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5143500" cx="9144000"/>
  <p:notesSz cx="6858000" cy="9144000"/>
  <p:embeddedFontLst>
    <p:embeddedFont>
      <p:font typeface="Nunito"/>
      <p:regular r:id="rId37"/>
      <p:bold r:id="rId38"/>
      <p:italic r:id="rId39"/>
      <p:boldItalic r:id="rId40"/>
    </p:embeddedFont>
    <p:embeddedFont>
      <p:font typeface="Gloria Hallelujah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-boldItalic.fntdata"/><Relationship Id="rId20" Type="http://schemas.openxmlformats.org/officeDocument/2006/relationships/slide" Target="slides/slide16.xml"/><Relationship Id="rId41" Type="http://schemas.openxmlformats.org/officeDocument/2006/relationships/font" Target="fonts/GloriaHallelujah-regular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Nunito-regular.fnt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Nunito-italic.fntdata"/><Relationship Id="rId16" Type="http://schemas.openxmlformats.org/officeDocument/2006/relationships/slide" Target="slides/slide12.xml"/><Relationship Id="rId38" Type="http://schemas.openxmlformats.org/officeDocument/2006/relationships/font" Target="fonts/Nunito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03f42763b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103f42763ba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56b9d16a2_2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3556b9d16a2_2_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56b9d16a2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3556b9d16a2_2_1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03f42763ba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103f42763ba_0_1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56b9d16a2_2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3556b9d16a2_2_1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556b9d16a2_2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3556b9d16a2_2_1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56b9d16a2_2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3556b9d16a2_2_1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56b9d16a2_2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3556b9d16a2_2_2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b9a14bf7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35b9a14bf76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556b9d16a2_2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3556b9d16a2_2_2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56b9d16a2_2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3556b9d16a2_2_2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6001dcba6_0_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6001dcba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56b9d16a2_2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3556b9d16a2_2_2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556b9d16a2_2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3556b9d16a2_2_2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56b9d16a2_2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556b9d16a2_2_2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556b9d16a2_2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3556b9d16a2_2_2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556b9d16a2_2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3556b9d16a2_2_3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556b9d16a2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3556b9d16a2_2_3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556b9d16a2_2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3556b9d16a2_2_3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556b9d16a2_2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3556b9d16a2_2_3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556b9d16a2_2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3556b9d16a2_2_3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556b9d16a2_2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3556b9d16a2_2_3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3f42763ba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g103f42763ba_0_1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556b9d16a2_2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3556b9d16a2_2_3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56001dcba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356001dcba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556b9d16a2_2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3556b9d16a2_2_1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56b9d16a2_2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3556b9d16a2_2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3f42763b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103f42763ba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56b9d16a2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3556b9d16a2_2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56b9d16a2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3556b9d16a2_2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56b9d16a2_2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556b9d16a2_2_1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56b9d16a2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3556b9d16a2_2_1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chemeClr val="accen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283764">
            <a:off x="683375" y="462536"/>
            <a:ext cx="2834451" cy="42185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>
            <p:ph idx="2" type="pic"/>
          </p:nvPr>
        </p:nvSpPr>
        <p:spPr>
          <a:xfrm rot="-278521">
            <a:off x="791607" y="581106"/>
            <a:ext cx="2617085" cy="3974533"/>
          </a:xfrm>
          <a:prstGeom prst="rect">
            <a:avLst/>
          </a:prstGeom>
          <a:noFill/>
          <a:ln>
            <a:noFill/>
          </a:ln>
        </p:spPr>
      </p:sp>
      <p:sp>
        <p:nvSpPr>
          <p:cNvPr id="12" name="Google Shape;12;p2"/>
          <p:cNvSpPr/>
          <p:nvPr/>
        </p:nvSpPr>
        <p:spPr>
          <a:xfrm rot="-3512591">
            <a:off x="2641393" y="4196245"/>
            <a:ext cx="1849322" cy="665412"/>
          </a:xfrm>
          <a:custGeom>
            <a:rect b="b" l="l" r="r" t="t"/>
            <a:pathLst>
              <a:path extrusionOk="0" h="1329877" w="3711844">
                <a:moveTo>
                  <a:pt x="183766" y="853593"/>
                </a:moveTo>
                <a:cubicBezTo>
                  <a:pt x="200504" y="831569"/>
                  <a:pt x="201826" y="830248"/>
                  <a:pt x="226933" y="848307"/>
                </a:cubicBezTo>
                <a:cubicBezTo>
                  <a:pt x="237064" y="855355"/>
                  <a:pt x="243671" y="855355"/>
                  <a:pt x="254242" y="850950"/>
                </a:cubicBezTo>
                <a:cubicBezTo>
                  <a:pt x="301373" y="831569"/>
                  <a:pt x="348944" y="813510"/>
                  <a:pt x="396075" y="793689"/>
                </a:cubicBezTo>
                <a:cubicBezTo>
                  <a:pt x="416777" y="784879"/>
                  <a:pt x="435717" y="772546"/>
                  <a:pt x="455539" y="762415"/>
                </a:cubicBezTo>
                <a:cubicBezTo>
                  <a:pt x="511919" y="733344"/>
                  <a:pt x="568300" y="703832"/>
                  <a:pt x="624681" y="675201"/>
                </a:cubicBezTo>
                <a:cubicBezTo>
                  <a:pt x="670931" y="651856"/>
                  <a:pt x="717180" y="628070"/>
                  <a:pt x="765192" y="607808"/>
                </a:cubicBezTo>
                <a:cubicBezTo>
                  <a:pt x="835668" y="577856"/>
                  <a:pt x="907906" y="550987"/>
                  <a:pt x="979262" y="521916"/>
                </a:cubicBezTo>
                <a:cubicBezTo>
                  <a:pt x="1033000" y="500333"/>
                  <a:pt x="1085417" y="476547"/>
                  <a:pt x="1139595" y="457166"/>
                </a:cubicBezTo>
                <a:cubicBezTo>
                  <a:pt x="1193773" y="437785"/>
                  <a:pt x="1249273" y="421928"/>
                  <a:pt x="1304332" y="404750"/>
                </a:cubicBezTo>
                <a:cubicBezTo>
                  <a:pt x="1310499" y="402548"/>
                  <a:pt x="1316666" y="399905"/>
                  <a:pt x="1322832" y="397262"/>
                </a:cubicBezTo>
                <a:cubicBezTo>
                  <a:pt x="1343534" y="388452"/>
                  <a:pt x="1364237" y="378321"/>
                  <a:pt x="1385379" y="371274"/>
                </a:cubicBezTo>
                <a:cubicBezTo>
                  <a:pt x="1448367" y="349691"/>
                  <a:pt x="1512676" y="331191"/>
                  <a:pt x="1574783" y="308286"/>
                </a:cubicBezTo>
                <a:cubicBezTo>
                  <a:pt x="1653628" y="279215"/>
                  <a:pt x="1731151" y="247060"/>
                  <a:pt x="1809556" y="217108"/>
                </a:cubicBezTo>
                <a:cubicBezTo>
                  <a:pt x="1847437" y="202572"/>
                  <a:pt x="1886639" y="191120"/>
                  <a:pt x="1925401" y="178346"/>
                </a:cubicBezTo>
                <a:cubicBezTo>
                  <a:pt x="1961079" y="166453"/>
                  <a:pt x="1996317" y="154120"/>
                  <a:pt x="2031555" y="142227"/>
                </a:cubicBezTo>
                <a:cubicBezTo>
                  <a:pt x="2048733" y="136501"/>
                  <a:pt x="2065912" y="131656"/>
                  <a:pt x="2083090" y="126370"/>
                </a:cubicBezTo>
                <a:cubicBezTo>
                  <a:pt x="2124054" y="113596"/>
                  <a:pt x="2165459" y="102585"/>
                  <a:pt x="2205983" y="88049"/>
                </a:cubicBezTo>
                <a:cubicBezTo>
                  <a:pt x="2235494" y="77478"/>
                  <a:pt x="2263244" y="62501"/>
                  <a:pt x="2291875" y="50609"/>
                </a:cubicBezTo>
                <a:cubicBezTo>
                  <a:pt x="2339887" y="31228"/>
                  <a:pt x="2386136" y="6121"/>
                  <a:pt x="2439434" y="395"/>
                </a:cubicBezTo>
                <a:cubicBezTo>
                  <a:pt x="2455731" y="-1367"/>
                  <a:pt x="2465862" y="2597"/>
                  <a:pt x="2473350" y="15811"/>
                </a:cubicBezTo>
                <a:cubicBezTo>
                  <a:pt x="2516076" y="88930"/>
                  <a:pt x="2549993" y="165132"/>
                  <a:pt x="2574659" y="246179"/>
                </a:cubicBezTo>
                <a:cubicBezTo>
                  <a:pt x="2606814" y="351453"/>
                  <a:pt x="2622230" y="459369"/>
                  <a:pt x="2636326" y="567725"/>
                </a:cubicBezTo>
                <a:cubicBezTo>
                  <a:pt x="2649099" y="667273"/>
                  <a:pt x="2651302" y="767260"/>
                  <a:pt x="2651742" y="867248"/>
                </a:cubicBezTo>
                <a:cubicBezTo>
                  <a:pt x="2652183" y="979569"/>
                  <a:pt x="2659671" y="1091449"/>
                  <a:pt x="2663635" y="1203770"/>
                </a:cubicBezTo>
                <a:cubicBezTo>
                  <a:pt x="2664075" y="1216103"/>
                  <a:pt x="2665397" y="1229318"/>
                  <a:pt x="2661873" y="1241210"/>
                </a:cubicBezTo>
                <a:cubicBezTo>
                  <a:pt x="2656588" y="1259710"/>
                  <a:pt x="2657909" y="1276448"/>
                  <a:pt x="2664075" y="1294508"/>
                </a:cubicBezTo>
                <a:cubicBezTo>
                  <a:pt x="2673766" y="1322698"/>
                  <a:pt x="2664956" y="1331067"/>
                  <a:pt x="2634564" y="1329746"/>
                </a:cubicBezTo>
                <a:cubicBezTo>
                  <a:pt x="2573338" y="1327103"/>
                  <a:pt x="2511671" y="1326662"/>
                  <a:pt x="2450445" y="1321817"/>
                </a:cubicBezTo>
                <a:cubicBezTo>
                  <a:pt x="2392743" y="1317412"/>
                  <a:pt x="2335482" y="1308163"/>
                  <a:pt x="2277780" y="1302436"/>
                </a:cubicBezTo>
                <a:cubicBezTo>
                  <a:pt x="2229328" y="1297591"/>
                  <a:pt x="2180435" y="1294948"/>
                  <a:pt x="2131983" y="1292305"/>
                </a:cubicBezTo>
                <a:cubicBezTo>
                  <a:pt x="2041245" y="1287901"/>
                  <a:pt x="1950067" y="1283936"/>
                  <a:pt x="1859329" y="1280853"/>
                </a:cubicBezTo>
                <a:cubicBezTo>
                  <a:pt x="1818365" y="1279532"/>
                  <a:pt x="1777401" y="1282615"/>
                  <a:pt x="1736878" y="1279532"/>
                </a:cubicBezTo>
                <a:cubicBezTo>
                  <a:pt x="1647461" y="1272484"/>
                  <a:pt x="1558045" y="1263675"/>
                  <a:pt x="1468629" y="1253984"/>
                </a:cubicBezTo>
                <a:cubicBezTo>
                  <a:pt x="1352344" y="1241210"/>
                  <a:pt x="1236059" y="1226675"/>
                  <a:pt x="1119333" y="1213461"/>
                </a:cubicBezTo>
                <a:cubicBezTo>
                  <a:pt x="1026834" y="1202889"/>
                  <a:pt x="933894" y="1193199"/>
                  <a:pt x="840954" y="1184830"/>
                </a:cubicBezTo>
                <a:cubicBezTo>
                  <a:pt x="801311" y="1181306"/>
                  <a:pt x="761668" y="1182627"/>
                  <a:pt x="722026" y="1180865"/>
                </a:cubicBezTo>
                <a:cubicBezTo>
                  <a:pt x="681502" y="1178663"/>
                  <a:pt x="640538" y="1176461"/>
                  <a:pt x="600014" y="1172056"/>
                </a:cubicBezTo>
                <a:cubicBezTo>
                  <a:pt x="516324" y="1163246"/>
                  <a:pt x="433075" y="1153116"/>
                  <a:pt x="349825" y="1142985"/>
                </a:cubicBezTo>
                <a:cubicBezTo>
                  <a:pt x="315909" y="1139020"/>
                  <a:pt x="282433" y="1133294"/>
                  <a:pt x="249837" y="1128449"/>
                </a:cubicBezTo>
                <a:cubicBezTo>
                  <a:pt x="230457" y="1158842"/>
                  <a:pt x="230897" y="1155758"/>
                  <a:pt x="194338" y="1153997"/>
                </a:cubicBezTo>
                <a:cubicBezTo>
                  <a:pt x="163945" y="1152235"/>
                  <a:pt x="133552" y="1158842"/>
                  <a:pt x="103160" y="1160604"/>
                </a:cubicBezTo>
                <a:cubicBezTo>
                  <a:pt x="86422" y="1161485"/>
                  <a:pt x="68803" y="1162366"/>
                  <a:pt x="52505" y="1158842"/>
                </a:cubicBezTo>
                <a:cubicBezTo>
                  <a:pt x="16827" y="1150913"/>
                  <a:pt x="970" y="1130211"/>
                  <a:pt x="89" y="1093652"/>
                </a:cubicBezTo>
                <a:cubicBezTo>
                  <a:pt x="-352" y="1056211"/>
                  <a:pt x="970" y="1018771"/>
                  <a:pt x="1410" y="981331"/>
                </a:cubicBezTo>
                <a:cubicBezTo>
                  <a:pt x="1851" y="958866"/>
                  <a:pt x="970" y="935962"/>
                  <a:pt x="2731" y="913498"/>
                </a:cubicBezTo>
                <a:cubicBezTo>
                  <a:pt x="5374" y="886188"/>
                  <a:pt x="17708" y="871653"/>
                  <a:pt x="45017" y="868129"/>
                </a:cubicBezTo>
                <a:cubicBezTo>
                  <a:pt x="89945" y="861081"/>
                  <a:pt x="133993" y="858438"/>
                  <a:pt x="183766" y="853593"/>
                </a:cubicBezTo>
                <a:close/>
                <a:moveTo>
                  <a:pt x="1395510" y="447916"/>
                </a:moveTo>
                <a:cubicBezTo>
                  <a:pt x="1363356" y="458047"/>
                  <a:pt x="1333403" y="467738"/>
                  <a:pt x="1303451" y="477428"/>
                </a:cubicBezTo>
                <a:cubicBezTo>
                  <a:pt x="1290677" y="481833"/>
                  <a:pt x="1277904" y="487119"/>
                  <a:pt x="1265130" y="491964"/>
                </a:cubicBezTo>
                <a:cubicBezTo>
                  <a:pt x="1190690" y="519273"/>
                  <a:pt x="1115809" y="546142"/>
                  <a:pt x="1041369" y="574332"/>
                </a:cubicBezTo>
                <a:cubicBezTo>
                  <a:pt x="970453" y="601201"/>
                  <a:pt x="899977" y="629832"/>
                  <a:pt x="829501" y="658023"/>
                </a:cubicBezTo>
                <a:cubicBezTo>
                  <a:pt x="802632" y="669034"/>
                  <a:pt x="783251" y="685332"/>
                  <a:pt x="786335" y="718808"/>
                </a:cubicBezTo>
                <a:cubicBezTo>
                  <a:pt x="787656" y="731141"/>
                  <a:pt x="787216" y="744355"/>
                  <a:pt x="784132" y="756248"/>
                </a:cubicBezTo>
                <a:cubicBezTo>
                  <a:pt x="772240" y="800296"/>
                  <a:pt x="757704" y="843022"/>
                  <a:pt x="727752" y="878700"/>
                </a:cubicBezTo>
                <a:cubicBezTo>
                  <a:pt x="701323" y="910414"/>
                  <a:pt x="674014" y="941688"/>
                  <a:pt x="632169" y="952700"/>
                </a:cubicBezTo>
                <a:cubicBezTo>
                  <a:pt x="565217" y="970319"/>
                  <a:pt x="499146" y="972521"/>
                  <a:pt x="437479" y="935521"/>
                </a:cubicBezTo>
                <a:cubicBezTo>
                  <a:pt x="411491" y="920105"/>
                  <a:pt x="388146" y="899843"/>
                  <a:pt x="359075" y="878260"/>
                </a:cubicBezTo>
                <a:cubicBezTo>
                  <a:pt x="324718" y="891914"/>
                  <a:pt x="285075" y="907331"/>
                  <a:pt x="247195" y="922307"/>
                </a:cubicBezTo>
                <a:cubicBezTo>
                  <a:pt x="247195" y="969438"/>
                  <a:pt x="247195" y="1013045"/>
                  <a:pt x="247195" y="1058414"/>
                </a:cubicBezTo>
                <a:cubicBezTo>
                  <a:pt x="302254" y="1065902"/>
                  <a:pt x="353349" y="1073830"/>
                  <a:pt x="405325" y="1079116"/>
                </a:cubicBezTo>
                <a:cubicBezTo>
                  <a:pt x="469634" y="1085723"/>
                  <a:pt x="534824" y="1086164"/>
                  <a:pt x="598252" y="1097616"/>
                </a:cubicBezTo>
                <a:cubicBezTo>
                  <a:pt x="650228" y="1106866"/>
                  <a:pt x="701764" y="1103342"/>
                  <a:pt x="753299" y="1107747"/>
                </a:cubicBezTo>
                <a:cubicBezTo>
                  <a:pt x="808799" y="1112592"/>
                  <a:pt x="864739" y="1113473"/>
                  <a:pt x="919798" y="1119199"/>
                </a:cubicBezTo>
                <a:cubicBezTo>
                  <a:pt x="980584" y="1125366"/>
                  <a:pt x="1040929" y="1135937"/>
                  <a:pt x="1101714" y="1143866"/>
                </a:cubicBezTo>
                <a:cubicBezTo>
                  <a:pt x="1179238" y="1153556"/>
                  <a:pt x="1257202" y="1162366"/>
                  <a:pt x="1335165" y="1171616"/>
                </a:cubicBezTo>
                <a:cubicBezTo>
                  <a:pt x="1398153" y="1179104"/>
                  <a:pt x="1461141" y="1187913"/>
                  <a:pt x="1524569" y="1193639"/>
                </a:cubicBezTo>
                <a:cubicBezTo>
                  <a:pt x="1628521" y="1203330"/>
                  <a:pt x="1732473" y="1212580"/>
                  <a:pt x="1836425" y="1218306"/>
                </a:cubicBezTo>
                <a:cubicBezTo>
                  <a:pt x="1913508" y="1222710"/>
                  <a:pt x="1991031" y="1220508"/>
                  <a:pt x="2068114" y="1223151"/>
                </a:cubicBezTo>
                <a:cubicBezTo>
                  <a:pt x="2121411" y="1224913"/>
                  <a:pt x="2175590" y="1225353"/>
                  <a:pt x="2227125" y="1235925"/>
                </a:cubicBezTo>
                <a:cubicBezTo>
                  <a:pt x="2262363" y="1242972"/>
                  <a:pt x="2296720" y="1235044"/>
                  <a:pt x="2326232" y="1245175"/>
                </a:cubicBezTo>
                <a:cubicBezTo>
                  <a:pt x="2340768" y="1207294"/>
                  <a:pt x="2351339" y="1172937"/>
                  <a:pt x="2366315" y="1140342"/>
                </a:cubicBezTo>
                <a:cubicBezTo>
                  <a:pt x="2398029" y="1072509"/>
                  <a:pt x="2453969" y="1032426"/>
                  <a:pt x="2532374" y="1042997"/>
                </a:cubicBezTo>
                <a:cubicBezTo>
                  <a:pt x="2551314" y="1045640"/>
                  <a:pt x="2569814" y="1050045"/>
                  <a:pt x="2590516" y="1054449"/>
                </a:cubicBezTo>
                <a:cubicBezTo>
                  <a:pt x="2592278" y="1041235"/>
                  <a:pt x="2595362" y="1027580"/>
                  <a:pt x="2595362" y="1014366"/>
                </a:cubicBezTo>
                <a:cubicBezTo>
                  <a:pt x="2594481" y="962390"/>
                  <a:pt x="2590957" y="910414"/>
                  <a:pt x="2590516" y="858438"/>
                </a:cubicBezTo>
                <a:cubicBezTo>
                  <a:pt x="2589635" y="770784"/>
                  <a:pt x="2589635" y="683570"/>
                  <a:pt x="2585231" y="595916"/>
                </a:cubicBezTo>
                <a:cubicBezTo>
                  <a:pt x="2581707" y="528523"/>
                  <a:pt x="2569814" y="462452"/>
                  <a:pt x="2556600" y="396821"/>
                </a:cubicBezTo>
                <a:cubicBezTo>
                  <a:pt x="2540302" y="314453"/>
                  <a:pt x="2516517" y="233405"/>
                  <a:pt x="2494934" y="151918"/>
                </a:cubicBezTo>
                <a:cubicBezTo>
                  <a:pt x="2485683" y="117120"/>
                  <a:pt x="2473791" y="82763"/>
                  <a:pt x="2451767" y="53251"/>
                </a:cubicBezTo>
                <a:cubicBezTo>
                  <a:pt x="2439434" y="59859"/>
                  <a:pt x="2428862" y="67347"/>
                  <a:pt x="2417410" y="71751"/>
                </a:cubicBezTo>
                <a:cubicBezTo>
                  <a:pt x="2353982" y="95537"/>
                  <a:pt x="2294077" y="128573"/>
                  <a:pt x="2228006" y="146632"/>
                </a:cubicBezTo>
                <a:cubicBezTo>
                  <a:pt x="2186602" y="158084"/>
                  <a:pt x="2147399" y="175703"/>
                  <a:pt x="2107316" y="190679"/>
                </a:cubicBezTo>
                <a:cubicBezTo>
                  <a:pt x="2091459" y="196406"/>
                  <a:pt x="2075162" y="201691"/>
                  <a:pt x="2059305" y="206977"/>
                </a:cubicBezTo>
                <a:cubicBezTo>
                  <a:pt x="1988829" y="231203"/>
                  <a:pt x="1916591" y="251465"/>
                  <a:pt x="1853603" y="283619"/>
                </a:cubicBezTo>
                <a:cubicBezTo>
                  <a:pt x="1844353" y="330310"/>
                  <a:pt x="1836425" y="373917"/>
                  <a:pt x="1827175" y="417083"/>
                </a:cubicBezTo>
                <a:cubicBezTo>
                  <a:pt x="1817044" y="464214"/>
                  <a:pt x="1792377" y="502095"/>
                  <a:pt x="1756259" y="534249"/>
                </a:cubicBezTo>
                <a:cubicBezTo>
                  <a:pt x="1729830" y="557594"/>
                  <a:pt x="1698556" y="569928"/>
                  <a:pt x="1667283" y="582701"/>
                </a:cubicBezTo>
                <a:cubicBezTo>
                  <a:pt x="1606497" y="608249"/>
                  <a:pt x="1547914" y="602523"/>
                  <a:pt x="1491093" y="569928"/>
                </a:cubicBezTo>
                <a:cubicBezTo>
                  <a:pt x="1444403" y="543940"/>
                  <a:pt x="1416653" y="502535"/>
                  <a:pt x="1395510" y="447916"/>
                </a:cubicBezTo>
                <a:close/>
                <a:moveTo>
                  <a:pt x="1803830" y="306524"/>
                </a:moveTo>
                <a:cubicBezTo>
                  <a:pt x="1801627" y="304762"/>
                  <a:pt x="1799425" y="303000"/>
                  <a:pt x="1796782" y="301238"/>
                </a:cubicBezTo>
                <a:cubicBezTo>
                  <a:pt x="1675211" y="350572"/>
                  <a:pt x="1549236" y="389333"/>
                  <a:pt x="1425463" y="438226"/>
                </a:cubicBezTo>
                <a:cubicBezTo>
                  <a:pt x="1435153" y="451440"/>
                  <a:pt x="1441760" y="460690"/>
                  <a:pt x="1448808" y="469500"/>
                </a:cubicBezTo>
                <a:cubicBezTo>
                  <a:pt x="1481403" y="509583"/>
                  <a:pt x="1521926" y="531606"/>
                  <a:pt x="1574783" y="532928"/>
                </a:cubicBezTo>
                <a:cubicBezTo>
                  <a:pt x="1625438" y="534249"/>
                  <a:pt x="1670366" y="519273"/>
                  <a:pt x="1711771" y="491523"/>
                </a:cubicBezTo>
                <a:cubicBezTo>
                  <a:pt x="1739521" y="472583"/>
                  <a:pt x="1762866" y="451000"/>
                  <a:pt x="1772556" y="417083"/>
                </a:cubicBezTo>
                <a:cubicBezTo>
                  <a:pt x="1782687" y="380083"/>
                  <a:pt x="1793258" y="343524"/>
                  <a:pt x="1803830" y="306524"/>
                </a:cubicBezTo>
                <a:close/>
                <a:moveTo>
                  <a:pt x="730835" y="715284"/>
                </a:moveTo>
                <a:cubicBezTo>
                  <a:pt x="728633" y="713082"/>
                  <a:pt x="726430" y="710879"/>
                  <a:pt x="724228" y="708677"/>
                </a:cubicBezTo>
                <a:cubicBezTo>
                  <a:pt x="698680" y="720129"/>
                  <a:pt x="672692" y="731141"/>
                  <a:pt x="647585" y="743475"/>
                </a:cubicBezTo>
                <a:cubicBezTo>
                  <a:pt x="621157" y="756248"/>
                  <a:pt x="595610" y="770784"/>
                  <a:pt x="569181" y="783998"/>
                </a:cubicBezTo>
                <a:cubicBezTo>
                  <a:pt x="543634" y="796331"/>
                  <a:pt x="517646" y="806903"/>
                  <a:pt x="492539" y="820117"/>
                </a:cubicBezTo>
                <a:cubicBezTo>
                  <a:pt x="467872" y="832891"/>
                  <a:pt x="438801" y="837296"/>
                  <a:pt x="413694" y="857557"/>
                </a:cubicBezTo>
                <a:cubicBezTo>
                  <a:pt x="473598" y="902926"/>
                  <a:pt x="533062" y="915259"/>
                  <a:pt x="599133" y="888391"/>
                </a:cubicBezTo>
                <a:cubicBezTo>
                  <a:pt x="677978" y="856676"/>
                  <a:pt x="714978" y="793689"/>
                  <a:pt x="730835" y="715284"/>
                </a:cubicBezTo>
                <a:close/>
                <a:moveTo>
                  <a:pt x="2395386" y="1249579"/>
                </a:moveTo>
                <a:cubicBezTo>
                  <a:pt x="2465422" y="1259710"/>
                  <a:pt x="2530171" y="1265436"/>
                  <a:pt x="2593159" y="1263675"/>
                </a:cubicBezTo>
                <a:cubicBezTo>
                  <a:pt x="2593159" y="1215222"/>
                  <a:pt x="2593159" y="1171175"/>
                  <a:pt x="2593159" y="1127128"/>
                </a:cubicBezTo>
                <a:cubicBezTo>
                  <a:pt x="2593159" y="1112592"/>
                  <a:pt x="2583909" y="1106425"/>
                  <a:pt x="2572457" y="1104223"/>
                </a:cubicBezTo>
                <a:cubicBezTo>
                  <a:pt x="2535457" y="1096294"/>
                  <a:pt x="2500219" y="1097616"/>
                  <a:pt x="2468505" y="1121401"/>
                </a:cubicBezTo>
                <a:cubicBezTo>
                  <a:pt x="2426660" y="1152675"/>
                  <a:pt x="2410803" y="1198044"/>
                  <a:pt x="2395386" y="1249579"/>
                </a:cubicBezTo>
                <a:close/>
                <a:moveTo>
                  <a:pt x="141481" y="915700"/>
                </a:moveTo>
                <a:cubicBezTo>
                  <a:pt x="119457" y="918783"/>
                  <a:pt x="91707" y="922748"/>
                  <a:pt x="62195" y="926712"/>
                </a:cubicBezTo>
                <a:cubicBezTo>
                  <a:pt x="55588" y="983533"/>
                  <a:pt x="55148" y="1038152"/>
                  <a:pt x="59993" y="1094532"/>
                </a:cubicBezTo>
                <a:cubicBezTo>
                  <a:pt x="96993" y="1094532"/>
                  <a:pt x="131350" y="1094532"/>
                  <a:pt x="169231" y="1094532"/>
                </a:cubicBezTo>
                <a:cubicBezTo>
                  <a:pt x="170993" y="1062378"/>
                  <a:pt x="170993" y="1030664"/>
                  <a:pt x="174516" y="999831"/>
                </a:cubicBezTo>
                <a:cubicBezTo>
                  <a:pt x="177600" y="967676"/>
                  <a:pt x="182004" y="935962"/>
                  <a:pt x="141481" y="915700"/>
                </a:cubicBezTo>
                <a:close/>
                <a:moveTo>
                  <a:pt x="3612856" y="667273"/>
                </a:moveTo>
                <a:cubicBezTo>
                  <a:pt x="3637523" y="663749"/>
                  <a:pt x="3662190" y="661106"/>
                  <a:pt x="3686856" y="656261"/>
                </a:cubicBezTo>
                <a:cubicBezTo>
                  <a:pt x="3711523" y="651856"/>
                  <a:pt x="3720332" y="625868"/>
                  <a:pt x="3702273" y="608249"/>
                </a:cubicBezTo>
                <a:cubicBezTo>
                  <a:pt x="3693904" y="599880"/>
                  <a:pt x="3681570" y="595035"/>
                  <a:pt x="3669678" y="591511"/>
                </a:cubicBezTo>
                <a:cubicBezTo>
                  <a:pt x="3624309" y="577856"/>
                  <a:pt x="3576738" y="576535"/>
                  <a:pt x="3529607" y="575213"/>
                </a:cubicBezTo>
                <a:cubicBezTo>
                  <a:pt x="3442834" y="572130"/>
                  <a:pt x="3355620" y="569928"/>
                  <a:pt x="3268846" y="566404"/>
                </a:cubicBezTo>
                <a:cubicBezTo>
                  <a:pt x="3201454" y="563761"/>
                  <a:pt x="3133621" y="559356"/>
                  <a:pt x="3066228" y="556273"/>
                </a:cubicBezTo>
                <a:cubicBezTo>
                  <a:pt x="3045966" y="555392"/>
                  <a:pt x="3034514" y="570368"/>
                  <a:pt x="3040681" y="590190"/>
                </a:cubicBezTo>
                <a:cubicBezTo>
                  <a:pt x="3047288" y="611332"/>
                  <a:pt x="3062264" y="624106"/>
                  <a:pt x="3084288" y="628951"/>
                </a:cubicBezTo>
                <a:cubicBezTo>
                  <a:pt x="3154323" y="645689"/>
                  <a:pt x="3225239" y="653177"/>
                  <a:pt x="3296596" y="656701"/>
                </a:cubicBezTo>
                <a:cubicBezTo>
                  <a:pt x="3371477" y="660225"/>
                  <a:pt x="3445917" y="660665"/>
                  <a:pt x="3520797" y="661987"/>
                </a:cubicBezTo>
                <a:cubicBezTo>
                  <a:pt x="3551190" y="662427"/>
                  <a:pt x="3582023" y="661987"/>
                  <a:pt x="3612416" y="661987"/>
                </a:cubicBezTo>
                <a:cubicBezTo>
                  <a:pt x="3612416" y="663749"/>
                  <a:pt x="3612856" y="665511"/>
                  <a:pt x="3612856" y="667273"/>
                </a:cubicBezTo>
                <a:close/>
                <a:moveTo>
                  <a:pt x="3552511" y="77037"/>
                </a:moveTo>
                <a:cubicBezTo>
                  <a:pt x="3496571" y="99501"/>
                  <a:pt x="3439310" y="118882"/>
                  <a:pt x="3383810" y="143549"/>
                </a:cubicBezTo>
                <a:cubicBezTo>
                  <a:pt x="3342846" y="161608"/>
                  <a:pt x="3299239" y="173941"/>
                  <a:pt x="3256954" y="189358"/>
                </a:cubicBezTo>
                <a:cubicBezTo>
                  <a:pt x="3208501" y="207417"/>
                  <a:pt x="3165335" y="238251"/>
                  <a:pt x="3113799" y="250584"/>
                </a:cubicBezTo>
                <a:cubicBezTo>
                  <a:pt x="3100145" y="253667"/>
                  <a:pt x="3088692" y="265560"/>
                  <a:pt x="3075478" y="272167"/>
                </a:cubicBezTo>
                <a:cubicBezTo>
                  <a:pt x="3045085" y="287143"/>
                  <a:pt x="3014252" y="300798"/>
                  <a:pt x="2983860" y="316215"/>
                </a:cubicBezTo>
                <a:cubicBezTo>
                  <a:pt x="2963157" y="326786"/>
                  <a:pt x="2959193" y="339119"/>
                  <a:pt x="2966681" y="358060"/>
                </a:cubicBezTo>
                <a:cubicBezTo>
                  <a:pt x="2974169" y="376560"/>
                  <a:pt x="2985621" y="382286"/>
                  <a:pt x="3008526" y="373917"/>
                </a:cubicBezTo>
                <a:cubicBezTo>
                  <a:pt x="3055216" y="357179"/>
                  <a:pt x="3101907" y="340000"/>
                  <a:pt x="3148156" y="321941"/>
                </a:cubicBezTo>
                <a:cubicBezTo>
                  <a:pt x="3161811" y="316655"/>
                  <a:pt x="3173263" y="306084"/>
                  <a:pt x="3186478" y="301238"/>
                </a:cubicBezTo>
                <a:cubicBezTo>
                  <a:pt x="3242418" y="280096"/>
                  <a:pt x="3299680" y="261596"/>
                  <a:pt x="3355179" y="239132"/>
                </a:cubicBezTo>
                <a:cubicBezTo>
                  <a:pt x="3396584" y="222394"/>
                  <a:pt x="3440191" y="211382"/>
                  <a:pt x="3480274" y="189358"/>
                </a:cubicBezTo>
                <a:cubicBezTo>
                  <a:pt x="3511547" y="172180"/>
                  <a:pt x="3548107" y="165132"/>
                  <a:pt x="3582023" y="152358"/>
                </a:cubicBezTo>
                <a:cubicBezTo>
                  <a:pt x="3593475" y="147953"/>
                  <a:pt x="3604928" y="141787"/>
                  <a:pt x="3614178" y="133858"/>
                </a:cubicBezTo>
                <a:cubicBezTo>
                  <a:pt x="3626071" y="123727"/>
                  <a:pt x="3631356" y="109632"/>
                  <a:pt x="3626071" y="93775"/>
                </a:cubicBezTo>
                <a:cubicBezTo>
                  <a:pt x="3621226" y="79680"/>
                  <a:pt x="3604487" y="69109"/>
                  <a:pt x="3583345" y="69109"/>
                </a:cubicBezTo>
                <a:cubicBezTo>
                  <a:pt x="3576297" y="69990"/>
                  <a:pt x="3563964" y="72632"/>
                  <a:pt x="3552511" y="77037"/>
                </a:cubicBezTo>
                <a:close/>
                <a:moveTo>
                  <a:pt x="3513309" y="1145627"/>
                </a:moveTo>
                <a:cubicBezTo>
                  <a:pt x="3511988" y="1124044"/>
                  <a:pt x="3498774" y="1110390"/>
                  <a:pt x="3480714" y="1101140"/>
                </a:cubicBezTo>
                <a:cubicBezTo>
                  <a:pt x="3429179" y="1075152"/>
                  <a:pt x="3377203" y="1049164"/>
                  <a:pt x="3325667" y="1023176"/>
                </a:cubicBezTo>
                <a:cubicBezTo>
                  <a:pt x="3254751" y="987497"/>
                  <a:pt x="3183835" y="951378"/>
                  <a:pt x="3112478" y="916140"/>
                </a:cubicBezTo>
                <a:cubicBezTo>
                  <a:pt x="3080764" y="900724"/>
                  <a:pt x="3048609" y="886188"/>
                  <a:pt x="3016014" y="872974"/>
                </a:cubicBezTo>
                <a:cubicBezTo>
                  <a:pt x="3008526" y="869891"/>
                  <a:pt x="2993990" y="872093"/>
                  <a:pt x="2989145" y="877379"/>
                </a:cubicBezTo>
                <a:cubicBezTo>
                  <a:pt x="2984300" y="883545"/>
                  <a:pt x="2982979" y="898521"/>
                  <a:pt x="2986943" y="905129"/>
                </a:cubicBezTo>
                <a:cubicBezTo>
                  <a:pt x="2995752" y="918783"/>
                  <a:pt x="3007205" y="932878"/>
                  <a:pt x="3021300" y="941247"/>
                </a:cubicBezTo>
                <a:cubicBezTo>
                  <a:pt x="3075038" y="974723"/>
                  <a:pt x="3128775" y="1009080"/>
                  <a:pt x="3185156" y="1038152"/>
                </a:cubicBezTo>
                <a:cubicBezTo>
                  <a:pt x="3260477" y="1077354"/>
                  <a:pt x="3338001" y="1112151"/>
                  <a:pt x="3415524" y="1147830"/>
                </a:cubicBezTo>
                <a:cubicBezTo>
                  <a:pt x="3438869" y="1158842"/>
                  <a:pt x="3464857" y="1165008"/>
                  <a:pt x="3482476" y="1170735"/>
                </a:cubicBezTo>
                <a:cubicBezTo>
                  <a:pt x="3507583" y="1171175"/>
                  <a:pt x="3514631" y="1163687"/>
                  <a:pt x="3513309" y="1145627"/>
                </a:cubicBezTo>
                <a:close/>
                <a:moveTo>
                  <a:pt x="2250470" y="784439"/>
                </a:moveTo>
                <a:cubicBezTo>
                  <a:pt x="2160173" y="774748"/>
                  <a:pt x="2080888" y="743915"/>
                  <a:pt x="2024948" y="671237"/>
                </a:cubicBezTo>
                <a:cubicBezTo>
                  <a:pt x="1971210" y="602082"/>
                  <a:pt x="1960198" y="524559"/>
                  <a:pt x="1989710" y="439988"/>
                </a:cubicBezTo>
                <a:cubicBezTo>
                  <a:pt x="2018341" y="358500"/>
                  <a:pt x="2078245" y="312250"/>
                  <a:pt x="2154888" y="286262"/>
                </a:cubicBezTo>
                <a:cubicBezTo>
                  <a:pt x="2239018" y="257191"/>
                  <a:pt x="2319184" y="274370"/>
                  <a:pt x="2394946" y="318857"/>
                </a:cubicBezTo>
                <a:cubicBezTo>
                  <a:pt x="2436351" y="343084"/>
                  <a:pt x="2467184" y="374798"/>
                  <a:pt x="2487005" y="419726"/>
                </a:cubicBezTo>
                <a:cubicBezTo>
                  <a:pt x="2501541" y="452762"/>
                  <a:pt x="2503302" y="485797"/>
                  <a:pt x="2499338" y="519714"/>
                </a:cubicBezTo>
                <a:cubicBezTo>
                  <a:pt x="2490969" y="586225"/>
                  <a:pt x="2465422" y="645249"/>
                  <a:pt x="2420053" y="696344"/>
                </a:cubicBezTo>
                <a:cubicBezTo>
                  <a:pt x="2388339" y="732022"/>
                  <a:pt x="2352220" y="759772"/>
                  <a:pt x="2307291" y="773867"/>
                </a:cubicBezTo>
                <a:cubicBezTo>
                  <a:pt x="2288792" y="779593"/>
                  <a:pt x="2269411" y="780915"/>
                  <a:pt x="2250470" y="784439"/>
                </a:cubicBezTo>
                <a:close/>
                <a:moveTo>
                  <a:pt x="2446041" y="488000"/>
                </a:moveTo>
                <a:cubicBezTo>
                  <a:pt x="2448684" y="427655"/>
                  <a:pt x="2427981" y="391536"/>
                  <a:pt x="2380851" y="369512"/>
                </a:cubicBezTo>
                <a:cubicBezTo>
                  <a:pt x="2338125" y="349250"/>
                  <a:pt x="2293196" y="343084"/>
                  <a:pt x="2246066" y="339560"/>
                </a:cubicBezTo>
                <a:cubicBezTo>
                  <a:pt x="2206863" y="336476"/>
                  <a:pt x="2175590" y="347929"/>
                  <a:pt x="2144316" y="366869"/>
                </a:cubicBezTo>
                <a:cubicBezTo>
                  <a:pt x="2130661" y="375238"/>
                  <a:pt x="2117447" y="384488"/>
                  <a:pt x="2106435" y="395500"/>
                </a:cubicBezTo>
                <a:cubicBezTo>
                  <a:pt x="2067233" y="434262"/>
                  <a:pt x="2032876" y="476547"/>
                  <a:pt x="2035959" y="536892"/>
                </a:cubicBezTo>
                <a:cubicBezTo>
                  <a:pt x="2040364" y="619701"/>
                  <a:pt x="2109959" y="692380"/>
                  <a:pt x="2193209" y="705153"/>
                </a:cubicBezTo>
                <a:cubicBezTo>
                  <a:pt x="2276899" y="717927"/>
                  <a:pt x="2339446" y="683130"/>
                  <a:pt x="2394065" y="624547"/>
                </a:cubicBezTo>
                <a:cubicBezTo>
                  <a:pt x="2431946" y="583582"/>
                  <a:pt x="2440315" y="532487"/>
                  <a:pt x="2446041" y="488000"/>
                </a:cubicBezTo>
                <a:close/>
                <a:moveTo>
                  <a:pt x="1062071" y="765058"/>
                </a:moveTo>
                <a:cubicBezTo>
                  <a:pt x="1124178" y="765058"/>
                  <a:pt x="1162500" y="799415"/>
                  <a:pt x="1188928" y="849629"/>
                </a:cubicBezTo>
                <a:cubicBezTo>
                  <a:pt x="1195976" y="862843"/>
                  <a:pt x="1198618" y="880462"/>
                  <a:pt x="1197738" y="895438"/>
                </a:cubicBezTo>
                <a:cubicBezTo>
                  <a:pt x="1192892" y="958426"/>
                  <a:pt x="1129464" y="1027140"/>
                  <a:pt x="1067357" y="1039914"/>
                </a:cubicBezTo>
                <a:cubicBezTo>
                  <a:pt x="976620" y="1058414"/>
                  <a:pt x="915394" y="1010402"/>
                  <a:pt x="906584" y="913938"/>
                </a:cubicBezTo>
                <a:cubicBezTo>
                  <a:pt x="899977" y="839498"/>
                  <a:pt x="940941" y="781796"/>
                  <a:pt x="1016262" y="774308"/>
                </a:cubicBezTo>
                <a:cubicBezTo>
                  <a:pt x="1031679" y="772986"/>
                  <a:pt x="1046655" y="768141"/>
                  <a:pt x="1062071" y="765058"/>
                </a:cubicBezTo>
                <a:close/>
                <a:moveTo>
                  <a:pt x="1091143" y="834653"/>
                </a:moveTo>
                <a:cubicBezTo>
                  <a:pt x="1080571" y="835534"/>
                  <a:pt x="1073524" y="835534"/>
                  <a:pt x="1066917" y="837296"/>
                </a:cubicBezTo>
                <a:cubicBezTo>
                  <a:pt x="1012298" y="851391"/>
                  <a:pt x="982786" y="870772"/>
                  <a:pt x="985429" y="934640"/>
                </a:cubicBezTo>
                <a:cubicBezTo>
                  <a:pt x="987191" y="972521"/>
                  <a:pt x="997322" y="978688"/>
                  <a:pt x="1034762" y="968116"/>
                </a:cubicBezTo>
                <a:cubicBezTo>
                  <a:pt x="1039167" y="966795"/>
                  <a:pt x="1044012" y="967235"/>
                  <a:pt x="1047976" y="965474"/>
                </a:cubicBezTo>
                <a:cubicBezTo>
                  <a:pt x="1084095" y="949176"/>
                  <a:pt x="1118452" y="932438"/>
                  <a:pt x="1128583" y="887510"/>
                </a:cubicBezTo>
                <a:cubicBezTo>
                  <a:pt x="1136512" y="850510"/>
                  <a:pt x="1124619" y="832891"/>
                  <a:pt x="1091143" y="834653"/>
                </a:cubicBezTo>
                <a:close/>
                <a:moveTo>
                  <a:pt x="1996317" y="978247"/>
                </a:moveTo>
                <a:cubicBezTo>
                  <a:pt x="1995436" y="1052687"/>
                  <a:pt x="1963722" y="1096735"/>
                  <a:pt x="1908222" y="1127568"/>
                </a:cubicBezTo>
                <a:cubicBezTo>
                  <a:pt x="1862413" y="1153116"/>
                  <a:pt x="1815282" y="1162366"/>
                  <a:pt x="1769032" y="1135497"/>
                </a:cubicBezTo>
                <a:cubicBezTo>
                  <a:pt x="1698116" y="1094532"/>
                  <a:pt x="1652747" y="1025819"/>
                  <a:pt x="1693271" y="931117"/>
                </a:cubicBezTo>
                <a:cubicBezTo>
                  <a:pt x="1706485" y="900283"/>
                  <a:pt x="1715294" y="865486"/>
                  <a:pt x="1748770" y="848748"/>
                </a:cubicBezTo>
                <a:cubicBezTo>
                  <a:pt x="1764627" y="840819"/>
                  <a:pt x="1783127" y="830688"/>
                  <a:pt x="1799425" y="832891"/>
                </a:cubicBezTo>
                <a:cubicBezTo>
                  <a:pt x="1846556" y="839057"/>
                  <a:pt x="1893686" y="848307"/>
                  <a:pt x="1935091" y="874736"/>
                </a:cubicBezTo>
                <a:cubicBezTo>
                  <a:pt x="1976496" y="901164"/>
                  <a:pt x="2001603" y="936402"/>
                  <a:pt x="1996317" y="978247"/>
                </a:cubicBezTo>
                <a:close/>
                <a:moveTo>
                  <a:pt x="1845234" y="896760"/>
                </a:moveTo>
                <a:cubicBezTo>
                  <a:pt x="1791056" y="898962"/>
                  <a:pt x="1747009" y="930676"/>
                  <a:pt x="1735997" y="989700"/>
                </a:cubicBezTo>
                <a:cubicBezTo>
                  <a:pt x="1723663" y="1054890"/>
                  <a:pt x="1780044" y="1106866"/>
                  <a:pt x="1844353" y="1091009"/>
                </a:cubicBezTo>
                <a:cubicBezTo>
                  <a:pt x="1886639" y="1080437"/>
                  <a:pt x="1914829" y="1050926"/>
                  <a:pt x="1947424" y="1027140"/>
                </a:cubicBezTo>
                <a:cubicBezTo>
                  <a:pt x="1957115" y="1020092"/>
                  <a:pt x="1968127" y="1002033"/>
                  <a:pt x="1965043" y="992783"/>
                </a:cubicBezTo>
                <a:cubicBezTo>
                  <a:pt x="1958436" y="970759"/>
                  <a:pt x="1948746" y="946093"/>
                  <a:pt x="1932448" y="931117"/>
                </a:cubicBezTo>
                <a:cubicBezTo>
                  <a:pt x="1908222" y="909093"/>
                  <a:pt x="1875186" y="900283"/>
                  <a:pt x="1845234" y="896760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42641" y="334609"/>
            <a:ext cx="2249806" cy="1044849"/>
          </a:xfrm>
          <a:custGeom>
            <a:rect b="b" l="l" r="r" t="t"/>
            <a:pathLst>
              <a:path extrusionOk="0" h="2089697" w="4499612">
                <a:moveTo>
                  <a:pt x="1776388" y="670309"/>
                </a:moveTo>
                <a:cubicBezTo>
                  <a:pt x="1754423" y="702549"/>
                  <a:pt x="1738126" y="731600"/>
                  <a:pt x="1716869" y="756754"/>
                </a:cubicBezTo>
                <a:cubicBezTo>
                  <a:pt x="1698801" y="778365"/>
                  <a:pt x="1677898" y="798913"/>
                  <a:pt x="1654516" y="813793"/>
                </a:cubicBezTo>
                <a:cubicBezTo>
                  <a:pt x="1611294" y="841427"/>
                  <a:pt x="1553192" y="831152"/>
                  <a:pt x="1517763" y="793953"/>
                </a:cubicBezTo>
                <a:cubicBezTo>
                  <a:pt x="1505364" y="780845"/>
                  <a:pt x="1495090" y="766319"/>
                  <a:pt x="1481627" y="750022"/>
                </a:cubicBezTo>
                <a:cubicBezTo>
                  <a:pt x="1472061" y="763131"/>
                  <a:pt x="1461787" y="774468"/>
                  <a:pt x="1454347" y="787222"/>
                </a:cubicBezTo>
                <a:cubicBezTo>
                  <a:pt x="1418565" y="847804"/>
                  <a:pt x="1371800" y="898111"/>
                  <a:pt x="1315115" y="939562"/>
                </a:cubicBezTo>
                <a:cubicBezTo>
                  <a:pt x="1225482" y="1004750"/>
                  <a:pt x="1135141" y="972156"/>
                  <a:pt x="1107152" y="864455"/>
                </a:cubicBezTo>
                <a:cubicBezTo>
                  <a:pt x="1098295" y="829735"/>
                  <a:pt x="1086250" y="795724"/>
                  <a:pt x="1094398" y="758171"/>
                </a:cubicBezTo>
                <a:cubicBezTo>
                  <a:pt x="1097233" y="745771"/>
                  <a:pt x="1089793" y="731245"/>
                  <a:pt x="1086958" y="716011"/>
                </a:cubicBezTo>
                <a:cubicBezTo>
                  <a:pt x="1052593" y="719554"/>
                  <a:pt x="1026022" y="725223"/>
                  <a:pt x="1004411" y="753211"/>
                </a:cubicBezTo>
                <a:cubicBezTo>
                  <a:pt x="974297" y="792182"/>
                  <a:pt x="949852" y="833278"/>
                  <a:pt x="928241" y="877209"/>
                </a:cubicBezTo>
                <a:cubicBezTo>
                  <a:pt x="911235" y="911928"/>
                  <a:pt x="896001" y="946648"/>
                  <a:pt x="884310" y="983493"/>
                </a:cubicBezTo>
                <a:cubicBezTo>
                  <a:pt x="877579" y="1004041"/>
                  <a:pt x="867305" y="1022110"/>
                  <a:pt x="842859" y="1023881"/>
                </a:cubicBezTo>
                <a:cubicBezTo>
                  <a:pt x="824437" y="1025298"/>
                  <a:pt x="798574" y="1005813"/>
                  <a:pt x="794677" y="980304"/>
                </a:cubicBezTo>
                <a:cubicBezTo>
                  <a:pt x="789717" y="951608"/>
                  <a:pt x="790071" y="921494"/>
                  <a:pt x="791488" y="892089"/>
                </a:cubicBezTo>
                <a:cubicBezTo>
                  <a:pt x="793614" y="852409"/>
                  <a:pt x="798574" y="812730"/>
                  <a:pt x="802471" y="773050"/>
                </a:cubicBezTo>
                <a:cubicBezTo>
                  <a:pt x="806368" y="735142"/>
                  <a:pt x="809911" y="697234"/>
                  <a:pt x="814871" y="650824"/>
                </a:cubicBezTo>
                <a:cubicBezTo>
                  <a:pt x="792551" y="672080"/>
                  <a:pt x="776609" y="689440"/>
                  <a:pt x="758540" y="704320"/>
                </a:cubicBezTo>
                <a:cubicBezTo>
                  <a:pt x="735866" y="723097"/>
                  <a:pt x="712130" y="740457"/>
                  <a:pt x="688747" y="758171"/>
                </a:cubicBezTo>
                <a:cubicBezTo>
                  <a:pt x="649776" y="787576"/>
                  <a:pt x="603366" y="799621"/>
                  <a:pt x="558018" y="814147"/>
                </a:cubicBezTo>
                <a:cubicBezTo>
                  <a:pt x="535344" y="821587"/>
                  <a:pt x="511961" y="825838"/>
                  <a:pt x="491413" y="810604"/>
                </a:cubicBezTo>
                <a:cubicBezTo>
                  <a:pt x="484327" y="805290"/>
                  <a:pt x="478659" y="793599"/>
                  <a:pt x="478659" y="785096"/>
                </a:cubicBezTo>
                <a:cubicBezTo>
                  <a:pt x="478659" y="779427"/>
                  <a:pt x="489996" y="771633"/>
                  <a:pt x="497436" y="768799"/>
                </a:cubicBezTo>
                <a:cubicBezTo>
                  <a:pt x="509481" y="764193"/>
                  <a:pt x="522590" y="763131"/>
                  <a:pt x="534989" y="760296"/>
                </a:cubicBezTo>
                <a:cubicBezTo>
                  <a:pt x="542429" y="758525"/>
                  <a:pt x="551286" y="757462"/>
                  <a:pt x="556601" y="753211"/>
                </a:cubicBezTo>
                <a:cubicBezTo>
                  <a:pt x="596280" y="720617"/>
                  <a:pt x="643754" y="699714"/>
                  <a:pt x="681307" y="663223"/>
                </a:cubicBezTo>
                <a:cubicBezTo>
                  <a:pt x="729489" y="616813"/>
                  <a:pt x="766335" y="560482"/>
                  <a:pt x="812037" y="512654"/>
                </a:cubicBezTo>
                <a:cubicBezTo>
                  <a:pt x="855968" y="466598"/>
                  <a:pt x="860573" y="409913"/>
                  <a:pt x="874036" y="354291"/>
                </a:cubicBezTo>
                <a:cubicBezTo>
                  <a:pt x="890687" y="285560"/>
                  <a:pt x="895293" y="213996"/>
                  <a:pt x="923281" y="148100"/>
                </a:cubicBezTo>
                <a:cubicBezTo>
                  <a:pt x="928241" y="136408"/>
                  <a:pt x="932138" y="123654"/>
                  <a:pt x="938161" y="112317"/>
                </a:cubicBezTo>
                <a:cubicBezTo>
                  <a:pt x="954458" y="80786"/>
                  <a:pt x="980320" y="76889"/>
                  <a:pt x="1001223" y="106294"/>
                </a:cubicBezTo>
                <a:cubicBezTo>
                  <a:pt x="1014331" y="124363"/>
                  <a:pt x="1025668" y="147745"/>
                  <a:pt x="1027439" y="169356"/>
                </a:cubicBezTo>
                <a:cubicBezTo>
                  <a:pt x="1031336" y="221081"/>
                  <a:pt x="1025314" y="271743"/>
                  <a:pt x="1001223" y="319926"/>
                </a:cubicBezTo>
                <a:cubicBezTo>
                  <a:pt x="983509" y="355354"/>
                  <a:pt x="970754" y="393262"/>
                  <a:pt x="955166" y="429753"/>
                </a:cubicBezTo>
                <a:cubicBezTo>
                  <a:pt x="948081" y="446404"/>
                  <a:pt x="940641" y="462701"/>
                  <a:pt x="932492" y="478643"/>
                </a:cubicBezTo>
                <a:cubicBezTo>
                  <a:pt x="916195" y="511237"/>
                  <a:pt x="904504" y="543831"/>
                  <a:pt x="902733" y="581385"/>
                </a:cubicBezTo>
                <a:cubicBezTo>
                  <a:pt x="899898" y="631338"/>
                  <a:pt x="891041" y="681292"/>
                  <a:pt x="884664" y="730891"/>
                </a:cubicBezTo>
                <a:cubicBezTo>
                  <a:pt x="883956" y="735851"/>
                  <a:pt x="884310" y="740811"/>
                  <a:pt x="883601" y="750022"/>
                </a:cubicBezTo>
                <a:cubicBezTo>
                  <a:pt x="891750" y="745771"/>
                  <a:pt x="899190" y="744354"/>
                  <a:pt x="901315" y="740457"/>
                </a:cubicBezTo>
                <a:cubicBezTo>
                  <a:pt x="919384" y="706446"/>
                  <a:pt x="945246" y="682709"/>
                  <a:pt x="981029" y="665349"/>
                </a:cubicBezTo>
                <a:cubicBezTo>
                  <a:pt x="1003348" y="654366"/>
                  <a:pt x="1021417" y="634172"/>
                  <a:pt x="1047988" y="632047"/>
                </a:cubicBezTo>
                <a:cubicBezTo>
                  <a:pt x="1060387" y="630984"/>
                  <a:pt x="1073850" y="629921"/>
                  <a:pt x="1084833" y="633818"/>
                </a:cubicBezTo>
                <a:cubicBezTo>
                  <a:pt x="1138329" y="652949"/>
                  <a:pt x="1162775" y="693337"/>
                  <a:pt x="1165963" y="749314"/>
                </a:cubicBezTo>
                <a:cubicBezTo>
                  <a:pt x="1167734" y="781553"/>
                  <a:pt x="1171986" y="813438"/>
                  <a:pt x="1176237" y="845324"/>
                </a:cubicBezTo>
                <a:cubicBezTo>
                  <a:pt x="1180134" y="874020"/>
                  <a:pt x="1187928" y="878980"/>
                  <a:pt x="1217334" y="877917"/>
                </a:cubicBezTo>
                <a:cubicBezTo>
                  <a:pt x="1257013" y="876500"/>
                  <a:pt x="1287835" y="855952"/>
                  <a:pt x="1316887" y="832215"/>
                </a:cubicBezTo>
                <a:cubicBezTo>
                  <a:pt x="1368966" y="789702"/>
                  <a:pt x="1413605" y="739394"/>
                  <a:pt x="1452930" y="684835"/>
                </a:cubicBezTo>
                <a:cubicBezTo>
                  <a:pt x="1459307" y="675623"/>
                  <a:pt x="1466393" y="664286"/>
                  <a:pt x="1466393" y="654012"/>
                </a:cubicBezTo>
                <a:cubicBezTo>
                  <a:pt x="1466393" y="615396"/>
                  <a:pt x="1478793" y="579968"/>
                  <a:pt x="1493672" y="545957"/>
                </a:cubicBezTo>
                <a:cubicBezTo>
                  <a:pt x="1520244" y="485020"/>
                  <a:pt x="1540083" y="419833"/>
                  <a:pt x="1586140" y="369171"/>
                </a:cubicBezTo>
                <a:cubicBezTo>
                  <a:pt x="1609168" y="343662"/>
                  <a:pt x="1634676" y="320280"/>
                  <a:pt x="1661601" y="298669"/>
                </a:cubicBezTo>
                <a:cubicBezTo>
                  <a:pt x="1683567" y="281309"/>
                  <a:pt x="1712263" y="288040"/>
                  <a:pt x="1736709" y="292646"/>
                </a:cubicBezTo>
                <a:cubicBezTo>
                  <a:pt x="1796582" y="303983"/>
                  <a:pt x="1840159" y="336577"/>
                  <a:pt x="1857873" y="398222"/>
                </a:cubicBezTo>
                <a:cubicBezTo>
                  <a:pt x="1862124" y="412393"/>
                  <a:pt x="1869210" y="426210"/>
                  <a:pt x="1877004" y="439318"/>
                </a:cubicBezTo>
                <a:cubicBezTo>
                  <a:pt x="1888341" y="457741"/>
                  <a:pt x="1884444" y="476872"/>
                  <a:pt x="1880547" y="495649"/>
                </a:cubicBezTo>
                <a:cubicBezTo>
                  <a:pt x="1870627" y="546311"/>
                  <a:pt x="1859290" y="596619"/>
                  <a:pt x="1850787" y="647281"/>
                </a:cubicBezTo>
                <a:cubicBezTo>
                  <a:pt x="1846890" y="670663"/>
                  <a:pt x="1848307" y="695109"/>
                  <a:pt x="1847244" y="719554"/>
                </a:cubicBezTo>
                <a:cubicBezTo>
                  <a:pt x="1895072" y="741165"/>
                  <a:pt x="1925895" y="716011"/>
                  <a:pt x="1954237" y="690857"/>
                </a:cubicBezTo>
                <a:cubicBezTo>
                  <a:pt x="2007025" y="643738"/>
                  <a:pt x="2049893" y="587407"/>
                  <a:pt x="2086738" y="527180"/>
                </a:cubicBezTo>
                <a:cubicBezTo>
                  <a:pt x="2108703" y="491043"/>
                  <a:pt x="2132440" y="455969"/>
                  <a:pt x="2155469" y="420187"/>
                </a:cubicBezTo>
                <a:cubicBezTo>
                  <a:pt x="2209319" y="336223"/>
                  <a:pt x="2263878" y="252258"/>
                  <a:pt x="2309581" y="162979"/>
                </a:cubicBezTo>
                <a:cubicBezTo>
                  <a:pt x="2313478" y="155539"/>
                  <a:pt x="2320563" y="149517"/>
                  <a:pt x="2326232" y="142431"/>
                </a:cubicBezTo>
                <a:cubicBezTo>
                  <a:pt x="2371934" y="156248"/>
                  <a:pt x="2361305" y="191322"/>
                  <a:pt x="2358471" y="226396"/>
                </a:cubicBezTo>
                <a:cubicBezTo>
                  <a:pt x="2367682" y="222853"/>
                  <a:pt x="2373705" y="220373"/>
                  <a:pt x="2380082" y="217893"/>
                </a:cubicBezTo>
                <a:cubicBezTo>
                  <a:pt x="2436413" y="195573"/>
                  <a:pt x="2508686" y="230293"/>
                  <a:pt x="2527109" y="288395"/>
                </a:cubicBezTo>
                <a:cubicBezTo>
                  <a:pt x="2540571" y="331263"/>
                  <a:pt x="2539863" y="374839"/>
                  <a:pt x="2533131" y="418416"/>
                </a:cubicBezTo>
                <a:cubicBezTo>
                  <a:pt x="2528526" y="447112"/>
                  <a:pt x="2523566" y="476163"/>
                  <a:pt x="2517543" y="512300"/>
                </a:cubicBezTo>
                <a:cubicBezTo>
                  <a:pt x="2545177" y="490335"/>
                  <a:pt x="2572811" y="482895"/>
                  <a:pt x="2589816" y="456324"/>
                </a:cubicBezTo>
                <a:cubicBezTo>
                  <a:pt x="2606113" y="430461"/>
                  <a:pt x="2630204" y="409913"/>
                  <a:pt x="2649690" y="385822"/>
                </a:cubicBezTo>
                <a:cubicBezTo>
                  <a:pt x="2729757" y="285560"/>
                  <a:pt x="2785733" y="171482"/>
                  <a:pt x="2836041" y="54570"/>
                </a:cubicBezTo>
                <a:cubicBezTo>
                  <a:pt x="2841710" y="41461"/>
                  <a:pt x="2847378" y="28707"/>
                  <a:pt x="2854464" y="15953"/>
                </a:cubicBezTo>
                <a:cubicBezTo>
                  <a:pt x="2865446" y="-4595"/>
                  <a:pt x="2884223" y="-5658"/>
                  <a:pt x="2895560" y="14890"/>
                </a:cubicBezTo>
                <a:cubicBezTo>
                  <a:pt x="2901583" y="26581"/>
                  <a:pt x="2904063" y="42524"/>
                  <a:pt x="2901937" y="55632"/>
                </a:cubicBezTo>
                <a:cubicBezTo>
                  <a:pt x="2895560" y="96020"/>
                  <a:pt x="2885995" y="136408"/>
                  <a:pt x="2877492" y="176442"/>
                </a:cubicBezTo>
                <a:cubicBezTo>
                  <a:pt x="2872532" y="201242"/>
                  <a:pt x="2867572" y="225687"/>
                  <a:pt x="2865446" y="253321"/>
                </a:cubicBezTo>
                <a:cubicBezTo>
                  <a:pt x="2894497" y="209390"/>
                  <a:pt x="2946577" y="211161"/>
                  <a:pt x="2984839" y="187425"/>
                </a:cubicBezTo>
                <a:cubicBezTo>
                  <a:pt x="2989799" y="184590"/>
                  <a:pt x="2997593" y="184590"/>
                  <a:pt x="3003616" y="185653"/>
                </a:cubicBezTo>
                <a:cubicBezTo>
                  <a:pt x="3056758" y="194865"/>
                  <a:pt x="3103523" y="216121"/>
                  <a:pt x="3142494" y="255447"/>
                </a:cubicBezTo>
                <a:cubicBezTo>
                  <a:pt x="3177922" y="290875"/>
                  <a:pt x="3191384" y="329491"/>
                  <a:pt x="3187487" y="380508"/>
                </a:cubicBezTo>
                <a:cubicBezTo>
                  <a:pt x="3183236" y="435067"/>
                  <a:pt x="3172253" y="486437"/>
                  <a:pt x="3155602" y="540288"/>
                </a:cubicBezTo>
                <a:cubicBezTo>
                  <a:pt x="3174733" y="528243"/>
                  <a:pt x="3193864" y="516551"/>
                  <a:pt x="3212996" y="504506"/>
                </a:cubicBezTo>
                <a:cubicBezTo>
                  <a:pt x="3235670" y="489980"/>
                  <a:pt x="3258344" y="475455"/>
                  <a:pt x="3280663" y="460929"/>
                </a:cubicBezTo>
                <a:cubicBezTo>
                  <a:pt x="3283852" y="458804"/>
                  <a:pt x="3287749" y="457386"/>
                  <a:pt x="3289874" y="454552"/>
                </a:cubicBezTo>
                <a:cubicBezTo>
                  <a:pt x="3328491" y="409913"/>
                  <a:pt x="3365336" y="363856"/>
                  <a:pt x="3405370" y="320634"/>
                </a:cubicBezTo>
                <a:cubicBezTo>
                  <a:pt x="3455678" y="266429"/>
                  <a:pt x="3482603" y="199470"/>
                  <a:pt x="3513426" y="134283"/>
                </a:cubicBezTo>
                <a:cubicBezTo>
                  <a:pt x="3516260" y="128614"/>
                  <a:pt x="3518385" y="122237"/>
                  <a:pt x="3520157" y="116214"/>
                </a:cubicBezTo>
                <a:cubicBezTo>
                  <a:pt x="3525471" y="99917"/>
                  <a:pt x="3530431" y="82912"/>
                  <a:pt x="3552396" y="83975"/>
                </a:cubicBezTo>
                <a:cubicBezTo>
                  <a:pt x="3566213" y="84683"/>
                  <a:pt x="3587470" y="108420"/>
                  <a:pt x="3588179" y="125426"/>
                </a:cubicBezTo>
                <a:cubicBezTo>
                  <a:pt x="3588533" y="139243"/>
                  <a:pt x="3586053" y="153768"/>
                  <a:pt x="3582510" y="167231"/>
                </a:cubicBezTo>
                <a:cubicBezTo>
                  <a:pt x="3571527" y="208327"/>
                  <a:pt x="3556293" y="248361"/>
                  <a:pt x="3548145" y="289812"/>
                </a:cubicBezTo>
                <a:cubicBezTo>
                  <a:pt x="3539288" y="335868"/>
                  <a:pt x="3531140" y="382988"/>
                  <a:pt x="3538225" y="434004"/>
                </a:cubicBezTo>
                <a:cubicBezTo>
                  <a:pt x="3567630" y="437192"/>
                  <a:pt x="3595973" y="447821"/>
                  <a:pt x="3619710" y="441798"/>
                </a:cubicBezTo>
                <a:cubicBezTo>
                  <a:pt x="3663995" y="430461"/>
                  <a:pt x="3704737" y="407433"/>
                  <a:pt x="3740519" y="376965"/>
                </a:cubicBezTo>
                <a:cubicBezTo>
                  <a:pt x="3792598" y="331971"/>
                  <a:pt x="3827672" y="273515"/>
                  <a:pt x="3866643" y="218247"/>
                </a:cubicBezTo>
                <a:cubicBezTo>
                  <a:pt x="3875854" y="205139"/>
                  <a:pt x="3884711" y="187070"/>
                  <a:pt x="3901362" y="195219"/>
                </a:cubicBezTo>
                <a:cubicBezTo>
                  <a:pt x="3915888" y="202304"/>
                  <a:pt x="3930059" y="218601"/>
                  <a:pt x="3934665" y="233835"/>
                </a:cubicBezTo>
                <a:cubicBezTo>
                  <a:pt x="3939271" y="249778"/>
                  <a:pt x="3936790" y="271035"/>
                  <a:pt x="3929705" y="286623"/>
                </a:cubicBezTo>
                <a:cubicBezTo>
                  <a:pt x="3899946" y="352165"/>
                  <a:pt x="3867352" y="416644"/>
                  <a:pt x="3835821" y="481123"/>
                </a:cubicBezTo>
                <a:cubicBezTo>
                  <a:pt x="3817398" y="519031"/>
                  <a:pt x="3798621" y="556585"/>
                  <a:pt x="3778073" y="598744"/>
                </a:cubicBezTo>
                <a:cubicBezTo>
                  <a:pt x="3816690" y="600516"/>
                  <a:pt x="3851055" y="601224"/>
                  <a:pt x="3885066" y="603704"/>
                </a:cubicBezTo>
                <a:cubicBezTo>
                  <a:pt x="3916951" y="605830"/>
                  <a:pt x="3948836" y="610081"/>
                  <a:pt x="3980721" y="612207"/>
                </a:cubicBezTo>
                <a:cubicBezTo>
                  <a:pt x="3994538" y="613270"/>
                  <a:pt x="4008710" y="609727"/>
                  <a:pt x="4022527" y="611499"/>
                </a:cubicBezTo>
                <a:cubicBezTo>
                  <a:pt x="4073188" y="617876"/>
                  <a:pt x="4123851" y="625315"/>
                  <a:pt x="4174513" y="632755"/>
                </a:cubicBezTo>
                <a:cubicBezTo>
                  <a:pt x="4181953" y="633818"/>
                  <a:pt x="4189747" y="636298"/>
                  <a:pt x="4196124" y="640195"/>
                </a:cubicBezTo>
                <a:cubicBezTo>
                  <a:pt x="4208878" y="647989"/>
                  <a:pt x="4217027" y="659326"/>
                  <a:pt x="4213838" y="675623"/>
                </a:cubicBezTo>
                <a:cubicBezTo>
                  <a:pt x="4210650" y="691212"/>
                  <a:pt x="4199313" y="696880"/>
                  <a:pt x="4185496" y="697234"/>
                </a:cubicBezTo>
                <a:cubicBezTo>
                  <a:pt x="4145462" y="698651"/>
                  <a:pt x="4105783" y="699360"/>
                  <a:pt x="4065749" y="699360"/>
                </a:cubicBezTo>
                <a:cubicBezTo>
                  <a:pt x="3992767" y="699360"/>
                  <a:pt x="3919431" y="698651"/>
                  <a:pt x="3846449" y="698297"/>
                </a:cubicBezTo>
                <a:cubicBezTo>
                  <a:pt x="3811730" y="697943"/>
                  <a:pt x="3776656" y="700069"/>
                  <a:pt x="3741936" y="696880"/>
                </a:cubicBezTo>
                <a:cubicBezTo>
                  <a:pt x="3723514" y="695109"/>
                  <a:pt x="3713240" y="700777"/>
                  <a:pt x="3702965" y="714240"/>
                </a:cubicBezTo>
                <a:cubicBezTo>
                  <a:pt x="3692337" y="728765"/>
                  <a:pt x="3680646" y="742582"/>
                  <a:pt x="3668600" y="756045"/>
                </a:cubicBezTo>
                <a:cubicBezTo>
                  <a:pt x="3641675" y="785450"/>
                  <a:pt x="3617584" y="818044"/>
                  <a:pt x="3586762" y="842489"/>
                </a:cubicBezTo>
                <a:cubicBezTo>
                  <a:pt x="3516614" y="898466"/>
                  <a:pt x="3438672" y="934602"/>
                  <a:pt x="3344434" y="915825"/>
                </a:cubicBezTo>
                <a:cubicBezTo>
                  <a:pt x="3279955" y="902717"/>
                  <a:pt x="3244172" y="872603"/>
                  <a:pt x="3238150" y="815918"/>
                </a:cubicBezTo>
                <a:cubicBezTo>
                  <a:pt x="3233898" y="775885"/>
                  <a:pt x="3244527" y="739039"/>
                  <a:pt x="3277475" y="712114"/>
                </a:cubicBezTo>
                <a:cubicBezTo>
                  <a:pt x="3296960" y="695817"/>
                  <a:pt x="3315028" y="674915"/>
                  <a:pt x="3337348" y="665349"/>
                </a:cubicBezTo>
                <a:cubicBezTo>
                  <a:pt x="3377028" y="648344"/>
                  <a:pt x="3419187" y="634527"/>
                  <a:pt x="3461700" y="626733"/>
                </a:cubicBezTo>
                <a:cubicBezTo>
                  <a:pt x="3527951" y="614687"/>
                  <a:pt x="3595619" y="609019"/>
                  <a:pt x="3662578" y="599453"/>
                </a:cubicBezTo>
                <a:cubicBezTo>
                  <a:pt x="3671789" y="598036"/>
                  <a:pt x="3683126" y="592722"/>
                  <a:pt x="3687732" y="585282"/>
                </a:cubicBezTo>
                <a:cubicBezTo>
                  <a:pt x="3707217" y="553751"/>
                  <a:pt x="3724577" y="520803"/>
                  <a:pt x="3742291" y="487855"/>
                </a:cubicBezTo>
                <a:cubicBezTo>
                  <a:pt x="3743708" y="485020"/>
                  <a:pt x="3742645" y="480769"/>
                  <a:pt x="3742645" y="480060"/>
                </a:cubicBezTo>
                <a:cubicBezTo>
                  <a:pt x="3713948" y="492106"/>
                  <a:pt x="3685960" y="507340"/>
                  <a:pt x="3656201" y="515843"/>
                </a:cubicBezTo>
                <a:cubicBezTo>
                  <a:pt x="3629275" y="523637"/>
                  <a:pt x="3600578" y="527180"/>
                  <a:pt x="3572236" y="527180"/>
                </a:cubicBezTo>
                <a:cubicBezTo>
                  <a:pt x="3524054" y="527534"/>
                  <a:pt x="3477997" y="483603"/>
                  <a:pt x="3469495" y="433295"/>
                </a:cubicBezTo>
                <a:cubicBezTo>
                  <a:pt x="3467015" y="418416"/>
                  <a:pt x="3464889" y="403536"/>
                  <a:pt x="3461700" y="381570"/>
                </a:cubicBezTo>
                <a:cubicBezTo>
                  <a:pt x="3438672" y="408496"/>
                  <a:pt x="3420958" y="430461"/>
                  <a:pt x="3401827" y="451009"/>
                </a:cubicBezTo>
                <a:cubicBezTo>
                  <a:pt x="3380216" y="474038"/>
                  <a:pt x="3362856" y="502380"/>
                  <a:pt x="3331680" y="515134"/>
                </a:cubicBezTo>
                <a:cubicBezTo>
                  <a:pt x="3328137" y="516551"/>
                  <a:pt x="3324240" y="519031"/>
                  <a:pt x="3322823" y="522220"/>
                </a:cubicBezTo>
                <a:cubicBezTo>
                  <a:pt x="3298377" y="569339"/>
                  <a:pt x="3249132" y="585282"/>
                  <a:pt x="3208744" y="611144"/>
                </a:cubicBezTo>
                <a:cubicBezTo>
                  <a:pt x="3175088" y="632755"/>
                  <a:pt x="3137534" y="648698"/>
                  <a:pt x="3098209" y="661806"/>
                </a:cubicBezTo>
                <a:cubicBezTo>
                  <a:pt x="3060655" y="674206"/>
                  <a:pt x="3023810" y="686960"/>
                  <a:pt x="2984485" y="693337"/>
                </a:cubicBezTo>
                <a:cubicBezTo>
                  <a:pt x="2928863" y="702549"/>
                  <a:pt x="2874658" y="701840"/>
                  <a:pt x="2822224" y="677040"/>
                </a:cubicBezTo>
                <a:cubicBezTo>
                  <a:pt x="2808762" y="670663"/>
                  <a:pt x="2793173" y="668892"/>
                  <a:pt x="2773688" y="663578"/>
                </a:cubicBezTo>
                <a:cubicBezTo>
                  <a:pt x="2758808" y="721680"/>
                  <a:pt x="2744637" y="775885"/>
                  <a:pt x="2731174" y="830090"/>
                </a:cubicBezTo>
                <a:cubicBezTo>
                  <a:pt x="2713106" y="903780"/>
                  <a:pt x="2695746" y="977825"/>
                  <a:pt x="2677678" y="1051515"/>
                </a:cubicBezTo>
                <a:cubicBezTo>
                  <a:pt x="2673072" y="1070292"/>
                  <a:pt x="2667404" y="1088714"/>
                  <a:pt x="2661735" y="1107137"/>
                </a:cubicBezTo>
                <a:cubicBezTo>
                  <a:pt x="2655712" y="1125560"/>
                  <a:pt x="2639416" y="1133354"/>
                  <a:pt x="2622056" y="1127331"/>
                </a:cubicBezTo>
                <a:cubicBezTo>
                  <a:pt x="2599382" y="1119537"/>
                  <a:pt x="2577416" y="1085172"/>
                  <a:pt x="2583085" y="1061789"/>
                </a:cubicBezTo>
                <a:cubicBezTo>
                  <a:pt x="2601153" y="989870"/>
                  <a:pt x="2620993" y="918305"/>
                  <a:pt x="2639770" y="846741"/>
                </a:cubicBezTo>
                <a:cubicBezTo>
                  <a:pt x="2643313" y="833278"/>
                  <a:pt x="2644021" y="818753"/>
                  <a:pt x="2647210" y="804936"/>
                </a:cubicBezTo>
                <a:cubicBezTo>
                  <a:pt x="2666695" y="717074"/>
                  <a:pt x="2685826" y="628858"/>
                  <a:pt x="2707083" y="541351"/>
                </a:cubicBezTo>
                <a:cubicBezTo>
                  <a:pt x="2718066" y="496357"/>
                  <a:pt x="2733300" y="452427"/>
                  <a:pt x="2746054" y="408141"/>
                </a:cubicBezTo>
                <a:cubicBezTo>
                  <a:pt x="2748180" y="401056"/>
                  <a:pt x="2748534" y="393616"/>
                  <a:pt x="2750660" y="379799"/>
                </a:cubicBezTo>
                <a:cubicBezTo>
                  <a:pt x="2728340" y="409204"/>
                  <a:pt x="2709563" y="432941"/>
                  <a:pt x="2692203" y="457386"/>
                </a:cubicBezTo>
                <a:cubicBezTo>
                  <a:pt x="2672009" y="486083"/>
                  <a:pt x="2645084" y="507340"/>
                  <a:pt x="2619576" y="530723"/>
                </a:cubicBezTo>
                <a:cubicBezTo>
                  <a:pt x="2590525" y="557294"/>
                  <a:pt x="2559348" y="578550"/>
                  <a:pt x="2525692" y="596973"/>
                </a:cubicBezTo>
                <a:cubicBezTo>
                  <a:pt x="2481761" y="621418"/>
                  <a:pt x="2437830" y="645864"/>
                  <a:pt x="2391773" y="664995"/>
                </a:cubicBezTo>
                <a:cubicBezTo>
                  <a:pt x="2352094" y="681292"/>
                  <a:pt x="2309935" y="697943"/>
                  <a:pt x="2264587" y="682709"/>
                </a:cubicBezTo>
                <a:cubicBezTo>
                  <a:pt x="2258918" y="680937"/>
                  <a:pt x="2251833" y="682355"/>
                  <a:pt x="2243330" y="682709"/>
                </a:cubicBezTo>
                <a:cubicBezTo>
                  <a:pt x="2237661" y="695463"/>
                  <a:pt x="2230222" y="707863"/>
                  <a:pt x="2226679" y="720971"/>
                </a:cubicBezTo>
                <a:cubicBezTo>
                  <a:pt x="2199754" y="821587"/>
                  <a:pt x="2173537" y="922202"/>
                  <a:pt x="2146966" y="1022818"/>
                </a:cubicBezTo>
                <a:cubicBezTo>
                  <a:pt x="2139526" y="1051515"/>
                  <a:pt x="2130314" y="1079857"/>
                  <a:pt x="2122875" y="1108554"/>
                </a:cubicBezTo>
                <a:cubicBezTo>
                  <a:pt x="2118977" y="1123788"/>
                  <a:pt x="2111892" y="1134771"/>
                  <a:pt x="2095595" y="1137251"/>
                </a:cubicBezTo>
                <a:cubicBezTo>
                  <a:pt x="2079652" y="1139731"/>
                  <a:pt x="2068670" y="1131582"/>
                  <a:pt x="2059104" y="1119891"/>
                </a:cubicBezTo>
                <a:cubicBezTo>
                  <a:pt x="2040327" y="1097926"/>
                  <a:pt x="2040327" y="1073480"/>
                  <a:pt x="2046704" y="1046909"/>
                </a:cubicBezTo>
                <a:cubicBezTo>
                  <a:pt x="2061584" y="985973"/>
                  <a:pt x="2074338" y="924328"/>
                  <a:pt x="2090281" y="863746"/>
                </a:cubicBezTo>
                <a:cubicBezTo>
                  <a:pt x="2106223" y="804227"/>
                  <a:pt x="2125000" y="745771"/>
                  <a:pt x="2142360" y="686960"/>
                </a:cubicBezTo>
                <a:cubicBezTo>
                  <a:pt x="2147320" y="669600"/>
                  <a:pt x="2151571" y="652241"/>
                  <a:pt x="2156886" y="635235"/>
                </a:cubicBezTo>
                <a:cubicBezTo>
                  <a:pt x="2171411" y="588470"/>
                  <a:pt x="2186291" y="542060"/>
                  <a:pt x="2200816" y="495294"/>
                </a:cubicBezTo>
                <a:cubicBezTo>
                  <a:pt x="2202233" y="490689"/>
                  <a:pt x="2201525" y="485375"/>
                  <a:pt x="2201879" y="476872"/>
                </a:cubicBezTo>
                <a:cubicBezTo>
                  <a:pt x="2195502" y="481832"/>
                  <a:pt x="2190897" y="483958"/>
                  <a:pt x="2188417" y="487500"/>
                </a:cubicBezTo>
                <a:cubicBezTo>
                  <a:pt x="2156531" y="535682"/>
                  <a:pt x="2125355" y="584219"/>
                  <a:pt x="2093469" y="632047"/>
                </a:cubicBezTo>
                <a:cubicBezTo>
                  <a:pt x="2075047" y="659681"/>
                  <a:pt x="2054853" y="686252"/>
                  <a:pt x="2036430" y="713886"/>
                </a:cubicBezTo>
                <a:cubicBezTo>
                  <a:pt x="2007733" y="757108"/>
                  <a:pt x="1965574" y="779073"/>
                  <a:pt x="1916683" y="792182"/>
                </a:cubicBezTo>
                <a:cubicBezTo>
                  <a:pt x="1858936" y="807770"/>
                  <a:pt x="1810753" y="784387"/>
                  <a:pt x="1790559" y="728057"/>
                </a:cubicBezTo>
                <a:cubicBezTo>
                  <a:pt x="1784891" y="712114"/>
                  <a:pt x="1782057" y="694400"/>
                  <a:pt x="1776388" y="670309"/>
                </a:cubicBezTo>
                <a:close/>
                <a:moveTo>
                  <a:pt x="1529455" y="667475"/>
                </a:moveTo>
                <a:cubicBezTo>
                  <a:pt x="1532998" y="688377"/>
                  <a:pt x="1533706" y="706800"/>
                  <a:pt x="1539729" y="723451"/>
                </a:cubicBezTo>
                <a:cubicBezTo>
                  <a:pt x="1551066" y="755336"/>
                  <a:pt x="1571968" y="763131"/>
                  <a:pt x="1603499" y="751085"/>
                </a:cubicBezTo>
                <a:cubicBezTo>
                  <a:pt x="1641762" y="736560"/>
                  <a:pt x="1673647" y="712823"/>
                  <a:pt x="1695967" y="678457"/>
                </a:cubicBezTo>
                <a:cubicBezTo>
                  <a:pt x="1726789" y="629921"/>
                  <a:pt x="1757257" y="580676"/>
                  <a:pt x="1785600" y="530723"/>
                </a:cubicBezTo>
                <a:cubicBezTo>
                  <a:pt x="1797999" y="508757"/>
                  <a:pt x="1807211" y="484312"/>
                  <a:pt x="1812879" y="459512"/>
                </a:cubicBezTo>
                <a:cubicBezTo>
                  <a:pt x="1825633" y="406370"/>
                  <a:pt x="1790914" y="357834"/>
                  <a:pt x="1737772" y="356771"/>
                </a:cubicBezTo>
                <a:cubicBezTo>
                  <a:pt x="1702344" y="356062"/>
                  <a:pt x="1667270" y="368816"/>
                  <a:pt x="1648139" y="400347"/>
                </a:cubicBezTo>
                <a:cubicBezTo>
                  <a:pt x="1617671" y="449238"/>
                  <a:pt x="1589328" y="499900"/>
                  <a:pt x="1565591" y="551979"/>
                </a:cubicBezTo>
                <a:cubicBezTo>
                  <a:pt x="1548232" y="588825"/>
                  <a:pt x="1540437" y="629921"/>
                  <a:pt x="1529455" y="667475"/>
                </a:cubicBezTo>
                <a:close/>
                <a:moveTo>
                  <a:pt x="2812659" y="568985"/>
                </a:moveTo>
                <a:cubicBezTo>
                  <a:pt x="2858715" y="588470"/>
                  <a:pt x="2900875" y="581385"/>
                  <a:pt x="2941617" y="571465"/>
                </a:cubicBezTo>
                <a:cubicBezTo>
                  <a:pt x="2974919" y="563316"/>
                  <a:pt x="3007867" y="548791"/>
                  <a:pt x="3031958" y="523283"/>
                </a:cubicBezTo>
                <a:cubicBezTo>
                  <a:pt x="3066324" y="486437"/>
                  <a:pt x="3092540" y="443215"/>
                  <a:pt x="3108483" y="395033"/>
                </a:cubicBezTo>
                <a:cubicBezTo>
                  <a:pt x="3125488" y="343662"/>
                  <a:pt x="3118403" y="325948"/>
                  <a:pt x="3071284" y="301149"/>
                </a:cubicBezTo>
                <a:cubicBezTo>
                  <a:pt x="3062072" y="296189"/>
                  <a:pt x="3053924" y="289103"/>
                  <a:pt x="3044358" y="286269"/>
                </a:cubicBezTo>
                <a:cubicBezTo>
                  <a:pt x="3019204" y="279183"/>
                  <a:pt x="2992987" y="265721"/>
                  <a:pt x="2968188" y="287332"/>
                </a:cubicBezTo>
                <a:cubicBezTo>
                  <a:pt x="2927446" y="323114"/>
                  <a:pt x="2889892" y="361376"/>
                  <a:pt x="2874658" y="415936"/>
                </a:cubicBezTo>
                <a:cubicBezTo>
                  <a:pt x="2870761" y="429398"/>
                  <a:pt x="2862966" y="441444"/>
                  <a:pt x="2857652" y="454198"/>
                </a:cubicBezTo>
                <a:cubicBezTo>
                  <a:pt x="2842418" y="491397"/>
                  <a:pt x="2828247" y="528597"/>
                  <a:pt x="2812659" y="568985"/>
                </a:cubicBezTo>
                <a:close/>
                <a:moveTo>
                  <a:pt x="2268484" y="598390"/>
                </a:moveTo>
                <a:cubicBezTo>
                  <a:pt x="2325169" y="598036"/>
                  <a:pt x="2353157" y="582802"/>
                  <a:pt x="2387522" y="548791"/>
                </a:cubicBezTo>
                <a:cubicBezTo>
                  <a:pt x="2420116" y="516906"/>
                  <a:pt x="2437830" y="476872"/>
                  <a:pt x="2451647" y="436838"/>
                </a:cubicBezTo>
                <a:cubicBezTo>
                  <a:pt x="2464401" y="399993"/>
                  <a:pt x="2467235" y="359251"/>
                  <a:pt x="2469361" y="319926"/>
                </a:cubicBezTo>
                <a:cubicBezTo>
                  <a:pt x="2470778" y="293355"/>
                  <a:pt x="2456961" y="285560"/>
                  <a:pt x="2431807" y="294772"/>
                </a:cubicBezTo>
                <a:cubicBezTo>
                  <a:pt x="2405236" y="304692"/>
                  <a:pt x="2380082" y="318154"/>
                  <a:pt x="2367682" y="346142"/>
                </a:cubicBezTo>
                <a:cubicBezTo>
                  <a:pt x="2335797" y="419124"/>
                  <a:pt x="2303558" y="492106"/>
                  <a:pt x="2272381" y="565088"/>
                </a:cubicBezTo>
                <a:cubicBezTo>
                  <a:pt x="2268484" y="573945"/>
                  <a:pt x="2269901" y="584927"/>
                  <a:pt x="2268484" y="598390"/>
                </a:cubicBezTo>
                <a:close/>
                <a:moveTo>
                  <a:pt x="3593847" y="704320"/>
                </a:moveTo>
                <a:cubicBezTo>
                  <a:pt x="3561962" y="706800"/>
                  <a:pt x="3530785" y="705383"/>
                  <a:pt x="3501734" y="712468"/>
                </a:cubicBezTo>
                <a:cubicBezTo>
                  <a:pt x="3452135" y="724868"/>
                  <a:pt x="3404307" y="743645"/>
                  <a:pt x="3355416" y="758525"/>
                </a:cubicBezTo>
                <a:cubicBezTo>
                  <a:pt x="3323531" y="768090"/>
                  <a:pt x="3313611" y="792182"/>
                  <a:pt x="3308297" y="820878"/>
                </a:cubicBezTo>
                <a:cubicBezTo>
                  <a:pt x="3421667" y="854889"/>
                  <a:pt x="3527242" y="801393"/>
                  <a:pt x="3593847" y="704320"/>
                </a:cubicBezTo>
                <a:close/>
                <a:moveTo>
                  <a:pt x="1603854" y="1752990"/>
                </a:moveTo>
                <a:cubicBezTo>
                  <a:pt x="1654516" y="1745550"/>
                  <a:pt x="1692070" y="1723585"/>
                  <a:pt x="1729977" y="1699140"/>
                </a:cubicBezTo>
                <a:cubicBezTo>
                  <a:pt x="1790914" y="1659106"/>
                  <a:pt x="1855393" y="1624032"/>
                  <a:pt x="1910661" y="1575850"/>
                </a:cubicBezTo>
                <a:cubicBezTo>
                  <a:pt x="1943609" y="1547153"/>
                  <a:pt x="1976557" y="1518457"/>
                  <a:pt x="2007733" y="1487989"/>
                </a:cubicBezTo>
                <a:cubicBezTo>
                  <a:pt x="2019070" y="1476652"/>
                  <a:pt x="2026510" y="1460709"/>
                  <a:pt x="2033950" y="1445829"/>
                </a:cubicBezTo>
                <a:cubicBezTo>
                  <a:pt x="2072213" y="1368950"/>
                  <a:pt x="2108703" y="1290654"/>
                  <a:pt x="2149091" y="1214838"/>
                </a:cubicBezTo>
                <a:cubicBezTo>
                  <a:pt x="2162200" y="1190393"/>
                  <a:pt x="2184165" y="1170553"/>
                  <a:pt x="2204005" y="1150713"/>
                </a:cubicBezTo>
                <a:cubicBezTo>
                  <a:pt x="2223490" y="1131228"/>
                  <a:pt x="2248998" y="1127685"/>
                  <a:pt x="2270964" y="1139022"/>
                </a:cubicBezTo>
                <a:cubicBezTo>
                  <a:pt x="2294346" y="1151068"/>
                  <a:pt x="2305683" y="1172325"/>
                  <a:pt x="2301432" y="1196770"/>
                </a:cubicBezTo>
                <a:cubicBezTo>
                  <a:pt x="2295055" y="1233261"/>
                  <a:pt x="2287615" y="1270460"/>
                  <a:pt x="2274152" y="1305180"/>
                </a:cubicBezTo>
                <a:cubicBezTo>
                  <a:pt x="2251833" y="1363282"/>
                  <a:pt x="2216759" y="1413944"/>
                  <a:pt x="2169285" y="1455749"/>
                </a:cubicBezTo>
                <a:cubicBezTo>
                  <a:pt x="2145903" y="1475943"/>
                  <a:pt x="2123937" y="1497554"/>
                  <a:pt x="2101263" y="1518457"/>
                </a:cubicBezTo>
                <a:cubicBezTo>
                  <a:pt x="2083904" y="1534399"/>
                  <a:pt x="2081070" y="1556010"/>
                  <a:pt x="2072921" y="1586124"/>
                </a:cubicBezTo>
                <a:cubicBezTo>
                  <a:pt x="2103035" y="1560970"/>
                  <a:pt x="2127126" y="1543611"/>
                  <a:pt x="2148383" y="1523062"/>
                </a:cubicBezTo>
                <a:cubicBezTo>
                  <a:pt x="2177434" y="1495074"/>
                  <a:pt x="2211090" y="1474172"/>
                  <a:pt x="2245810" y="1454686"/>
                </a:cubicBezTo>
                <a:cubicBezTo>
                  <a:pt x="2278049" y="1436618"/>
                  <a:pt x="2326586" y="1453269"/>
                  <a:pt x="2342883" y="1490114"/>
                </a:cubicBezTo>
                <a:cubicBezTo>
                  <a:pt x="2349968" y="1506057"/>
                  <a:pt x="2354220" y="1524834"/>
                  <a:pt x="2354220" y="1542193"/>
                </a:cubicBezTo>
                <a:cubicBezTo>
                  <a:pt x="2353866" y="1613404"/>
                  <a:pt x="2349614" y="1684260"/>
                  <a:pt x="2326232" y="1752282"/>
                </a:cubicBezTo>
                <a:cubicBezTo>
                  <a:pt x="2317729" y="1776373"/>
                  <a:pt x="2307809" y="1788064"/>
                  <a:pt x="2291512" y="1787001"/>
                </a:cubicBezTo>
                <a:cubicBezTo>
                  <a:pt x="2275569" y="1785584"/>
                  <a:pt x="2258918" y="1766453"/>
                  <a:pt x="2258918" y="1744488"/>
                </a:cubicBezTo>
                <a:cubicBezTo>
                  <a:pt x="2258918" y="1716145"/>
                  <a:pt x="2260690" y="1687803"/>
                  <a:pt x="2263878" y="1659815"/>
                </a:cubicBezTo>
                <a:cubicBezTo>
                  <a:pt x="2267067" y="1628992"/>
                  <a:pt x="2273089" y="1598878"/>
                  <a:pt x="2277341" y="1568056"/>
                </a:cubicBezTo>
                <a:cubicBezTo>
                  <a:pt x="2278758" y="1557427"/>
                  <a:pt x="2278404" y="1546091"/>
                  <a:pt x="2279112" y="1528731"/>
                </a:cubicBezTo>
                <a:cubicBezTo>
                  <a:pt x="2236599" y="1553530"/>
                  <a:pt x="2201879" y="1577621"/>
                  <a:pt x="2174600" y="1609152"/>
                </a:cubicBezTo>
                <a:cubicBezTo>
                  <a:pt x="2144486" y="1643518"/>
                  <a:pt x="2118269" y="1681780"/>
                  <a:pt x="2089927" y="1717917"/>
                </a:cubicBezTo>
                <a:cubicBezTo>
                  <a:pt x="2067607" y="1746613"/>
                  <a:pt x="2048830" y="1777081"/>
                  <a:pt x="2039973" y="1812864"/>
                </a:cubicBezTo>
                <a:cubicBezTo>
                  <a:pt x="2038556" y="1817824"/>
                  <a:pt x="2036430" y="1822429"/>
                  <a:pt x="2034659" y="1827389"/>
                </a:cubicBezTo>
                <a:cubicBezTo>
                  <a:pt x="2027219" y="1844395"/>
                  <a:pt x="2019779" y="1862463"/>
                  <a:pt x="1997459" y="1861400"/>
                </a:cubicBezTo>
                <a:cubicBezTo>
                  <a:pt x="1976911" y="1860337"/>
                  <a:pt x="1963803" y="1844749"/>
                  <a:pt x="1959197" y="1827389"/>
                </a:cubicBezTo>
                <a:cubicBezTo>
                  <a:pt x="1953883" y="1808258"/>
                  <a:pt x="1951403" y="1786293"/>
                  <a:pt x="1954591" y="1767162"/>
                </a:cubicBezTo>
                <a:cubicBezTo>
                  <a:pt x="1963803" y="1715437"/>
                  <a:pt x="1976911" y="1664420"/>
                  <a:pt x="1988602" y="1613050"/>
                </a:cubicBezTo>
                <a:cubicBezTo>
                  <a:pt x="1988957" y="1610924"/>
                  <a:pt x="1987894" y="1608090"/>
                  <a:pt x="1986831" y="1603130"/>
                </a:cubicBezTo>
                <a:cubicBezTo>
                  <a:pt x="1973368" y="1601004"/>
                  <a:pt x="1964865" y="1608798"/>
                  <a:pt x="1954946" y="1616947"/>
                </a:cubicBezTo>
                <a:cubicBezTo>
                  <a:pt x="1884798" y="1675049"/>
                  <a:pt x="1819256" y="1738110"/>
                  <a:pt x="1739543" y="1783813"/>
                </a:cubicBezTo>
                <a:cubicBezTo>
                  <a:pt x="1719703" y="1795150"/>
                  <a:pt x="1703761" y="1813218"/>
                  <a:pt x="1683567" y="1823846"/>
                </a:cubicBezTo>
                <a:cubicBezTo>
                  <a:pt x="1610939" y="1862817"/>
                  <a:pt x="1551774" y="1840852"/>
                  <a:pt x="1525203" y="1751928"/>
                </a:cubicBezTo>
                <a:cubicBezTo>
                  <a:pt x="1520598" y="1736339"/>
                  <a:pt x="1522723" y="1718625"/>
                  <a:pt x="1522015" y="1701974"/>
                </a:cubicBezTo>
                <a:cubicBezTo>
                  <a:pt x="1521661" y="1689574"/>
                  <a:pt x="1521661" y="1677174"/>
                  <a:pt x="1521306" y="1655563"/>
                </a:cubicBezTo>
                <a:cubicBezTo>
                  <a:pt x="1510324" y="1670443"/>
                  <a:pt x="1503592" y="1677883"/>
                  <a:pt x="1499341" y="1686031"/>
                </a:cubicBezTo>
                <a:cubicBezTo>
                  <a:pt x="1477730" y="1728899"/>
                  <a:pt x="1451513" y="1767870"/>
                  <a:pt x="1418919" y="1803298"/>
                </a:cubicBezTo>
                <a:cubicBezTo>
                  <a:pt x="1403685" y="1819949"/>
                  <a:pt x="1394474" y="1842623"/>
                  <a:pt x="1380303" y="1860337"/>
                </a:cubicBezTo>
                <a:cubicBezTo>
                  <a:pt x="1364006" y="1880177"/>
                  <a:pt x="1347000" y="1900371"/>
                  <a:pt x="1326806" y="1915251"/>
                </a:cubicBezTo>
                <a:cubicBezTo>
                  <a:pt x="1277207" y="1951742"/>
                  <a:pt x="1232213" y="1935799"/>
                  <a:pt x="1212728" y="1876988"/>
                </a:cubicBezTo>
                <a:cubicBezTo>
                  <a:pt x="1199265" y="1836600"/>
                  <a:pt x="1202808" y="1794795"/>
                  <a:pt x="1209894" y="1754407"/>
                </a:cubicBezTo>
                <a:cubicBezTo>
                  <a:pt x="1220168" y="1693471"/>
                  <a:pt x="1233276" y="1633244"/>
                  <a:pt x="1247093" y="1573370"/>
                </a:cubicBezTo>
                <a:cubicBezTo>
                  <a:pt x="1256305" y="1533691"/>
                  <a:pt x="1269059" y="1494720"/>
                  <a:pt x="1278978" y="1455040"/>
                </a:cubicBezTo>
                <a:cubicBezTo>
                  <a:pt x="1281458" y="1444766"/>
                  <a:pt x="1280396" y="1433429"/>
                  <a:pt x="1280750" y="1420321"/>
                </a:cubicBezTo>
                <a:cubicBezTo>
                  <a:pt x="1230442" y="1433429"/>
                  <a:pt x="1183323" y="1445475"/>
                  <a:pt x="1132306" y="1458583"/>
                </a:cubicBezTo>
                <a:cubicBezTo>
                  <a:pt x="1126992" y="1478069"/>
                  <a:pt x="1120969" y="1501451"/>
                  <a:pt x="1114238" y="1524479"/>
                </a:cubicBezTo>
                <a:cubicBezTo>
                  <a:pt x="1095107" y="1589313"/>
                  <a:pt x="1066764" y="1649186"/>
                  <a:pt x="1020708" y="1699494"/>
                </a:cubicBezTo>
                <a:cubicBezTo>
                  <a:pt x="1004411" y="1717562"/>
                  <a:pt x="986343" y="1734922"/>
                  <a:pt x="974652" y="1755825"/>
                </a:cubicBezTo>
                <a:cubicBezTo>
                  <a:pt x="951269" y="1797630"/>
                  <a:pt x="909464" y="1804715"/>
                  <a:pt x="870139" y="1813218"/>
                </a:cubicBezTo>
                <a:cubicBezTo>
                  <a:pt x="840379" y="1819949"/>
                  <a:pt x="810620" y="1810030"/>
                  <a:pt x="789717" y="1785230"/>
                </a:cubicBezTo>
                <a:cubicBezTo>
                  <a:pt x="758895" y="1748739"/>
                  <a:pt x="736221" y="1709414"/>
                  <a:pt x="745078" y="1658397"/>
                </a:cubicBezTo>
                <a:cubicBezTo>
                  <a:pt x="748266" y="1640683"/>
                  <a:pt x="748975" y="1622969"/>
                  <a:pt x="751455" y="1597816"/>
                </a:cubicBezTo>
                <a:cubicBezTo>
                  <a:pt x="740118" y="1606673"/>
                  <a:pt x="731969" y="1610570"/>
                  <a:pt x="727718" y="1616947"/>
                </a:cubicBezTo>
                <a:cubicBezTo>
                  <a:pt x="694416" y="1668672"/>
                  <a:pt x="648359" y="1707288"/>
                  <a:pt x="599823" y="1743425"/>
                </a:cubicBezTo>
                <a:cubicBezTo>
                  <a:pt x="586006" y="1753699"/>
                  <a:pt x="579983" y="1764682"/>
                  <a:pt x="577503" y="1781333"/>
                </a:cubicBezTo>
                <a:cubicBezTo>
                  <a:pt x="560852" y="1888680"/>
                  <a:pt x="516213" y="1982210"/>
                  <a:pt x="436854" y="2057317"/>
                </a:cubicBezTo>
                <a:cubicBezTo>
                  <a:pt x="384420" y="2106917"/>
                  <a:pt x="324901" y="2099122"/>
                  <a:pt x="288056" y="2036769"/>
                </a:cubicBezTo>
                <a:cubicBezTo>
                  <a:pt x="249439" y="1971936"/>
                  <a:pt x="235977" y="1900725"/>
                  <a:pt x="242354" y="1825618"/>
                </a:cubicBezTo>
                <a:cubicBezTo>
                  <a:pt x="245542" y="1788418"/>
                  <a:pt x="246251" y="1750865"/>
                  <a:pt x="261839" y="1715791"/>
                </a:cubicBezTo>
                <a:cubicBezTo>
                  <a:pt x="262902" y="1713311"/>
                  <a:pt x="260776" y="1709060"/>
                  <a:pt x="259359" y="1701974"/>
                </a:cubicBezTo>
                <a:cubicBezTo>
                  <a:pt x="242354" y="1724294"/>
                  <a:pt x="225703" y="1743071"/>
                  <a:pt x="211886" y="1763973"/>
                </a:cubicBezTo>
                <a:cubicBezTo>
                  <a:pt x="175395" y="1818886"/>
                  <a:pt x="123316" y="1856794"/>
                  <a:pt x="71591" y="1895057"/>
                </a:cubicBezTo>
                <a:cubicBezTo>
                  <a:pt x="54939" y="1907102"/>
                  <a:pt x="35808" y="1909937"/>
                  <a:pt x="17740" y="1896120"/>
                </a:cubicBezTo>
                <a:cubicBezTo>
                  <a:pt x="-4580" y="1879114"/>
                  <a:pt x="-6705" y="1854314"/>
                  <a:pt x="16323" y="1838372"/>
                </a:cubicBezTo>
                <a:cubicBezTo>
                  <a:pt x="86825" y="1790190"/>
                  <a:pt x="134652" y="1721105"/>
                  <a:pt x="186732" y="1655917"/>
                </a:cubicBezTo>
                <a:cubicBezTo>
                  <a:pt x="211177" y="1625095"/>
                  <a:pt x="228891" y="1588250"/>
                  <a:pt x="248022" y="1553176"/>
                </a:cubicBezTo>
                <a:cubicBezTo>
                  <a:pt x="282387" y="1490114"/>
                  <a:pt x="317107" y="1427052"/>
                  <a:pt x="347929" y="1362219"/>
                </a:cubicBezTo>
                <a:cubicBezTo>
                  <a:pt x="368832" y="1318288"/>
                  <a:pt x="383003" y="1271169"/>
                  <a:pt x="399654" y="1225112"/>
                </a:cubicBezTo>
                <a:cubicBezTo>
                  <a:pt x="415243" y="1181536"/>
                  <a:pt x="429768" y="1137605"/>
                  <a:pt x="445356" y="1094029"/>
                </a:cubicBezTo>
                <a:cubicBezTo>
                  <a:pt x="450316" y="1079857"/>
                  <a:pt x="455631" y="1062852"/>
                  <a:pt x="475825" y="1064269"/>
                </a:cubicBezTo>
                <a:cubicBezTo>
                  <a:pt x="493184" y="1065332"/>
                  <a:pt x="510190" y="1085172"/>
                  <a:pt x="510544" y="1105366"/>
                </a:cubicBezTo>
                <a:cubicBezTo>
                  <a:pt x="510544" y="1119183"/>
                  <a:pt x="507710" y="1133708"/>
                  <a:pt x="503458" y="1146816"/>
                </a:cubicBezTo>
                <a:cubicBezTo>
                  <a:pt x="477596" y="1230427"/>
                  <a:pt x="449962" y="1313682"/>
                  <a:pt x="424808" y="1397647"/>
                </a:cubicBezTo>
                <a:cubicBezTo>
                  <a:pt x="407448" y="1455395"/>
                  <a:pt x="392923" y="1514205"/>
                  <a:pt x="377335" y="1572662"/>
                </a:cubicBezTo>
                <a:cubicBezTo>
                  <a:pt x="375563" y="1579747"/>
                  <a:pt x="375918" y="1587896"/>
                  <a:pt x="374855" y="1599233"/>
                </a:cubicBezTo>
                <a:cubicBezTo>
                  <a:pt x="411700" y="1583290"/>
                  <a:pt x="445711" y="1583998"/>
                  <a:pt x="481139" y="1594627"/>
                </a:cubicBezTo>
                <a:cubicBezTo>
                  <a:pt x="517630" y="1605255"/>
                  <a:pt x="538178" y="1632181"/>
                  <a:pt x="558726" y="1665129"/>
                </a:cubicBezTo>
                <a:cubicBezTo>
                  <a:pt x="575732" y="1652375"/>
                  <a:pt x="590257" y="1642455"/>
                  <a:pt x="604074" y="1631472"/>
                </a:cubicBezTo>
                <a:cubicBezTo>
                  <a:pt x="662885" y="1584353"/>
                  <a:pt x="709295" y="1528022"/>
                  <a:pt x="744015" y="1460709"/>
                </a:cubicBezTo>
                <a:cubicBezTo>
                  <a:pt x="766335" y="1417487"/>
                  <a:pt x="792906" y="1376036"/>
                  <a:pt x="817705" y="1334231"/>
                </a:cubicBezTo>
                <a:cubicBezTo>
                  <a:pt x="825499" y="1321122"/>
                  <a:pt x="836128" y="1318642"/>
                  <a:pt x="850653" y="1325728"/>
                </a:cubicBezTo>
                <a:cubicBezTo>
                  <a:pt x="875453" y="1338128"/>
                  <a:pt x="885727" y="1359030"/>
                  <a:pt x="879704" y="1386310"/>
                </a:cubicBezTo>
                <a:cubicBezTo>
                  <a:pt x="864825" y="1454332"/>
                  <a:pt x="850653" y="1522354"/>
                  <a:pt x="836128" y="1590376"/>
                </a:cubicBezTo>
                <a:cubicBezTo>
                  <a:pt x="833294" y="1604193"/>
                  <a:pt x="830105" y="1618009"/>
                  <a:pt x="826208" y="1631826"/>
                </a:cubicBezTo>
                <a:cubicBezTo>
                  <a:pt x="816642" y="1665837"/>
                  <a:pt x="817705" y="1683551"/>
                  <a:pt x="832939" y="1722522"/>
                </a:cubicBezTo>
                <a:cubicBezTo>
                  <a:pt x="852425" y="1729253"/>
                  <a:pt x="869076" y="1726065"/>
                  <a:pt x="885373" y="1711539"/>
                </a:cubicBezTo>
                <a:cubicBezTo>
                  <a:pt x="904150" y="1694534"/>
                  <a:pt x="927532" y="1681780"/>
                  <a:pt x="944183" y="1662649"/>
                </a:cubicBezTo>
                <a:cubicBezTo>
                  <a:pt x="1009017" y="1588604"/>
                  <a:pt x="1051530" y="1503223"/>
                  <a:pt x="1067827" y="1405795"/>
                </a:cubicBezTo>
                <a:cubicBezTo>
                  <a:pt x="1073496" y="1372847"/>
                  <a:pt x="1073496" y="1373910"/>
                  <a:pt x="1108215" y="1367887"/>
                </a:cubicBezTo>
                <a:cubicBezTo>
                  <a:pt x="1174820" y="1355842"/>
                  <a:pt x="1242488" y="1346631"/>
                  <a:pt x="1304841" y="1318642"/>
                </a:cubicBezTo>
                <a:cubicBezTo>
                  <a:pt x="1340269" y="1302700"/>
                  <a:pt x="1379948" y="1337774"/>
                  <a:pt x="1377468" y="1370013"/>
                </a:cubicBezTo>
                <a:cubicBezTo>
                  <a:pt x="1374989" y="1400481"/>
                  <a:pt x="1370029" y="1431304"/>
                  <a:pt x="1361880" y="1461063"/>
                </a:cubicBezTo>
                <a:cubicBezTo>
                  <a:pt x="1328578" y="1582581"/>
                  <a:pt x="1303424" y="1706225"/>
                  <a:pt x="1286064" y="1830932"/>
                </a:cubicBezTo>
                <a:cubicBezTo>
                  <a:pt x="1285710" y="1833412"/>
                  <a:pt x="1286773" y="1835892"/>
                  <a:pt x="1288190" y="1842623"/>
                </a:cubicBezTo>
                <a:cubicBezTo>
                  <a:pt x="1295630" y="1836955"/>
                  <a:pt x="1302361" y="1832703"/>
                  <a:pt x="1308030" y="1827035"/>
                </a:cubicBezTo>
                <a:cubicBezTo>
                  <a:pt x="1352315" y="1781687"/>
                  <a:pt x="1387388" y="1729608"/>
                  <a:pt x="1421045" y="1676466"/>
                </a:cubicBezTo>
                <a:cubicBezTo>
                  <a:pt x="1483044" y="1579747"/>
                  <a:pt x="1529809" y="1475589"/>
                  <a:pt x="1574803" y="1370367"/>
                </a:cubicBezTo>
                <a:cubicBezTo>
                  <a:pt x="1582951" y="1351591"/>
                  <a:pt x="1592517" y="1333522"/>
                  <a:pt x="1601019" y="1314745"/>
                </a:cubicBezTo>
                <a:cubicBezTo>
                  <a:pt x="1602437" y="1311557"/>
                  <a:pt x="1601019" y="1307305"/>
                  <a:pt x="1601019" y="1301991"/>
                </a:cubicBezTo>
                <a:cubicBezTo>
                  <a:pt x="1584368" y="1301283"/>
                  <a:pt x="1568071" y="1301637"/>
                  <a:pt x="1552129" y="1299511"/>
                </a:cubicBezTo>
                <a:cubicBezTo>
                  <a:pt x="1534415" y="1297386"/>
                  <a:pt x="1515992" y="1295968"/>
                  <a:pt x="1499341" y="1289591"/>
                </a:cubicBezTo>
                <a:cubicBezTo>
                  <a:pt x="1490484" y="1286049"/>
                  <a:pt x="1482335" y="1274003"/>
                  <a:pt x="1479856" y="1264438"/>
                </a:cubicBezTo>
                <a:cubicBezTo>
                  <a:pt x="1478793" y="1260540"/>
                  <a:pt x="1492610" y="1248849"/>
                  <a:pt x="1500758" y="1247078"/>
                </a:cubicBezTo>
                <a:cubicBezTo>
                  <a:pt x="1529809" y="1241055"/>
                  <a:pt x="1559214" y="1234324"/>
                  <a:pt x="1588265" y="1234324"/>
                </a:cubicBezTo>
                <a:cubicBezTo>
                  <a:pt x="1619088" y="1234324"/>
                  <a:pt x="1634676" y="1222987"/>
                  <a:pt x="1644242" y="1193936"/>
                </a:cubicBezTo>
                <a:cubicBezTo>
                  <a:pt x="1661956" y="1140085"/>
                  <a:pt x="1682858" y="1087297"/>
                  <a:pt x="1702344" y="1034155"/>
                </a:cubicBezTo>
                <a:cubicBezTo>
                  <a:pt x="1704469" y="1028132"/>
                  <a:pt x="1706595" y="1021755"/>
                  <a:pt x="1709784" y="1016441"/>
                </a:cubicBezTo>
                <a:cubicBezTo>
                  <a:pt x="1717932" y="1002270"/>
                  <a:pt x="1722892" y="983493"/>
                  <a:pt x="1744857" y="987036"/>
                </a:cubicBezTo>
                <a:cubicBezTo>
                  <a:pt x="1761509" y="989516"/>
                  <a:pt x="1782057" y="1014315"/>
                  <a:pt x="1780640" y="1032738"/>
                </a:cubicBezTo>
                <a:cubicBezTo>
                  <a:pt x="1779223" y="1050452"/>
                  <a:pt x="1773908" y="1067812"/>
                  <a:pt x="1768594" y="1085172"/>
                </a:cubicBezTo>
                <a:cubicBezTo>
                  <a:pt x="1756549" y="1124497"/>
                  <a:pt x="1743086" y="1163468"/>
                  <a:pt x="1730332" y="1202793"/>
                </a:cubicBezTo>
                <a:cubicBezTo>
                  <a:pt x="1729623" y="1204918"/>
                  <a:pt x="1731040" y="1207753"/>
                  <a:pt x="1731749" y="1215193"/>
                </a:cubicBezTo>
                <a:cubicBezTo>
                  <a:pt x="1763988" y="1211295"/>
                  <a:pt x="1796582" y="1207753"/>
                  <a:pt x="1829176" y="1203501"/>
                </a:cubicBezTo>
                <a:cubicBezTo>
                  <a:pt x="1836970" y="1202438"/>
                  <a:pt x="1845119" y="1197479"/>
                  <a:pt x="1851850" y="1199250"/>
                </a:cubicBezTo>
                <a:cubicBezTo>
                  <a:pt x="1861770" y="1202084"/>
                  <a:pt x="1874524" y="1207044"/>
                  <a:pt x="1879130" y="1215193"/>
                </a:cubicBezTo>
                <a:cubicBezTo>
                  <a:pt x="1886215" y="1227238"/>
                  <a:pt x="1877004" y="1237512"/>
                  <a:pt x="1864250" y="1241055"/>
                </a:cubicBezTo>
                <a:cubicBezTo>
                  <a:pt x="1822090" y="1253101"/>
                  <a:pt x="1780640" y="1267626"/>
                  <a:pt x="1737417" y="1275420"/>
                </a:cubicBezTo>
                <a:cubicBezTo>
                  <a:pt x="1712263" y="1279672"/>
                  <a:pt x="1700572" y="1291009"/>
                  <a:pt x="1695258" y="1312974"/>
                </a:cubicBezTo>
                <a:cubicBezTo>
                  <a:pt x="1669750" y="1415361"/>
                  <a:pt x="1642825" y="1517394"/>
                  <a:pt x="1619796" y="1620489"/>
                </a:cubicBezTo>
                <a:cubicBezTo>
                  <a:pt x="1610939" y="1661232"/>
                  <a:pt x="1609522" y="1706225"/>
                  <a:pt x="1603854" y="1752990"/>
                </a:cubicBezTo>
                <a:close/>
                <a:moveTo>
                  <a:pt x="489287" y="1824909"/>
                </a:moveTo>
                <a:cubicBezTo>
                  <a:pt x="459528" y="1836600"/>
                  <a:pt x="431540" y="1834829"/>
                  <a:pt x="405323" y="1822784"/>
                </a:cubicBezTo>
                <a:cubicBezTo>
                  <a:pt x="380523" y="1811447"/>
                  <a:pt x="357141" y="1797275"/>
                  <a:pt x="331278" y="1783458"/>
                </a:cubicBezTo>
                <a:cubicBezTo>
                  <a:pt x="324193" y="1856086"/>
                  <a:pt x="321713" y="1928359"/>
                  <a:pt x="346158" y="2003112"/>
                </a:cubicBezTo>
                <a:cubicBezTo>
                  <a:pt x="423037" y="1962724"/>
                  <a:pt x="463779" y="1901080"/>
                  <a:pt x="489287" y="1824909"/>
                </a:cubicBezTo>
                <a:close/>
                <a:moveTo>
                  <a:pt x="511607" y="1697368"/>
                </a:moveTo>
                <a:cubicBezTo>
                  <a:pt x="508064" y="1669026"/>
                  <a:pt x="490704" y="1656980"/>
                  <a:pt x="464842" y="1655209"/>
                </a:cubicBezTo>
                <a:cubicBezTo>
                  <a:pt x="427288" y="1652375"/>
                  <a:pt x="406740" y="1666546"/>
                  <a:pt x="392569" y="1702682"/>
                </a:cubicBezTo>
                <a:cubicBezTo>
                  <a:pt x="386900" y="1717208"/>
                  <a:pt x="379106" y="1730671"/>
                  <a:pt x="393277" y="1744842"/>
                </a:cubicBezTo>
                <a:cubicBezTo>
                  <a:pt x="406386" y="1758305"/>
                  <a:pt x="421974" y="1755470"/>
                  <a:pt x="436145" y="1750865"/>
                </a:cubicBezTo>
                <a:cubicBezTo>
                  <a:pt x="465905" y="1741653"/>
                  <a:pt x="492830" y="1727836"/>
                  <a:pt x="511607" y="1697368"/>
                </a:cubicBezTo>
                <a:close/>
                <a:moveTo>
                  <a:pt x="2166451" y="1318997"/>
                </a:moveTo>
                <a:cubicBezTo>
                  <a:pt x="2168931" y="1320414"/>
                  <a:pt x="2171411" y="1322185"/>
                  <a:pt x="2173537" y="1323602"/>
                </a:cubicBezTo>
                <a:cubicBezTo>
                  <a:pt x="2186291" y="1303763"/>
                  <a:pt x="2198691" y="1283569"/>
                  <a:pt x="2211445" y="1263729"/>
                </a:cubicBezTo>
                <a:cubicBezTo>
                  <a:pt x="2208965" y="1262312"/>
                  <a:pt x="2206839" y="1260895"/>
                  <a:pt x="2204359" y="1259478"/>
                </a:cubicBezTo>
                <a:cubicBezTo>
                  <a:pt x="2191959" y="1278963"/>
                  <a:pt x="2179205" y="1298803"/>
                  <a:pt x="2166451" y="1318997"/>
                </a:cubicBezTo>
                <a:close/>
                <a:moveTo>
                  <a:pt x="3962653" y="1324665"/>
                </a:moveTo>
                <a:cubicBezTo>
                  <a:pt x="3941750" y="1328208"/>
                  <a:pt x="3929351" y="1329271"/>
                  <a:pt x="3917305" y="1332105"/>
                </a:cubicBezTo>
                <a:cubicBezTo>
                  <a:pt x="3839363" y="1351591"/>
                  <a:pt x="3807833" y="1338482"/>
                  <a:pt x="3765673" y="1270106"/>
                </a:cubicBezTo>
                <a:cubicBezTo>
                  <a:pt x="3762485" y="1264792"/>
                  <a:pt x="3758942" y="1259478"/>
                  <a:pt x="3753628" y="1251329"/>
                </a:cubicBezTo>
                <a:cubicBezTo>
                  <a:pt x="3738393" y="1281089"/>
                  <a:pt x="3722451" y="1307660"/>
                  <a:pt x="3710760" y="1335648"/>
                </a:cubicBezTo>
                <a:cubicBezTo>
                  <a:pt x="3685606" y="1395876"/>
                  <a:pt x="3649469" y="1448663"/>
                  <a:pt x="3607310" y="1497200"/>
                </a:cubicBezTo>
                <a:cubicBezTo>
                  <a:pt x="3578259" y="1530856"/>
                  <a:pt x="3546728" y="1563805"/>
                  <a:pt x="3495712" y="1565576"/>
                </a:cubicBezTo>
                <a:cubicBezTo>
                  <a:pt x="3468786" y="1566639"/>
                  <a:pt x="3449301" y="1557782"/>
                  <a:pt x="3438318" y="1535462"/>
                </a:cubicBezTo>
                <a:cubicBezTo>
                  <a:pt x="3424147" y="1507474"/>
                  <a:pt x="3413518" y="1477714"/>
                  <a:pt x="3400410" y="1446183"/>
                </a:cubicBezTo>
                <a:cubicBezTo>
                  <a:pt x="3392970" y="1456457"/>
                  <a:pt x="3384113" y="1469920"/>
                  <a:pt x="3374193" y="1482320"/>
                </a:cubicBezTo>
                <a:cubicBezTo>
                  <a:pt x="3363919" y="1495428"/>
                  <a:pt x="3353291" y="1508537"/>
                  <a:pt x="3341954" y="1520937"/>
                </a:cubicBezTo>
                <a:cubicBezTo>
                  <a:pt x="3302629" y="1563805"/>
                  <a:pt x="3261886" y="1604901"/>
                  <a:pt x="3204139" y="1622261"/>
                </a:cubicBezTo>
                <a:cubicBezTo>
                  <a:pt x="3159499" y="1635723"/>
                  <a:pt x="3126197" y="1623324"/>
                  <a:pt x="3099980" y="1585416"/>
                </a:cubicBezTo>
                <a:cubicBezTo>
                  <a:pt x="3093603" y="1576204"/>
                  <a:pt x="3087935" y="1566284"/>
                  <a:pt x="3078015" y="1551050"/>
                </a:cubicBezTo>
                <a:cubicBezTo>
                  <a:pt x="3068804" y="1561679"/>
                  <a:pt x="3062072" y="1571244"/>
                  <a:pt x="3053924" y="1579039"/>
                </a:cubicBezTo>
                <a:cubicBezTo>
                  <a:pt x="2999010" y="1630055"/>
                  <a:pt x="2941971" y="1677529"/>
                  <a:pt x="2868989" y="1701620"/>
                </a:cubicBezTo>
                <a:cubicBezTo>
                  <a:pt x="2810179" y="1721105"/>
                  <a:pt x="2755974" y="1688511"/>
                  <a:pt x="2749243" y="1626158"/>
                </a:cubicBezTo>
                <a:cubicBezTo>
                  <a:pt x="2746762" y="1603130"/>
                  <a:pt x="2744991" y="1580101"/>
                  <a:pt x="2742865" y="1555656"/>
                </a:cubicBezTo>
                <a:cubicBezTo>
                  <a:pt x="2726923" y="1575850"/>
                  <a:pt x="2709563" y="1594627"/>
                  <a:pt x="2696100" y="1615530"/>
                </a:cubicBezTo>
                <a:cubicBezTo>
                  <a:pt x="2673426" y="1650958"/>
                  <a:pt x="2641541" y="1677174"/>
                  <a:pt x="2609302" y="1700911"/>
                </a:cubicBezTo>
                <a:cubicBezTo>
                  <a:pt x="2545531" y="1748385"/>
                  <a:pt x="2448813" y="1728545"/>
                  <a:pt x="2428619" y="1635015"/>
                </a:cubicBezTo>
                <a:cubicBezTo>
                  <a:pt x="2419762" y="1594273"/>
                  <a:pt x="2433224" y="1558845"/>
                  <a:pt x="2441373" y="1521645"/>
                </a:cubicBezTo>
                <a:cubicBezTo>
                  <a:pt x="2453773" y="1462835"/>
                  <a:pt x="2486366" y="1413235"/>
                  <a:pt x="2529589" y="1374973"/>
                </a:cubicBezTo>
                <a:cubicBezTo>
                  <a:pt x="2561120" y="1346985"/>
                  <a:pt x="2595839" y="1318642"/>
                  <a:pt x="2640833" y="1308014"/>
                </a:cubicBezTo>
                <a:cubicBezTo>
                  <a:pt x="2676261" y="1299511"/>
                  <a:pt x="2706729" y="1304471"/>
                  <a:pt x="2736134" y="1325020"/>
                </a:cubicBezTo>
                <a:cubicBezTo>
                  <a:pt x="2747471" y="1333168"/>
                  <a:pt x="2759517" y="1340254"/>
                  <a:pt x="2774396" y="1349819"/>
                </a:cubicBezTo>
                <a:cubicBezTo>
                  <a:pt x="2785733" y="1331751"/>
                  <a:pt x="2797779" y="1316517"/>
                  <a:pt x="2805927" y="1299511"/>
                </a:cubicBezTo>
                <a:cubicBezTo>
                  <a:pt x="2829664" y="1248141"/>
                  <a:pt x="2850921" y="1195707"/>
                  <a:pt x="2874303" y="1144336"/>
                </a:cubicBezTo>
                <a:cubicBezTo>
                  <a:pt x="2890246" y="1109263"/>
                  <a:pt x="2907960" y="1074897"/>
                  <a:pt x="2925320" y="1040532"/>
                </a:cubicBezTo>
                <a:cubicBezTo>
                  <a:pt x="2935594" y="1019984"/>
                  <a:pt x="2945868" y="999081"/>
                  <a:pt x="2957559" y="979596"/>
                </a:cubicBezTo>
                <a:cubicBezTo>
                  <a:pt x="2962519" y="971447"/>
                  <a:pt x="2973148" y="959402"/>
                  <a:pt x="2978108" y="960819"/>
                </a:cubicBezTo>
                <a:cubicBezTo>
                  <a:pt x="2989090" y="963653"/>
                  <a:pt x="3003970" y="972156"/>
                  <a:pt x="3007159" y="981722"/>
                </a:cubicBezTo>
                <a:cubicBezTo>
                  <a:pt x="3011764" y="995184"/>
                  <a:pt x="3011056" y="1012898"/>
                  <a:pt x="3006096" y="1026361"/>
                </a:cubicBezTo>
                <a:cubicBezTo>
                  <a:pt x="2967125" y="1132645"/>
                  <a:pt x="2924257" y="1237512"/>
                  <a:pt x="2887412" y="1344505"/>
                </a:cubicBezTo>
                <a:cubicBezTo>
                  <a:pt x="2868989" y="1397647"/>
                  <a:pt x="2859424" y="1453623"/>
                  <a:pt x="2848087" y="1508891"/>
                </a:cubicBezTo>
                <a:cubicBezTo>
                  <a:pt x="2840647" y="1543965"/>
                  <a:pt x="2837458" y="1579747"/>
                  <a:pt x="2831436" y="1619072"/>
                </a:cubicBezTo>
                <a:cubicBezTo>
                  <a:pt x="2930280" y="1603838"/>
                  <a:pt x="3003970" y="1553530"/>
                  <a:pt x="3073409" y="1480549"/>
                </a:cubicBezTo>
                <a:cubicBezTo>
                  <a:pt x="3070575" y="1433075"/>
                  <a:pt x="3088289" y="1379224"/>
                  <a:pt x="3107066" y="1326082"/>
                </a:cubicBezTo>
                <a:cubicBezTo>
                  <a:pt x="3124780" y="1275774"/>
                  <a:pt x="3158082" y="1234324"/>
                  <a:pt x="3192447" y="1193936"/>
                </a:cubicBezTo>
                <a:cubicBezTo>
                  <a:pt x="3201304" y="1183662"/>
                  <a:pt x="3212287" y="1174804"/>
                  <a:pt x="3222207" y="1165239"/>
                </a:cubicBezTo>
                <a:cubicBezTo>
                  <a:pt x="3261178" y="1125914"/>
                  <a:pt x="3341245" y="1086234"/>
                  <a:pt x="3406787" y="1139376"/>
                </a:cubicBezTo>
                <a:cubicBezTo>
                  <a:pt x="3429461" y="1157799"/>
                  <a:pt x="3450364" y="1178347"/>
                  <a:pt x="3474809" y="1200313"/>
                </a:cubicBezTo>
                <a:cubicBezTo>
                  <a:pt x="3476580" y="1198896"/>
                  <a:pt x="3482249" y="1196061"/>
                  <a:pt x="3485437" y="1191456"/>
                </a:cubicBezTo>
                <a:cubicBezTo>
                  <a:pt x="3492877" y="1181890"/>
                  <a:pt x="3499254" y="1172325"/>
                  <a:pt x="3513780" y="1177284"/>
                </a:cubicBezTo>
                <a:cubicBezTo>
                  <a:pt x="3529368" y="1182599"/>
                  <a:pt x="3543185" y="1192164"/>
                  <a:pt x="3542831" y="1209524"/>
                </a:cubicBezTo>
                <a:cubicBezTo>
                  <a:pt x="3542477" y="1231135"/>
                  <a:pt x="3539642" y="1253101"/>
                  <a:pt x="3534682" y="1274357"/>
                </a:cubicBezTo>
                <a:cubicBezTo>
                  <a:pt x="3519448" y="1338128"/>
                  <a:pt x="3502797" y="1401544"/>
                  <a:pt x="3487209" y="1465315"/>
                </a:cubicBezTo>
                <a:cubicBezTo>
                  <a:pt x="3486500" y="1468503"/>
                  <a:pt x="3488980" y="1472046"/>
                  <a:pt x="3490397" y="1477714"/>
                </a:cubicBezTo>
                <a:cubicBezTo>
                  <a:pt x="3527951" y="1464960"/>
                  <a:pt x="3557711" y="1440515"/>
                  <a:pt x="3577196" y="1410047"/>
                </a:cubicBezTo>
                <a:cubicBezTo>
                  <a:pt x="3625024" y="1335294"/>
                  <a:pt x="3666829" y="1256643"/>
                  <a:pt x="3714303" y="1181536"/>
                </a:cubicBezTo>
                <a:cubicBezTo>
                  <a:pt x="3742645" y="1136542"/>
                  <a:pt x="3763548" y="1088360"/>
                  <a:pt x="3785513" y="1040532"/>
                </a:cubicBezTo>
                <a:cubicBezTo>
                  <a:pt x="3790119" y="1030612"/>
                  <a:pt x="3797559" y="1022110"/>
                  <a:pt x="3803227" y="1013607"/>
                </a:cubicBezTo>
                <a:cubicBezTo>
                  <a:pt x="3848575" y="1030967"/>
                  <a:pt x="3854952" y="1043012"/>
                  <a:pt x="3845386" y="1084109"/>
                </a:cubicBezTo>
                <a:cubicBezTo>
                  <a:pt x="3837947" y="1115640"/>
                  <a:pt x="3830861" y="1146816"/>
                  <a:pt x="3825547" y="1178702"/>
                </a:cubicBezTo>
                <a:cubicBezTo>
                  <a:pt x="3822712" y="1194999"/>
                  <a:pt x="3821649" y="1212358"/>
                  <a:pt x="3824484" y="1228655"/>
                </a:cubicBezTo>
                <a:cubicBezTo>
                  <a:pt x="3831215" y="1266563"/>
                  <a:pt x="3875500" y="1285340"/>
                  <a:pt x="3909157" y="1266563"/>
                </a:cubicBezTo>
                <a:cubicBezTo>
                  <a:pt x="3933602" y="1252746"/>
                  <a:pt x="3957693" y="1238221"/>
                  <a:pt x="3982493" y="1224758"/>
                </a:cubicBezTo>
                <a:cubicBezTo>
                  <a:pt x="4012252" y="1208461"/>
                  <a:pt x="4048035" y="1225821"/>
                  <a:pt x="4050869" y="1260540"/>
                </a:cubicBezTo>
                <a:cubicBezTo>
                  <a:pt x="4052995" y="1283214"/>
                  <a:pt x="4050869" y="1307305"/>
                  <a:pt x="4044492" y="1329271"/>
                </a:cubicBezTo>
                <a:cubicBezTo>
                  <a:pt x="4034218" y="1365053"/>
                  <a:pt x="4019692" y="1399418"/>
                  <a:pt x="4005875" y="1434138"/>
                </a:cubicBezTo>
                <a:cubicBezTo>
                  <a:pt x="3984618" y="1487989"/>
                  <a:pt x="3963007" y="1541131"/>
                  <a:pt x="3939625" y="1599233"/>
                </a:cubicBezTo>
                <a:cubicBezTo>
                  <a:pt x="3956631" y="1600295"/>
                  <a:pt x="3975053" y="1601004"/>
                  <a:pt x="3993121" y="1603130"/>
                </a:cubicBezTo>
                <a:cubicBezTo>
                  <a:pt x="4004104" y="1604547"/>
                  <a:pt x="4017567" y="1605255"/>
                  <a:pt x="4024652" y="1611987"/>
                </a:cubicBezTo>
                <a:cubicBezTo>
                  <a:pt x="4031738" y="1618364"/>
                  <a:pt x="4034572" y="1632535"/>
                  <a:pt x="4033863" y="1642455"/>
                </a:cubicBezTo>
                <a:cubicBezTo>
                  <a:pt x="4033509" y="1647769"/>
                  <a:pt x="4021818" y="1654855"/>
                  <a:pt x="4014024" y="1656272"/>
                </a:cubicBezTo>
                <a:cubicBezTo>
                  <a:pt x="3989933" y="1660877"/>
                  <a:pt x="3965842" y="1664066"/>
                  <a:pt x="3941396" y="1666546"/>
                </a:cubicBezTo>
                <a:cubicBezTo>
                  <a:pt x="3885420" y="1671506"/>
                  <a:pt x="3886129" y="1671860"/>
                  <a:pt x="3852472" y="1714019"/>
                </a:cubicBezTo>
                <a:cubicBezTo>
                  <a:pt x="3830152" y="1742008"/>
                  <a:pt x="3806416" y="1768933"/>
                  <a:pt x="3782324" y="1795150"/>
                </a:cubicBezTo>
                <a:cubicBezTo>
                  <a:pt x="3761422" y="1817824"/>
                  <a:pt x="3740165" y="1840498"/>
                  <a:pt x="3716782" y="1859983"/>
                </a:cubicBezTo>
                <a:cubicBezTo>
                  <a:pt x="3687732" y="1884428"/>
                  <a:pt x="3660452" y="1911708"/>
                  <a:pt x="3624315" y="1927296"/>
                </a:cubicBezTo>
                <a:cubicBezTo>
                  <a:pt x="3601996" y="1936862"/>
                  <a:pt x="3581802" y="1952096"/>
                  <a:pt x="3559128" y="1959536"/>
                </a:cubicBezTo>
                <a:cubicBezTo>
                  <a:pt x="3533620" y="1967684"/>
                  <a:pt x="3506694" y="1971227"/>
                  <a:pt x="3479769" y="1974416"/>
                </a:cubicBezTo>
                <a:cubicBezTo>
                  <a:pt x="3413873" y="1982210"/>
                  <a:pt x="3371359" y="1951387"/>
                  <a:pt x="3346559" y="1892223"/>
                </a:cubicBezTo>
                <a:cubicBezTo>
                  <a:pt x="3343725" y="1885137"/>
                  <a:pt x="3338765" y="1877697"/>
                  <a:pt x="3339119" y="1870611"/>
                </a:cubicBezTo>
                <a:cubicBezTo>
                  <a:pt x="3340182" y="1818886"/>
                  <a:pt x="3339828" y="1766453"/>
                  <a:pt x="3388365" y="1731733"/>
                </a:cubicBezTo>
                <a:cubicBezTo>
                  <a:pt x="3423793" y="1706225"/>
                  <a:pt x="3457449" y="1677174"/>
                  <a:pt x="3496066" y="1657335"/>
                </a:cubicBezTo>
                <a:cubicBezTo>
                  <a:pt x="3581447" y="1613050"/>
                  <a:pt x="3673206" y="1591793"/>
                  <a:pt x="3769924" y="1596398"/>
                </a:cubicBezTo>
                <a:cubicBezTo>
                  <a:pt x="3781262" y="1596753"/>
                  <a:pt x="3792953" y="1594981"/>
                  <a:pt x="3804644" y="1595690"/>
                </a:cubicBezTo>
                <a:cubicBezTo>
                  <a:pt x="3825192" y="1597107"/>
                  <a:pt x="3839718" y="1587541"/>
                  <a:pt x="3848929" y="1570536"/>
                </a:cubicBezTo>
                <a:cubicBezTo>
                  <a:pt x="3879751" y="1514205"/>
                  <a:pt x="3910928" y="1457875"/>
                  <a:pt x="3939625" y="1400481"/>
                </a:cubicBezTo>
                <a:cubicBezTo>
                  <a:pt x="3949190" y="1378870"/>
                  <a:pt x="3953088" y="1355488"/>
                  <a:pt x="3962653" y="1324665"/>
                </a:cubicBezTo>
                <a:close/>
                <a:moveTo>
                  <a:pt x="3152768" y="1550696"/>
                </a:moveTo>
                <a:cubicBezTo>
                  <a:pt x="3185362" y="1530856"/>
                  <a:pt x="3211579" y="1518102"/>
                  <a:pt x="3234253" y="1500388"/>
                </a:cubicBezTo>
                <a:cubicBezTo>
                  <a:pt x="3296606" y="1451852"/>
                  <a:pt x="3341954" y="1387019"/>
                  <a:pt x="3393324" y="1328208"/>
                </a:cubicBezTo>
                <a:cubicBezTo>
                  <a:pt x="3406787" y="1312974"/>
                  <a:pt x="3416707" y="1294551"/>
                  <a:pt x="3427335" y="1277192"/>
                </a:cubicBezTo>
                <a:cubicBezTo>
                  <a:pt x="3430524" y="1272232"/>
                  <a:pt x="3432650" y="1265146"/>
                  <a:pt x="3432295" y="1259478"/>
                </a:cubicBezTo>
                <a:cubicBezTo>
                  <a:pt x="3429461" y="1222987"/>
                  <a:pt x="3379862" y="1182953"/>
                  <a:pt x="3345496" y="1196061"/>
                </a:cubicBezTo>
                <a:cubicBezTo>
                  <a:pt x="3312194" y="1208815"/>
                  <a:pt x="3279246" y="1230072"/>
                  <a:pt x="3253384" y="1254872"/>
                </a:cubicBezTo>
                <a:cubicBezTo>
                  <a:pt x="3218310" y="1288529"/>
                  <a:pt x="3195282" y="1332105"/>
                  <a:pt x="3175796" y="1377453"/>
                </a:cubicBezTo>
                <a:cubicBezTo>
                  <a:pt x="3158791" y="1417132"/>
                  <a:pt x="3149225" y="1457875"/>
                  <a:pt x="3143911" y="1499680"/>
                </a:cubicBezTo>
                <a:cubicBezTo>
                  <a:pt x="3142494" y="1512434"/>
                  <a:pt x="3148517" y="1526605"/>
                  <a:pt x="3152768" y="1550696"/>
                </a:cubicBezTo>
                <a:close/>
                <a:moveTo>
                  <a:pt x="2504789" y="1646706"/>
                </a:moveTo>
                <a:cubicBezTo>
                  <a:pt x="2537737" y="1636432"/>
                  <a:pt x="2569977" y="1628284"/>
                  <a:pt x="2592296" y="1605964"/>
                </a:cubicBezTo>
                <a:cubicBezTo>
                  <a:pt x="2647564" y="1550342"/>
                  <a:pt x="2689723" y="1484800"/>
                  <a:pt x="2730820" y="1418195"/>
                </a:cubicBezTo>
                <a:cubicBezTo>
                  <a:pt x="2744282" y="1396230"/>
                  <a:pt x="2739323" y="1386664"/>
                  <a:pt x="2713814" y="1379933"/>
                </a:cubicBezTo>
                <a:cubicBezTo>
                  <a:pt x="2673072" y="1369305"/>
                  <a:pt x="2639770" y="1389144"/>
                  <a:pt x="2610719" y="1411110"/>
                </a:cubicBezTo>
                <a:cubicBezTo>
                  <a:pt x="2565017" y="1445829"/>
                  <a:pt x="2535611" y="1495074"/>
                  <a:pt x="2514000" y="1547508"/>
                </a:cubicBezTo>
                <a:cubicBezTo>
                  <a:pt x="2502309" y="1576913"/>
                  <a:pt x="2494869" y="1608798"/>
                  <a:pt x="2504789" y="1646706"/>
                </a:cubicBezTo>
                <a:close/>
                <a:moveTo>
                  <a:pt x="3420604" y="1867069"/>
                </a:moveTo>
                <a:cubicBezTo>
                  <a:pt x="3465598" y="1879114"/>
                  <a:pt x="3547791" y="1864234"/>
                  <a:pt x="3577550" y="1840498"/>
                </a:cubicBezTo>
                <a:cubicBezTo>
                  <a:pt x="3603413" y="1819595"/>
                  <a:pt x="3629629" y="1799755"/>
                  <a:pt x="3655137" y="1778499"/>
                </a:cubicBezTo>
                <a:cubicBezTo>
                  <a:pt x="3687023" y="1751573"/>
                  <a:pt x="3720325" y="1725711"/>
                  <a:pt x="3746188" y="1689928"/>
                </a:cubicBezTo>
                <a:cubicBezTo>
                  <a:pt x="3647698" y="1683551"/>
                  <a:pt x="3455678" y="1765744"/>
                  <a:pt x="3420604" y="1867069"/>
                </a:cubicBezTo>
                <a:close/>
                <a:moveTo>
                  <a:pt x="4292842" y="1389498"/>
                </a:moveTo>
                <a:cubicBezTo>
                  <a:pt x="4294260" y="1405087"/>
                  <a:pt x="4298866" y="1421029"/>
                  <a:pt x="4315871" y="1426698"/>
                </a:cubicBezTo>
                <a:cubicBezTo>
                  <a:pt x="4332876" y="1432366"/>
                  <a:pt x="4346693" y="1422801"/>
                  <a:pt x="4355550" y="1409693"/>
                </a:cubicBezTo>
                <a:cubicBezTo>
                  <a:pt x="4365470" y="1394813"/>
                  <a:pt x="4375390" y="1379224"/>
                  <a:pt x="4381058" y="1362573"/>
                </a:cubicBezTo>
                <a:cubicBezTo>
                  <a:pt x="4406921" y="1288883"/>
                  <a:pt x="4439869" y="1217318"/>
                  <a:pt x="4454040" y="1139376"/>
                </a:cubicBezTo>
                <a:cubicBezTo>
                  <a:pt x="4454749" y="1134417"/>
                  <a:pt x="4457938" y="1129811"/>
                  <a:pt x="4460063" y="1125205"/>
                </a:cubicBezTo>
                <a:cubicBezTo>
                  <a:pt x="4471400" y="1097926"/>
                  <a:pt x="4483446" y="1071000"/>
                  <a:pt x="4494074" y="1043721"/>
                </a:cubicBezTo>
                <a:cubicBezTo>
                  <a:pt x="4497617" y="1034155"/>
                  <a:pt x="4498325" y="1023527"/>
                  <a:pt x="4499388" y="1013607"/>
                </a:cubicBezTo>
                <a:cubicBezTo>
                  <a:pt x="4501160" y="997310"/>
                  <a:pt x="4492303" y="984202"/>
                  <a:pt x="4478486" y="980304"/>
                </a:cubicBezTo>
                <a:cubicBezTo>
                  <a:pt x="4469983" y="977825"/>
                  <a:pt x="4456166" y="983847"/>
                  <a:pt x="4448726" y="990224"/>
                </a:cubicBezTo>
                <a:cubicBezTo>
                  <a:pt x="4427115" y="1009356"/>
                  <a:pt x="4412944" y="1033447"/>
                  <a:pt x="4404795" y="1061435"/>
                </a:cubicBezTo>
                <a:cubicBezTo>
                  <a:pt x="4401607" y="1072417"/>
                  <a:pt x="4397355" y="1083046"/>
                  <a:pt x="4392041" y="1093320"/>
                </a:cubicBezTo>
                <a:cubicBezTo>
                  <a:pt x="4383893" y="1109263"/>
                  <a:pt x="4373973" y="1123788"/>
                  <a:pt x="4366533" y="1140085"/>
                </a:cubicBezTo>
                <a:cubicBezTo>
                  <a:pt x="4354133" y="1167010"/>
                  <a:pt x="4342088" y="1193936"/>
                  <a:pt x="4332522" y="1221570"/>
                </a:cubicBezTo>
                <a:cubicBezTo>
                  <a:pt x="4316934" y="1266209"/>
                  <a:pt x="4295677" y="1309785"/>
                  <a:pt x="4295677" y="1357613"/>
                </a:cubicBezTo>
                <a:cubicBezTo>
                  <a:pt x="4294260" y="1369305"/>
                  <a:pt x="4291780" y="1379579"/>
                  <a:pt x="4292842" y="1389498"/>
                </a:cubicBezTo>
                <a:close/>
                <a:moveTo>
                  <a:pt x="4245015" y="1691346"/>
                </a:moveTo>
                <a:cubicBezTo>
                  <a:pt x="4270523" y="1692054"/>
                  <a:pt x="4289654" y="1668672"/>
                  <a:pt x="4291071" y="1635369"/>
                </a:cubicBezTo>
                <a:cubicBezTo>
                  <a:pt x="4292488" y="1606673"/>
                  <a:pt x="4271940" y="1578684"/>
                  <a:pt x="4249975" y="1579039"/>
                </a:cubicBezTo>
                <a:cubicBezTo>
                  <a:pt x="4226946" y="1579393"/>
                  <a:pt x="4200375" y="1610570"/>
                  <a:pt x="4200021" y="1638558"/>
                </a:cubicBezTo>
                <a:cubicBezTo>
                  <a:pt x="4199667" y="1665483"/>
                  <a:pt x="4220924" y="1690637"/>
                  <a:pt x="4245015" y="1691346"/>
                </a:cubicBezTo>
                <a:close/>
                <a:moveTo>
                  <a:pt x="920801" y="1193227"/>
                </a:moveTo>
                <a:cubicBezTo>
                  <a:pt x="927178" y="1199250"/>
                  <a:pt x="939578" y="1204918"/>
                  <a:pt x="946663" y="1202793"/>
                </a:cubicBezTo>
                <a:cubicBezTo>
                  <a:pt x="953749" y="1200667"/>
                  <a:pt x="960835" y="1188976"/>
                  <a:pt x="962252" y="1180473"/>
                </a:cubicBezTo>
                <a:cubicBezTo>
                  <a:pt x="966149" y="1155673"/>
                  <a:pt x="956229" y="1145399"/>
                  <a:pt x="922572" y="1136188"/>
                </a:cubicBezTo>
                <a:cubicBezTo>
                  <a:pt x="906275" y="1159925"/>
                  <a:pt x="904858" y="1177284"/>
                  <a:pt x="920801" y="1193227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933638" y="655204"/>
            <a:ext cx="535085" cy="723937"/>
          </a:xfrm>
          <a:custGeom>
            <a:rect b="b" l="l" r="r" t="t"/>
            <a:pathLst>
              <a:path extrusionOk="0" h="1447874" w="1070169">
                <a:moveTo>
                  <a:pt x="447900" y="0"/>
                </a:moveTo>
                <a:cubicBezTo>
                  <a:pt x="495455" y="18906"/>
                  <a:pt x="511644" y="54694"/>
                  <a:pt x="513668" y="98246"/>
                </a:cubicBezTo>
                <a:cubicBezTo>
                  <a:pt x="518053" y="184000"/>
                  <a:pt x="537952" y="264015"/>
                  <a:pt x="578425" y="340991"/>
                </a:cubicBezTo>
                <a:cubicBezTo>
                  <a:pt x="601022" y="383868"/>
                  <a:pt x="638122" y="401086"/>
                  <a:pt x="675559" y="422018"/>
                </a:cubicBezTo>
                <a:cubicBezTo>
                  <a:pt x="686352" y="428095"/>
                  <a:pt x="696808" y="434173"/>
                  <a:pt x="707601" y="439574"/>
                </a:cubicBezTo>
                <a:cubicBezTo>
                  <a:pt x="713671" y="442613"/>
                  <a:pt x="719742" y="446327"/>
                  <a:pt x="726151" y="447002"/>
                </a:cubicBezTo>
                <a:cubicBezTo>
                  <a:pt x="760215" y="451053"/>
                  <a:pt x="792256" y="459494"/>
                  <a:pt x="822611" y="476712"/>
                </a:cubicBezTo>
                <a:cubicBezTo>
                  <a:pt x="833741" y="483127"/>
                  <a:pt x="849256" y="481776"/>
                  <a:pt x="862746" y="483127"/>
                </a:cubicBezTo>
                <a:cubicBezTo>
                  <a:pt x="889054" y="485490"/>
                  <a:pt x="915361" y="486840"/>
                  <a:pt x="939308" y="501358"/>
                </a:cubicBezTo>
                <a:cubicBezTo>
                  <a:pt x="943692" y="504059"/>
                  <a:pt x="950775" y="502371"/>
                  <a:pt x="956509" y="501020"/>
                </a:cubicBezTo>
                <a:cubicBezTo>
                  <a:pt x="957520" y="500683"/>
                  <a:pt x="957520" y="493930"/>
                  <a:pt x="957858" y="490217"/>
                </a:cubicBezTo>
                <a:cubicBezTo>
                  <a:pt x="963254" y="491567"/>
                  <a:pt x="968988" y="492917"/>
                  <a:pt x="974047" y="494943"/>
                </a:cubicBezTo>
                <a:cubicBezTo>
                  <a:pt x="978094" y="496631"/>
                  <a:pt x="981467" y="501358"/>
                  <a:pt x="985177" y="501358"/>
                </a:cubicBezTo>
                <a:cubicBezTo>
                  <a:pt x="995295" y="502033"/>
                  <a:pt x="1005413" y="501020"/>
                  <a:pt x="1015869" y="501020"/>
                </a:cubicBezTo>
                <a:cubicBezTo>
                  <a:pt x="1017892" y="501020"/>
                  <a:pt x="1020253" y="502708"/>
                  <a:pt x="1021940" y="504059"/>
                </a:cubicBezTo>
                <a:cubicBezTo>
                  <a:pt x="1037454" y="517563"/>
                  <a:pt x="1052969" y="531406"/>
                  <a:pt x="1070170" y="546598"/>
                </a:cubicBezTo>
                <a:cubicBezTo>
                  <a:pt x="1044537" y="564829"/>
                  <a:pt x="1015869" y="570906"/>
                  <a:pt x="988550" y="580022"/>
                </a:cubicBezTo>
                <a:cubicBezTo>
                  <a:pt x="942006" y="595890"/>
                  <a:pt x="893776" y="609057"/>
                  <a:pt x="850267" y="631677"/>
                </a:cubicBezTo>
                <a:cubicBezTo>
                  <a:pt x="818901" y="647883"/>
                  <a:pt x="793943" y="677255"/>
                  <a:pt x="766286" y="700551"/>
                </a:cubicBezTo>
                <a:cubicBezTo>
                  <a:pt x="697820" y="758283"/>
                  <a:pt x="672861" y="839310"/>
                  <a:pt x="647903" y="920675"/>
                </a:cubicBezTo>
                <a:cubicBezTo>
                  <a:pt x="636773" y="957475"/>
                  <a:pt x="622945" y="993262"/>
                  <a:pt x="612152" y="1030062"/>
                </a:cubicBezTo>
                <a:cubicBezTo>
                  <a:pt x="604732" y="1054371"/>
                  <a:pt x="599673" y="1079692"/>
                  <a:pt x="594614" y="1104675"/>
                </a:cubicBezTo>
                <a:cubicBezTo>
                  <a:pt x="582472" y="1168147"/>
                  <a:pt x="569993" y="1231618"/>
                  <a:pt x="559200" y="1295765"/>
                </a:cubicBezTo>
                <a:cubicBezTo>
                  <a:pt x="554478" y="1323450"/>
                  <a:pt x="554478" y="1351809"/>
                  <a:pt x="551780" y="1379831"/>
                </a:cubicBezTo>
                <a:cubicBezTo>
                  <a:pt x="550094" y="1398400"/>
                  <a:pt x="547733" y="1416969"/>
                  <a:pt x="546046" y="1434525"/>
                </a:cubicBezTo>
                <a:cubicBezTo>
                  <a:pt x="505236" y="1457483"/>
                  <a:pt x="493769" y="1452081"/>
                  <a:pt x="486686" y="1408529"/>
                </a:cubicBezTo>
                <a:cubicBezTo>
                  <a:pt x="486012" y="1403802"/>
                  <a:pt x="484325" y="1399413"/>
                  <a:pt x="483988" y="1394686"/>
                </a:cubicBezTo>
                <a:cubicBezTo>
                  <a:pt x="481964" y="1362275"/>
                  <a:pt x="486012" y="1327839"/>
                  <a:pt x="477242" y="1297453"/>
                </a:cubicBezTo>
                <a:cubicBezTo>
                  <a:pt x="467799" y="1266055"/>
                  <a:pt x="469485" y="1234995"/>
                  <a:pt x="466787" y="1203596"/>
                </a:cubicBezTo>
                <a:cubicBezTo>
                  <a:pt x="464089" y="1174899"/>
                  <a:pt x="462740" y="1145527"/>
                  <a:pt x="463077" y="1116829"/>
                </a:cubicBezTo>
                <a:cubicBezTo>
                  <a:pt x="464426" y="1006092"/>
                  <a:pt x="439468" y="902782"/>
                  <a:pt x="372688" y="813314"/>
                </a:cubicBezTo>
                <a:cubicBezTo>
                  <a:pt x="343682" y="774488"/>
                  <a:pt x="301523" y="746128"/>
                  <a:pt x="254979" y="732962"/>
                </a:cubicBezTo>
                <a:cubicBezTo>
                  <a:pt x="217204" y="722158"/>
                  <a:pt x="176057" y="722833"/>
                  <a:pt x="136259" y="720807"/>
                </a:cubicBezTo>
                <a:cubicBezTo>
                  <a:pt x="106916" y="719119"/>
                  <a:pt x="77236" y="723171"/>
                  <a:pt x="47893" y="721145"/>
                </a:cubicBezTo>
                <a:cubicBezTo>
                  <a:pt x="30355" y="719795"/>
                  <a:pt x="8095" y="721820"/>
                  <a:pt x="0" y="693798"/>
                </a:cubicBezTo>
                <a:cubicBezTo>
                  <a:pt x="29680" y="681644"/>
                  <a:pt x="59023" y="668815"/>
                  <a:pt x="89040" y="656998"/>
                </a:cubicBezTo>
                <a:cubicBezTo>
                  <a:pt x="138620" y="637417"/>
                  <a:pt x="188199" y="618510"/>
                  <a:pt x="237778" y="598928"/>
                </a:cubicBezTo>
                <a:cubicBezTo>
                  <a:pt x="241825" y="597240"/>
                  <a:pt x="245535" y="593527"/>
                  <a:pt x="248571" y="589813"/>
                </a:cubicBezTo>
                <a:cubicBezTo>
                  <a:pt x="283647" y="550987"/>
                  <a:pt x="318724" y="513174"/>
                  <a:pt x="344357" y="465571"/>
                </a:cubicBezTo>
                <a:cubicBezTo>
                  <a:pt x="382469" y="393996"/>
                  <a:pt x="404054" y="317358"/>
                  <a:pt x="422267" y="239706"/>
                </a:cubicBezTo>
                <a:cubicBezTo>
                  <a:pt x="439468" y="165094"/>
                  <a:pt x="452621" y="89468"/>
                  <a:pt x="445876" y="12154"/>
                </a:cubicBezTo>
                <a:cubicBezTo>
                  <a:pt x="445201" y="9453"/>
                  <a:pt x="446888" y="6077"/>
                  <a:pt x="447900" y="0"/>
                </a:cubicBezTo>
                <a:close/>
                <a:moveTo>
                  <a:pt x="134572" y="686371"/>
                </a:moveTo>
                <a:cubicBezTo>
                  <a:pt x="135247" y="688734"/>
                  <a:pt x="135921" y="691435"/>
                  <a:pt x="136596" y="693798"/>
                </a:cubicBezTo>
                <a:cubicBezTo>
                  <a:pt x="143341" y="693798"/>
                  <a:pt x="150424" y="693461"/>
                  <a:pt x="157170" y="693798"/>
                </a:cubicBezTo>
                <a:cubicBezTo>
                  <a:pt x="175720" y="694811"/>
                  <a:pt x="195619" y="692448"/>
                  <a:pt x="213157" y="697512"/>
                </a:cubicBezTo>
                <a:cubicBezTo>
                  <a:pt x="247559" y="707640"/>
                  <a:pt x="281286" y="721483"/>
                  <a:pt x="314676" y="734650"/>
                </a:cubicBezTo>
                <a:cubicBezTo>
                  <a:pt x="352788" y="749505"/>
                  <a:pt x="382469" y="775501"/>
                  <a:pt x="410125" y="804873"/>
                </a:cubicBezTo>
                <a:cubicBezTo>
                  <a:pt x="459030" y="856191"/>
                  <a:pt x="481290" y="920675"/>
                  <a:pt x="498828" y="986173"/>
                </a:cubicBezTo>
                <a:cubicBezTo>
                  <a:pt x="508946" y="1023985"/>
                  <a:pt x="522774" y="1062811"/>
                  <a:pt x="511982" y="1104000"/>
                </a:cubicBezTo>
                <a:cubicBezTo>
                  <a:pt x="510633" y="1109740"/>
                  <a:pt x="520076" y="1118180"/>
                  <a:pt x="528845" y="1132697"/>
                </a:cubicBezTo>
                <a:cubicBezTo>
                  <a:pt x="535928" y="1079017"/>
                  <a:pt x="558188" y="1038840"/>
                  <a:pt x="565946" y="993938"/>
                </a:cubicBezTo>
                <a:cubicBezTo>
                  <a:pt x="570330" y="968954"/>
                  <a:pt x="580448" y="944984"/>
                  <a:pt x="586519" y="920000"/>
                </a:cubicBezTo>
                <a:cubicBezTo>
                  <a:pt x="607430" y="834246"/>
                  <a:pt x="631714" y="749842"/>
                  <a:pt x="694447" y="683332"/>
                </a:cubicBezTo>
                <a:cubicBezTo>
                  <a:pt x="714009" y="662400"/>
                  <a:pt x="734245" y="641806"/>
                  <a:pt x="754482" y="621549"/>
                </a:cubicBezTo>
                <a:cubicBezTo>
                  <a:pt x="783824" y="592176"/>
                  <a:pt x="815191" y="565842"/>
                  <a:pt x="858362" y="558415"/>
                </a:cubicBezTo>
                <a:cubicBezTo>
                  <a:pt x="866456" y="557064"/>
                  <a:pt x="873539" y="549637"/>
                  <a:pt x="883657" y="543222"/>
                </a:cubicBezTo>
                <a:cubicBezTo>
                  <a:pt x="865445" y="535457"/>
                  <a:pt x="850605" y="522628"/>
                  <a:pt x="838125" y="524653"/>
                </a:cubicBezTo>
                <a:cubicBezTo>
                  <a:pt x="796978" y="531068"/>
                  <a:pt x="771345" y="497644"/>
                  <a:pt x="735257" y="489541"/>
                </a:cubicBezTo>
                <a:cubicBezTo>
                  <a:pt x="696470" y="480426"/>
                  <a:pt x="660382" y="454429"/>
                  <a:pt x="623957" y="433835"/>
                </a:cubicBezTo>
                <a:cubicBezTo>
                  <a:pt x="563922" y="400411"/>
                  <a:pt x="533230" y="348418"/>
                  <a:pt x="508946" y="289336"/>
                </a:cubicBezTo>
                <a:cubicBezTo>
                  <a:pt x="497816" y="262664"/>
                  <a:pt x="487698" y="235993"/>
                  <a:pt x="474882" y="203582"/>
                </a:cubicBezTo>
                <a:cubicBezTo>
                  <a:pt x="470497" y="221813"/>
                  <a:pt x="467124" y="235317"/>
                  <a:pt x="464426" y="248822"/>
                </a:cubicBezTo>
                <a:cubicBezTo>
                  <a:pt x="443852" y="350444"/>
                  <a:pt x="417545" y="450040"/>
                  <a:pt x="363581" y="540521"/>
                </a:cubicBezTo>
                <a:cubicBezTo>
                  <a:pt x="339635" y="580697"/>
                  <a:pt x="308268" y="610745"/>
                  <a:pt x="266784" y="629989"/>
                </a:cubicBezTo>
                <a:cubicBezTo>
                  <a:pt x="234743" y="644844"/>
                  <a:pt x="201690" y="657673"/>
                  <a:pt x="169311" y="671516"/>
                </a:cubicBezTo>
                <a:cubicBezTo>
                  <a:pt x="157507" y="676580"/>
                  <a:pt x="146040" y="681306"/>
                  <a:pt x="134572" y="68637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4411575" y="1991825"/>
            <a:ext cx="38772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47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9" name="Google Shape;69;p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0" name="Google Shape;7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chemeClr val="accen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ctrTitle"/>
          </p:nvPr>
        </p:nvSpPr>
        <p:spPr>
          <a:xfrm>
            <a:off x="855300" y="2007125"/>
            <a:ext cx="7433400" cy="57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855300" y="2799752"/>
            <a:ext cx="7433400" cy="45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 rot="638233">
            <a:off x="-40696" y="301009"/>
            <a:ext cx="861792" cy="1732355"/>
          </a:xfrm>
          <a:custGeom>
            <a:rect b="b" l="l" r="r" t="t"/>
            <a:pathLst>
              <a:path extrusionOk="0" h="3457027" w="1719762">
                <a:moveTo>
                  <a:pt x="868006" y="3455714"/>
                </a:moveTo>
                <a:cubicBezTo>
                  <a:pt x="818340" y="3453230"/>
                  <a:pt x="769294" y="3454472"/>
                  <a:pt x="722111" y="3447643"/>
                </a:cubicBezTo>
                <a:cubicBezTo>
                  <a:pt x="646990" y="3436468"/>
                  <a:pt x="572490" y="3421568"/>
                  <a:pt x="498612" y="3404185"/>
                </a:cubicBezTo>
                <a:cubicBezTo>
                  <a:pt x="442737" y="3391147"/>
                  <a:pt x="388724" y="3371281"/>
                  <a:pt x="333470" y="3354518"/>
                </a:cubicBezTo>
                <a:cubicBezTo>
                  <a:pt x="326020" y="3352035"/>
                  <a:pt x="317329" y="3350793"/>
                  <a:pt x="311120" y="3346447"/>
                </a:cubicBezTo>
                <a:cubicBezTo>
                  <a:pt x="217996" y="3283743"/>
                  <a:pt x="120525" y="3227869"/>
                  <a:pt x="45405" y="3142194"/>
                </a:cubicBezTo>
                <a:cubicBezTo>
                  <a:pt x="11259" y="3103702"/>
                  <a:pt x="-1158" y="3065211"/>
                  <a:pt x="84" y="3015544"/>
                </a:cubicBezTo>
                <a:cubicBezTo>
                  <a:pt x="2567" y="2938561"/>
                  <a:pt x="14363" y="2864062"/>
                  <a:pt x="34850" y="2790804"/>
                </a:cubicBezTo>
                <a:cubicBezTo>
                  <a:pt x="39817" y="2772799"/>
                  <a:pt x="49130" y="2756658"/>
                  <a:pt x="54096" y="2738654"/>
                </a:cubicBezTo>
                <a:cubicBezTo>
                  <a:pt x="60925" y="2715683"/>
                  <a:pt x="65271" y="2692091"/>
                  <a:pt x="70859" y="2669121"/>
                </a:cubicBezTo>
                <a:cubicBezTo>
                  <a:pt x="77688" y="2640562"/>
                  <a:pt x="85138" y="2612625"/>
                  <a:pt x="91967" y="2584067"/>
                </a:cubicBezTo>
                <a:cubicBezTo>
                  <a:pt x="93829" y="2576617"/>
                  <a:pt x="95692" y="2568546"/>
                  <a:pt x="97554" y="2561096"/>
                </a:cubicBezTo>
                <a:cubicBezTo>
                  <a:pt x="112454" y="2501496"/>
                  <a:pt x="126734" y="2441896"/>
                  <a:pt x="141633" y="2382296"/>
                </a:cubicBezTo>
                <a:cubicBezTo>
                  <a:pt x="149083" y="2352497"/>
                  <a:pt x="154050" y="2322076"/>
                  <a:pt x="163983" y="2293518"/>
                </a:cubicBezTo>
                <a:cubicBezTo>
                  <a:pt x="188196" y="2223364"/>
                  <a:pt x="215512" y="2153831"/>
                  <a:pt x="240346" y="2083677"/>
                </a:cubicBezTo>
                <a:cubicBezTo>
                  <a:pt x="253383" y="2047668"/>
                  <a:pt x="261454" y="2009798"/>
                  <a:pt x="275112" y="1973789"/>
                </a:cubicBezTo>
                <a:cubicBezTo>
                  <a:pt x="290633" y="1932194"/>
                  <a:pt x="309879" y="1891219"/>
                  <a:pt x="327262" y="1850244"/>
                </a:cubicBezTo>
                <a:cubicBezTo>
                  <a:pt x="330366" y="1842794"/>
                  <a:pt x="335333" y="1835965"/>
                  <a:pt x="337195" y="1828515"/>
                </a:cubicBezTo>
                <a:cubicBezTo>
                  <a:pt x="357683" y="1743461"/>
                  <a:pt x="399899" y="1667099"/>
                  <a:pt x="434045" y="1587012"/>
                </a:cubicBezTo>
                <a:cubicBezTo>
                  <a:pt x="449566" y="1551003"/>
                  <a:pt x="470053" y="1517479"/>
                  <a:pt x="480607" y="1478366"/>
                </a:cubicBezTo>
                <a:cubicBezTo>
                  <a:pt x="495507" y="1424975"/>
                  <a:pt x="522824" y="1374687"/>
                  <a:pt x="543932" y="1322538"/>
                </a:cubicBezTo>
                <a:cubicBezTo>
                  <a:pt x="570628" y="1257350"/>
                  <a:pt x="597324" y="1192163"/>
                  <a:pt x="624020" y="1126976"/>
                </a:cubicBezTo>
                <a:cubicBezTo>
                  <a:pt x="635815" y="1098417"/>
                  <a:pt x="648232" y="1070480"/>
                  <a:pt x="660649" y="1042543"/>
                </a:cubicBezTo>
                <a:cubicBezTo>
                  <a:pt x="679274" y="1000947"/>
                  <a:pt x="696036" y="958730"/>
                  <a:pt x="716523" y="918376"/>
                </a:cubicBezTo>
                <a:cubicBezTo>
                  <a:pt x="729561" y="893543"/>
                  <a:pt x="739494" y="865606"/>
                  <a:pt x="772398" y="854431"/>
                </a:cubicBezTo>
                <a:cubicBezTo>
                  <a:pt x="784815" y="850085"/>
                  <a:pt x="791644" y="827114"/>
                  <a:pt x="800336" y="812214"/>
                </a:cubicBezTo>
                <a:cubicBezTo>
                  <a:pt x="816477" y="784277"/>
                  <a:pt x="841311" y="775585"/>
                  <a:pt x="871731" y="778689"/>
                </a:cubicBezTo>
                <a:cubicBezTo>
                  <a:pt x="899669" y="781173"/>
                  <a:pt x="919535" y="798556"/>
                  <a:pt x="930710" y="821527"/>
                </a:cubicBezTo>
                <a:cubicBezTo>
                  <a:pt x="959268" y="880506"/>
                  <a:pt x="989689" y="938864"/>
                  <a:pt x="1011418" y="1000326"/>
                </a:cubicBezTo>
                <a:cubicBezTo>
                  <a:pt x="1060464" y="1140634"/>
                  <a:pt x="1103922" y="1282184"/>
                  <a:pt x="1151726" y="1423112"/>
                </a:cubicBezTo>
                <a:cubicBezTo>
                  <a:pt x="1184630" y="1520583"/>
                  <a:pt x="1222501" y="1616191"/>
                  <a:pt x="1257268" y="1713040"/>
                </a:cubicBezTo>
                <a:cubicBezTo>
                  <a:pt x="1285826" y="1791886"/>
                  <a:pt x="1315005" y="1870731"/>
                  <a:pt x="1341701" y="1950819"/>
                </a:cubicBezTo>
                <a:cubicBezTo>
                  <a:pt x="1368396" y="2030285"/>
                  <a:pt x="1391988" y="2110993"/>
                  <a:pt x="1416821" y="2191080"/>
                </a:cubicBezTo>
                <a:cubicBezTo>
                  <a:pt x="1431100" y="2238264"/>
                  <a:pt x="1443517" y="2286068"/>
                  <a:pt x="1457796" y="2333251"/>
                </a:cubicBezTo>
                <a:cubicBezTo>
                  <a:pt x="1475179" y="2389126"/>
                  <a:pt x="1494425" y="2445000"/>
                  <a:pt x="1513050" y="2500254"/>
                </a:cubicBezTo>
                <a:cubicBezTo>
                  <a:pt x="1550300" y="2610142"/>
                  <a:pt x="1586929" y="2720029"/>
                  <a:pt x="1625421" y="2829916"/>
                </a:cubicBezTo>
                <a:cubicBezTo>
                  <a:pt x="1638458" y="2867787"/>
                  <a:pt x="1657083" y="2903795"/>
                  <a:pt x="1670120" y="2941665"/>
                </a:cubicBezTo>
                <a:cubicBezTo>
                  <a:pt x="1688125" y="2991332"/>
                  <a:pt x="1704266" y="3042240"/>
                  <a:pt x="1718545" y="3093148"/>
                </a:cubicBezTo>
                <a:cubicBezTo>
                  <a:pt x="1721649" y="3103082"/>
                  <a:pt x="1718545" y="3118602"/>
                  <a:pt x="1712337" y="3127294"/>
                </a:cubicBezTo>
                <a:cubicBezTo>
                  <a:pt x="1693091" y="3155852"/>
                  <a:pt x="1673845" y="3185652"/>
                  <a:pt x="1648391" y="3208623"/>
                </a:cubicBezTo>
                <a:cubicBezTo>
                  <a:pt x="1617971" y="3236560"/>
                  <a:pt x="1582583" y="3258910"/>
                  <a:pt x="1548437" y="3281260"/>
                </a:cubicBezTo>
                <a:cubicBezTo>
                  <a:pt x="1514292" y="3304231"/>
                  <a:pt x="1480146" y="3328443"/>
                  <a:pt x="1442896" y="3344585"/>
                </a:cubicBezTo>
                <a:cubicBezTo>
                  <a:pt x="1360946" y="3379972"/>
                  <a:pt x="1278376" y="3411635"/>
                  <a:pt x="1188355" y="3426535"/>
                </a:cubicBezTo>
                <a:cubicBezTo>
                  <a:pt x="1098335" y="3441435"/>
                  <a:pt x="1007693" y="3442676"/>
                  <a:pt x="917673" y="3456334"/>
                </a:cubicBezTo>
                <a:cubicBezTo>
                  <a:pt x="901531" y="3458197"/>
                  <a:pt x="883527" y="3455714"/>
                  <a:pt x="868006" y="3455714"/>
                </a:cubicBezTo>
                <a:close/>
                <a:moveTo>
                  <a:pt x="73963" y="3076386"/>
                </a:moveTo>
                <a:cubicBezTo>
                  <a:pt x="103763" y="3101840"/>
                  <a:pt x="132321" y="3129777"/>
                  <a:pt x="164604" y="3152748"/>
                </a:cubicBezTo>
                <a:cubicBezTo>
                  <a:pt x="196887" y="3176340"/>
                  <a:pt x="234758" y="3192481"/>
                  <a:pt x="265179" y="3217936"/>
                </a:cubicBezTo>
                <a:cubicBezTo>
                  <a:pt x="294979" y="3242769"/>
                  <a:pt x="329745" y="3257048"/>
                  <a:pt x="364512" y="3268843"/>
                </a:cubicBezTo>
                <a:cubicBezTo>
                  <a:pt x="429078" y="3290572"/>
                  <a:pt x="495507" y="3307335"/>
                  <a:pt x="561316" y="3324718"/>
                </a:cubicBezTo>
                <a:cubicBezTo>
                  <a:pt x="598565" y="3334652"/>
                  <a:pt x="636436" y="3345206"/>
                  <a:pt x="674307" y="3350793"/>
                </a:cubicBezTo>
                <a:cubicBezTo>
                  <a:pt x="742598" y="3360727"/>
                  <a:pt x="811511" y="3370039"/>
                  <a:pt x="881665" y="3366935"/>
                </a:cubicBezTo>
                <a:cubicBezTo>
                  <a:pt x="929469" y="3364452"/>
                  <a:pt x="978514" y="3370039"/>
                  <a:pt x="1025697" y="3363831"/>
                </a:cubicBezTo>
                <a:cubicBezTo>
                  <a:pt x="1110131" y="3353277"/>
                  <a:pt x="1194564" y="3341481"/>
                  <a:pt x="1275893" y="3313543"/>
                </a:cubicBezTo>
                <a:cubicBezTo>
                  <a:pt x="1365292" y="3283123"/>
                  <a:pt x="1454071" y="3253323"/>
                  <a:pt x="1531054" y="3196206"/>
                </a:cubicBezTo>
                <a:cubicBezTo>
                  <a:pt x="1565821" y="3170131"/>
                  <a:pt x="1601208" y="3145298"/>
                  <a:pt x="1634733" y="3121086"/>
                </a:cubicBezTo>
                <a:cubicBezTo>
                  <a:pt x="1617971" y="3072040"/>
                  <a:pt x="1603691" y="3027961"/>
                  <a:pt x="1588171" y="2983882"/>
                </a:cubicBezTo>
                <a:cubicBezTo>
                  <a:pt x="1565821" y="2922420"/>
                  <a:pt x="1540988" y="2861578"/>
                  <a:pt x="1519879" y="2800116"/>
                </a:cubicBezTo>
                <a:cubicBezTo>
                  <a:pt x="1505600" y="2758520"/>
                  <a:pt x="1496288" y="2715062"/>
                  <a:pt x="1484492" y="2672846"/>
                </a:cubicBezTo>
                <a:cubicBezTo>
                  <a:pt x="1467109" y="2612625"/>
                  <a:pt x="1449104" y="2553025"/>
                  <a:pt x="1430480" y="2493425"/>
                </a:cubicBezTo>
                <a:cubicBezTo>
                  <a:pt x="1421788" y="2466109"/>
                  <a:pt x="1411855" y="2439413"/>
                  <a:pt x="1400059" y="2405888"/>
                </a:cubicBezTo>
                <a:cubicBezTo>
                  <a:pt x="1381434" y="2438792"/>
                  <a:pt x="1366534" y="2464246"/>
                  <a:pt x="1352876" y="2489700"/>
                </a:cubicBezTo>
                <a:cubicBezTo>
                  <a:pt x="1319972" y="2549300"/>
                  <a:pt x="1272167" y="2589654"/>
                  <a:pt x="1203876" y="2597725"/>
                </a:cubicBezTo>
                <a:cubicBezTo>
                  <a:pt x="1174697" y="2601450"/>
                  <a:pt x="1143655" y="2595242"/>
                  <a:pt x="1111993" y="2594000"/>
                </a:cubicBezTo>
                <a:cubicBezTo>
                  <a:pt x="1075364" y="2661050"/>
                  <a:pt x="1027560" y="2722512"/>
                  <a:pt x="967960" y="2775283"/>
                </a:cubicBezTo>
                <a:cubicBezTo>
                  <a:pt x="897806" y="2837366"/>
                  <a:pt x="789781" y="2846057"/>
                  <a:pt x="710936" y="2794529"/>
                </a:cubicBezTo>
                <a:cubicBezTo>
                  <a:pt x="701623" y="2788320"/>
                  <a:pt x="691690" y="2782112"/>
                  <a:pt x="680515" y="2774662"/>
                </a:cubicBezTo>
                <a:cubicBezTo>
                  <a:pt x="643265" y="2844195"/>
                  <a:pt x="594220" y="2895724"/>
                  <a:pt x="525928" y="2929870"/>
                </a:cubicBezTo>
                <a:cubicBezTo>
                  <a:pt x="478745" y="2953461"/>
                  <a:pt x="432803" y="2962153"/>
                  <a:pt x="383137" y="2947253"/>
                </a:cubicBezTo>
                <a:cubicBezTo>
                  <a:pt x="358304" y="2939803"/>
                  <a:pt x="335333" y="2924903"/>
                  <a:pt x="312983" y="2913728"/>
                </a:cubicBezTo>
                <a:cubicBezTo>
                  <a:pt x="286908" y="2934836"/>
                  <a:pt x="262075" y="2956565"/>
                  <a:pt x="235379" y="2977053"/>
                </a:cubicBezTo>
                <a:cubicBezTo>
                  <a:pt x="214892" y="2992574"/>
                  <a:pt x="191921" y="3003749"/>
                  <a:pt x="164604" y="2998782"/>
                </a:cubicBezTo>
                <a:cubicBezTo>
                  <a:pt x="142875" y="2995057"/>
                  <a:pt x="121146" y="2991332"/>
                  <a:pt x="95071" y="2986986"/>
                </a:cubicBezTo>
                <a:cubicBezTo>
                  <a:pt x="88863" y="3014303"/>
                  <a:pt x="82034" y="3042240"/>
                  <a:pt x="73963" y="3076386"/>
                </a:cubicBezTo>
                <a:close/>
                <a:moveTo>
                  <a:pt x="341541" y="2866545"/>
                </a:moveTo>
                <a:cubicBezTo>
                  <a:pt x="394312" y="2900691"/>
                  <a:pt x="457637" y="2895724"/>
                  <a:pt x="504820" y="2863441"/>
                </a:cubicBezTo>
                <a:cubicBezTo>
                  <a:pt x="554486" y="2829916"/>
                  <a:pt x="584286" y="2782112"/>
                  <a:pt x="617190" y="2734308"/>
                </a:cubicBezTo>
                <a:cubicBezTo>
                  <a:pt x="634574" y="2708854"/>
                  <a:pt x="634574" y="2686504"/>
                  <a:pt x="620915" y="2660429"/>
                </a:cubicBezTo>
                <a:cubicBezTo>
                  <a:pt x="612224" y="2644287"/>
                  <a:pt x="604774" y="2626283"/>
                  <a:pt x="602290" y="2608279"/>
                </a:cubicBezTo>
                <a:cubicBezTo>
                  <a:pt x="589874" y="2535021"/>
                  <a:pt x="591736" y="2461763"/>
                  <a:pt x="607257" y="2389126"/>
                </a:cubicBezTo>
                <a:cubicBezTo>
                  <a:pt x="617811" y="2336976"/>
                  <a:pt x="637678" y="2289172"/>
                  <a:pt x="670582" y="2247576"/>
                </a:cubicBezTo>
                <a:cubicBezTo>
                  <a:pt x="692311" y="2220260"/>
                  <a:pt x="719628" y="2199151"/>
                  <a:pt x="756877" y="2210326"/>
                </a:cubicBezTo>
                <a:cubicBezTo>
                  <a:pt x="791644" y="2220880"/>
                  <a:pt x="814615" y="2246334"/>
                  <a:pt x="816477" y="2282963"/>
                </a:cubicBezTo>
                <a:cubicBezTo>
                  <a:pt x="817719" y="2312763"/>
                  <a:pt x="814615" y="2344426"/>
                  <a:pt x="807165" y="2373605"/>
                </a:cubicBezTo>
                <a:cubicBezTo>
                  <a:pt x="781711" y="2477284"/>
                  <a:pt x="760602" y="2582204"/>
                  <a:pt x="720248" y="2682158"/>
                </a:cubicBezTo>
                <a:cubicBezTo>
                  <a:pt x="717144" y="2690229"/>
                  <a:pt x="715903" y="2701404"/>
                  <a:pt x="719007" y="2708854"/>
                </a:cubicBezTo>
                <a:cubicBezTo>
                  <a:pt x="733286" y="2742999"/>
                  <a:pt x="789161" y="2766591"/>
                  <a:pt x="825169" y="2754174"/>
                </a:cubicBezTo>
                <a:cubicBezTo>
                  <a:pt x="905256" y="2726858"/>
                  <a:pt x="966718" y="2675950"/>
                  <a:pt x="1012660" y="2605175"/>
                </a:cubicBezTo>
                <a:cubicBezTo>
                  <a:pt x="1039356" y="2564200"/>
                  <a:pt x="1066672" y="2525088"/>
                  <a:pt x="1023214" y="2478525"/>
                </a:cubicBezTo>
                <a:cubicBezTo>
                  <a:pt x="1021352" y="2476663"/>
                  <a:pt x="1021972" y="2473559"/>
                  <a:pt x="1021352" y="2471075"/>
                </a:cubicBezTo>
                <a:cubicBezTo>
                  <a:pt x="1004589" y="2419546"/>
                  <a:pt x="994035" y="2367397"/>
                  <a:pt x="1002106" y="2313384"/>
                </a:cubicBezTo>
                <a:cubicBezTo>
                  <a:pt x="1010177" y="2257510"/>
                  <a:pt x="1023214" y="2202876"/>
                  <a:pt x="1062947" y="2159418"/>
                </a:cubicBezTo>
                <a:cubicBezTo>
                  <a:pt x="1072260" y="2149485"/>
                  <a:pt x="1085297" y="2138931"/>
                  <a:pt x="1098335" y="2136447"/>
                </a:cubicBezTo>
                <a:cubicBezTo>
                  <a:pt x="1143035" y="2127135"/>
                  <a:pt x="1190218" y="2156935"/>
                  <a:pt x="1198289" y="2201635"/>
                </a:cubicBezTo>
                <a:cubicBezTo>
                  <a:pt x="1204497" y="2233918"/>
                  <a:pt x="1206980" y="2268684"/>
                  <a:pt x="1203876" y="2301588"/>
                </a:cubicBezTo>
                <a:cubicBezTo>
                  <a:pt x="1197047" y="2377330"/>
                  <a:pt x="1175939" y="2449967"/>
                  <a:pt x="1145518" y="2520121"/>
                </a:cubicBezTo>
                <a:cubicBezTo>
                  <a:pt x="1177180" y="2532538"/>
                  <a:pt x="1176559" y="2531296"/>
                  <a:pt x="1198909" y="2528192"/>
                </a:cubicBezTo>
                <a:cubicBezTo>
                  <a:pt x="1240505" y="2521983"/>
                  <a:pt x="1269684" y="2496530"/>
                  <a:pt x="1293897" y="2466730"/>
                </a:cubicBezTo>
                <a:cubicBezTo>
                  <a:pt x="1321834" y="2431342"/>
                  <a:pt x="1344805" y="2391609"/>
                  <a:pt x="1368396" y="2352497"/>
                </a:cubicBezTo>
                <a:cubicBezTo>
                  <a:pt x="1378330" y="2336355"/>
                  <a:pt x="1379571" y="2318972"/>
                  <a:pt x="1372121" y="2299105"/>
                </a:cubicBezTo>
                <a:cubicBezTo>
                  <a:pt x="1353496" y="2249439"/>
                  <a:pt x="1338597" y="2197910"/>
                  <a:pt x="1322455" y="2147001"/>
                </a:cubicBezTo>
                <a:cubicBezTo>
                  <a:pt x="1301347" y="2081193"/>
                  <a:pt x="1280859" y="2015385"/>
                  <a:pt x="1258509" y="1949577"/>
                </a:cubicBezTo>
                <a:cubicBezTo>
                  <a:pt x="1226226" y="1853969"/>
                  <a:pt x="1192701" y="1758361"/>
                  <a:pt x="1158555" y="1662753"/>
                </a:cubicBezTo>
                <a:cubicBezTo>
                  <a:pt x="1151726" y="1642887"/>
                  <a:pt x="1142414" y="1623641"/>
                  <a:pt x="1132480" y="1600049"/>
                </a:cubicBezTo>
                <a:cubicBezTo>
                  <a:pt x="1086539" y="1647853"/>
                  <a:pt x="1033147" y="1665236"/>
                  <a:pt x="974168" y="1663374"/>
                </a:cubicBezTo>
                <a:cubicBezTo>
                  <a:pt x="959268" y="1693795"/>
                  <a:pt x="944989" y="1722353"/>
                  <a:pt x="931952" y="1750911"/>
                </a:cubicBezTo>
                <a:cubicBezTo>
                  <a:pt x="908360" y="1801198"/>
                  <a:pt x="874835" y="1844657"/>
                  <a:pt x="834481" y="1882527"/>
                </a:cubicBezTo>
                <a:cubicBezTo>
                  <a:pt x="790402" y="1924123"/>
                  <a:pt x="739494" y="1947094"/>
                  <a:pt x="676790" y="1927227"/>
                </a:cubicBezTo>
                <a:cubicBezTo>
                  <a:pt x="669340" y="1924744"/>
                  <a:pt x="661269" y="1924123"/>
                  <a:pt x="653819" y="1922261"/>
                </a:cubicBezTo>
                <a:cubicBezTo>
                  <a:pt x="655682" y="1925365"/>
                  <a:pt x="658165" y="1927848"/>
                  <a:pt x="660028" y="1930952"/>
                </a:cubicBezTo>
                <a:cubicBezTo>
                  <a:pt x="629607" y="1957027"/>
                  <a:pt x="599807" y="1983723"/>
                  <a:pt x="568766" y="2009177"/>
                </a:cubicBezTo>
                <a:cubicBezTo>
                  <a:pt x="511649" y="2055739"/>
                  <a:pt x="450808" y="2092989"/>
                  <a:pt x="372583" y="2084297"/>
                </a:cubicBezTo>
                <a:cubicBezTo>
                  <a:pt x="354579" y="2082435"/>
                  <a:pt x="344025" y="2089885"/>
                  <a:pt x="337816" y="2104164"/>
                </a:cubicBezTo>
                <a:cubicBezTo>
                  <a:pt x="332229" y="2115960"/>
                  <a:pt x="328504" y="2128997"/>
                  <a:pt x="324779" y="2142035"/>
                </a:cubicBezTo>
                <a:cubicBezTo>
                  <a:pt x="311120" y="2190460"/>
                  <a:pt x="299325" y="2239505"/>
                  <a:pt x="285046" y="2287930"/>
                </a:cubicBezTo>
                <a:cubicBezTo>
                  <a:pt x="268283" y="2345047"/>
                  <a:pt x="247175" y="2400921"/>
                  <a:pt x="234137" y="2459280"/>
                </a:cubicBezTo>
                <a:cubicBezTo>
                  <a:pt x="219237" y="2525088"/>
                  <a:pt x="199992" y="2590275"/>
                  <a:pt x="181988" y="2655462"/>
                </a:cubicBezTo>
                <a:cubicBezTo>
                  <a:pt x="172675" y="2688987"/>
                  <a:pt x="158396" y="2721270"/>
                  <a:pt x="153429" y="2754795"/>
                </a:cubicBezTo>
                <a:cubicBezTo>
                  <a:pt x="145979" y="2801358"/>
                  <a:pt x="134804" y="2846057"/>
                  <a:pt x="119904" y="2890136"/>
                </a:cubicBezTo>
                <a:cubicBezTo>
                  <a:pt x="114938" y="2904416"/>
                  <a:pt x="115559" y="2919936"/>
                  <a:pt x="113696" y="2936699"/>
                </a:cubicBezTo>
                <a:cubicBezTo>
                  <a:pt x="185713" y="2934836"/>
                  <a:pt x="217375" y="2883928"/>
                  <a:pt x="254625" y="2841091"/>
                </a:cubicBezTo>
                <a:cubicBezTo>
                  <a:pt x="257729" y="2837366"/>
                  <a:pt x="255246" y="2828053"/>
                  <a:pt x="254004" y="2821845"/>
                </a:cubicBezTo>
                <a:cubicBezTo>
                  <a:pt x="243450" y="2778387"/>
                  <a:pt x="245933" y="2734308"/>
                  <a:pt x="251521" y="2690229"/>
                </a:cubicBezTo>
                <a:cubicBezTo>
                  <a:pt x="257729" y="2641804"/>
                  <a:pt x="270766" y="2595863"/>
                  <a:pt x="309258" y="2561717"/>
                </a:cubicBezTo>
                <a:cubicBezTo>
                  <a:pt x="344025" y="2531296"/>
                  <a:pt x="380033" y="2535642"/>
                  <a:pt x="409212" y="2571650"/>
                </a:cubicBezTo>
                <a:cubicBezTo>
                  <a:pt x="434666" y="2602692"/>
                  <a:pt x="431562" y="2636837"/>
                  <a:pt x="422870" y="2670983"/>
                </a:cubicBezTo>
                <a:cubicBezTo>
                  <a:pt x="404866" y="2740516"/>
                  <a:pt x="380654" y="2805083"/>
                  <a:pt x="341541" y="2866545"/>
                </a:cubicBezTo>
                <a:close/>
                <a:moveTo>
                  <a:pt x="377549" y="2028423"/>
                </a:moveTo>
                <a:cubicBezTo>
                  <a:pt x="392449" y="2024698"/>
                  <a:pt x="404245" y="2024077"/>
                  <a:pt x="414799" y="2019731"/>
                </a:cubicBezTo>
                <a:cubicBezTo>
                  <a:pt x="483091" y="1988689"/>
                  <a:pt x="535861" y="1938402"/>
                  <a:pt x="583665" y="1881907"/>
                </a:cubicBezTo>
                <a:cubicBezTo>
                  <a:pt x="593599" y="1870111"/>
                  <a:pt x="589253" y="1857694"/>
                  <a:pt x="586149" y="1844036"/>
                </a:cubicBezTo>
                <a:cubicBezTo>
                  <a:pt x="579940" y="1814236"/>
                  <a:pt x="574974" y="1783815"/>
                  <a:pt x="573732" y="1753394"/>
                </a:cubicBezTo>
                <a:cubicBezTo>
                  <a:pt x="573111" y="1729803"/>
                  <a:pt x="579940" y="1705590"/>
                  <a:pt x="581182" y="1681999"/>
                </a:cubicBezTo>
                <a:cubicBezTo>
                  <a:pt x="583045" y="1635436"/>
                  <a:pt x="601049" y="1596945"/>
                  <a:pt x="632090" y="1562799"/>
                </a:cubicBezTo>
                <a:cubicBezTo>
                  <a:pt x="651957" y="1540449"/>
                  <a:pt x="673065" y="1536103"/>
                  <a:pt x="700382" y="1549141"/>
                </a:cubicBezTo>
                <a:cubicBezTo>
                  <a:pt x="742598" y="1568387"/>
                  <a:pt x="761844" y="1607499"/>
                  <a:pt x="753773" y="1663374"/>
                </a:cubicBezTo>
                <a:cubicBezTo>
                  <a:pt x="745082" y="1724215"/>
                  <a:pt x="735148" y="1785057"/>
                  <a:pt x="705348" y="1840311"/>
                </a:cubicBezTo>
                <a:cubicBezTo>
                  <a:pt x="700382" y="1849002"/>
                  <a:pt x="697278" y="1858315"/>
                  <a:pt x="692311" y="1870111"/>
                </a:cubicBezTo>
                <a:cubicBezTo>
                  <a:pt x="725215" y="1871973"/>
                  <a:pt x="747565" y="1856452"/>
                  <a:pt x="768052" y="1840311"/>
                </a:cubicBezTo>
                <a:cubicBezTo>
                  <a:pt x="835723" y="1785678"/>
                  <a:pt x="876698" y="1713040"/>
                  <a:pt x="905256" y="1632953"/>
                </a:cubicBezTo>
                <a:cubicBezTo>
                  <a:pt x="908360" y="1624882"/>
                  <a:pt x="905256" y="1611224"/>
                  <a:pt x="900289" y="1603774"/>
                </a:cubicBezTo>
                <a:cubicBezTo>
                  <a:pt x="862419" y="1545416"/>
                  <a:pt x="868006" y="1480850"/>
                  <a:pt x="871731" y="1416904"/>
                </a:cubicBezTo>
                <a:cubicBezTo>
                  <a:pt x="872973" y="1395175"/>
                  <a:pt x="884769" y="1373446"/>
                  <a:pt x="895323" y="1353579"/>
                </a:cubicBezTo>
                <a:cubicBezTo>
                  <a:pt x="910844" y="1325642"/>
                  <a:pt x="954923" y="1316950"/>
                  <a:pt x="974789" y="1341162"/>
                </a:cubicBezTo>
                <a:cubicBezTo>
                  <a:pt x="990931" y="1361029"/>
                  <a:pt x="1007693" y="1387725"/>
                  <a:pt x="1008314" y="1411937"/>
                </a:cubicBezTo>
                <a:cubicBezTo>
                  <a:pt x="1010177" y="1462225"/>
                  <a:pt x="1001485" y="1512512"/>
                  <a:pt x="996518" y="1563420"/>
                </a:cubicBezTo>
                <a:cubicBezTo>
                  <a:pt x="995277" y="1577699"/>
                  <a:pt x="992173" y="1591357"/>
                  <a:pt x="989689" y="1608741"/>
                </a:cubicBezTo>
                <a:cubicBezTo>
                  <a:pt x="1044943" y="1606257"/>
                  <a:pt x="1082814" y="1583287"/>
                  <a:pt x="1112614" y="1550383"/>
                </a:cubicBezTo>
                <a:cubicBezTo>
                  <a:pt x="1036872" y="1303292"/>
                  <a:pt x="962993" y="1061168"/>
                  <a:pt x="888494" y="819664"/>
                </a:cubicBezTo>
                <a:cubicBezTo>
                  <a:pt x="866144" y="819043"/>
                  <a:pt x="851244" y="828356"/>
                  <a:pt x="841931" y="843877"/>
                </a:cubicBezTo>
                <a:cubicBezTo>
                  <a:pt x="820202" y="878643"/>
                  <a:pt x="799094" y="914031"/>
                  <a:pt x="781090" y="951280"/>
                </a:cubicBezTo>
                <a:cubicBezTo>
                  <a:pt x="764327" y="987289"/>
                  <a:pt x="751911" y="1025780"/>
                  <a:pt x="738253" y="1063030"/>
                </a:cubicBezTo>
                <a:cubicBezTo>
                  <a:pt x="697898" y="1174159"/>
                  <a:pt x="658786" y="1286529"/>
                  <a:pt x="615949" y="1397037"/>
                </a:cubicBezTo>
                <a:cubicBezTo>
                  <a:pt x="594220" y="1453533"/>
                  <a:pt x="576216" y="1511891"/>
                  <a:pt x="548278" y="1567145"/>
                </a:cubicBezTo>
                <a:cubicBezTo>
                  <a:pt x="519099" y="1624882"/>
                  <a:pt x="497991" y="1686965"/>
                  <a:pt x="476882" y="1748428"/>
                </a:cubicBezTo>
                <a:cubicBezTo>
                  <a:pt x="455774" y="1809890"/>
                  <a:pt x="413558" y="1863282"/>
                  <a:pt x="407349" y="1930331"/>
                </a:cubicBezTo>
                <a:cubicBezTo>
                  <a:pt x="406729" y="1935298"/>
                  <a:pt x="404245" y="1940886"/>
                  <a:pt x="401141" y="1944610"/>
                </a:cubicBezTo>
                <a:cubicBezTo>
                  <a:pt x="381895" y="1966339"/>
                  <a:pt x="380654" y="1993035"/>
                  <a:pt x="377549" y="2028423"/>
                </a:cubicBezTo>
                <a:close/>
                <a:moveTo>
                  <a:pt x="676790" y="2600829"/>
                </a:moveTo>
                <a:cubicBezTo>
                  <a:pt x="682378" y="2592758"/>
                  <a:pt x="685482" y="2590275"/>
                  <a:pt x="686723" y="2586550"/>
                </a:cubicBezTo>
                <a:cubicBezTo>
                  <a:pt x="712798" y="2498392"/>
                  <a:pt x="739494" y="2410855"/>
                  <a:pt x="763707" y="2322076"/>
                </a:cubicBezTo>
                <a:cubicBezTo>
                  <a:pt x="768673" y="2302830"/>
                  <a:pt x="764327" y="2281101"/>
                  <a:pt x="764327" y="2251301"/>
                </a:cubicBezTo>
                <a:cubicBezTo>
                  <a:pt x="748186" y="2261855"/>
                  <a:pt x="734528" y="2266201"/>
                  <a:pt x="727698" y="2275514"/>
                </a:cubicBezTo>
                <a:cubicBezTo>
                  <a:pt x="715282" y="2292276"/>
                  <a:pt x="704107" y="2311522"/>
                  <a:pt x="696657" y="2330768"/>
                </a:cubicBezTo>
                <a:cubicBezTo>
                  <a:pt x="666857" y="2407130"/>
                  <a:pt x="663132" y="2486596"/>
                  <a:pt x="668719" y="2567304"/>
                </a:cubicBezTo>
                <a:cubicBezTo>
                  <a:pt x="669340" y="2577238"/>
                  <a:pt x="673065" y="2587171"/>
                  <a:pt x="676790" y="2600829"/>
                </a:cubicBezTo>
                <a:close/>
                <a:moveTo>
                  <a:pt x="1090885" y="2461142"/>
                </a:moveTo>
                <a:cubicBezTo>
                  <a:pt x="1132480" y="2377330"/>
                  <a:pt x="1153589" y="2294139"/>
                  <a:pt x="1142414" y="2199772"/>
                </a:cubicBezTo>
                <a:cubicBezTo>
                  <a:pt x="1077847" y="2243851"/>
                  <a:pt x="1049289" y="2391609"/>
                  <a:pt x="1090885" y="2461142"/>
                </a:cubicBezTo>
                <a:close/>
                <a:moveTo>
                  <a:pt x="689207" y="1603153"/>
                </a:moveTo>
                <a:cubicBezTo>
                  <a:pt x="664994" y="1605016"/>
                  <a:pt x="663132" y="1623641"/>
                  <a:pt x="657544" y="1637299"/>
                </a:cubicBezTo>
                <a:cubicBezTo>
                  <a:pt x="638919" y="1681378"/>
                  <a:pt x="632090" y="1727319"/>
                  <a:pt x="642644" y="1780090"/>
                </a:cubicBezTo>
                <a:cubicBezTo>
                  <a:pt x="673686" y="1719249"/>
                  <a:pt x="683619" y="1681378"/>
                  <a:pt x="689207" y="1603153"/>
                </a:cubicBezTo>
                <a:close/>
                <a:moveTo>
                  <a:pt x="310500" y="2740516"/>
                </a:moveTo>
                <a:cubicBezTo>
                  <a:pt x="346508" y="2680295"/>
                  <a:pt x="358924" y="2639941"/>
                  <a:pt x="352716" y="2607658"/>
                </a:cubicBezTo>
                <a:cubicBezTo>
                  <a:pt x="322295" y="2638700"/>
                  <a:pt x="305533" y="2692091"/>
                  <a:pt x="310500" y="2740516"/>
                </a:cubicBezTo>
                <a:close/>
                <a:moveTo>
                  <a:pt x="943748" y="1402625"/>
                </a:moveTo>
                <a:cubicBezTo>
                  <a:pt x="931952" y="1439875"/>
                  <a:pt x="923881" y="1476504"/>
                  <a:pt x="931952" y="1514995"/>
                </a:cubicBezTo>
                <a:cubicBezTo>
                  <a:pt x="945610" y="1478366"/>
                  <a:pt x="954302" y="1441116"/>
                  <a:pt x="943748" y="1402625"/>
                </a:cubicBezTo>
                <a:close/>
                <a:moveTo>
                  <a:pt x="793507" y="398741"/>
                </a:moveTo>
                <a:cubicBezTo>
                  <a:pt x="813994" y="345970"/>
                  <a:pt x="834481" y="295062"/>
                  <a:pt x="853727" y="244154"/>
                </a:cubicBezTo>
                <a:cubicBezTo>
                  <a:pt x="881665" y="169033"/>
                  <a:pt x="920777" y="101362"/>
                  <a:pt x="981618" y="48592"/>
                </a:cubicBezTo>
                <a:cubicBezTo>
                  <a:pt x="1000243" y="31829"/>
                  <a:pt x="1021972" y="17550"/>
                  <a:pt x="1044943" y="6996"/>
                </a:cubicBezTo>
                <a:cubicBezTo>
                  <a:pt x="1087160" y="-12871"/>
                  <a:pt x="1143035" y="11342"/>
                  <a:pt x="1166005" y="57283"/>
                </a:cubicBezTo>
                <a:cubicBezTo>
                  <a:pt x="1181526" y="87704"/>
                  <a:pt x="1185872" y="120608"/>
                  <a:pt x="1187114" y="154754"/>
                </a:cubicBezTo>
                <a:cubicBezTo>
                  <a:pt x="1187734" y="166550"/>
                  <a:pt x="1189597" y="177725"/>
                  <a:pt x="1190839" y="191383"/>
                </a:cubicBezTo>
                <a:cubicBezTo>
                  <a:pt x="1217534" y="178345"/>
                  <a:pt x="1239264" y="165929"/>
                  <a:pt x="1262234" y="155996"/>
                </a:cubicBezTo>
                <a:cubicBezTo>
                  <a:pt x="1309417" y="135508"/>
                  <a:pt x="1357842" y="133025"/>
                  <a:pt x="1406888" y="149787"/>
                </a:cubicBezTo>
                <a:cubicBezTo>
                  <a:pt x="1454071" y="165929"/>
                  <a:pt x="1474559" y="196970"/>
                  <a:pt x="1472075" y="247258"/>
                </a:cubicBezTo>
                <a:cubicBezTo>
                  <a:pt x="1468971" y="319895"/>
                  <a:pt x="1443517" y="384461"/>
                  <a:pt x="1406888" y="446545"/>
                </a:cubicBezTo>
                <a:cubicBezTo>
                  <a:pt x="1368396" y="512353"/>
                  <a:pt x="1310659" y="560157"/>
                  <a:pt x="1259130" y="614169"/>
                </a:cubicBezTo>
                <a:cubicBezTo>
                  <a:pt x="1216914" y="658248"/>
                  <a:pt x="1166626" y="691773"/>
                  <a:pt x="1112614" y="718469"/>
                </a:cubicBezTo>
                <a:cubicBezTo>
                  <a:pt x="1082193" y="733369"/>
                  <a:pt x="1046185" y="737714"/>
                  <a:pt x="1012039" y="743923"/>
                </a:cubicBezTo>
                <a:cubicBezTo>
                  <a:pt x="1002727" y="745785"/>
                  <a:pt x="988448" y="738335"/>
                  <a:pt x="980998" y="731506"/>
                </a:cubicBezTo>
                <a:cubicBezTo>
                  <a:pt x="967339" y="719090"/>
                  <a:pt x="971685" y="702948"/>
                  <a:pt x="989689" y="697981"/>
                </a:cubicBezTo>
                <a:cubicBezTo>
                  <a:pt x="1074743" y="674390"/>
                  <a:pt x="1140551" y="619136"/>
                  <a:pt x="1204497" y="562640"/>
                </a:cubicBezTo>
                <a:cubicBezTo>
                  <a:pt x="1255405" y="517940"/>
                  <a:pt x="1301967" y="468274"/>
                  <a:pt x="1349151" y="418607"/>
                </a:cubicBezTo>
                <a:cubicBezTo>
                  <a:pt x="1383296" y="382599"/>
                  <a:pt x="1396955" y="336037"/>
                  <a:pt x="1412475" y="290716"/>
                </a:cubicBezTo>
                <a:cubicBezTo>
                  <a:pt x="1418684" y="273333"/>
                  <a:pt x="1423030" y="254708"/>
                  <a:pt x="1425513" y="236083"/>
                </a:cubicBezTo>
                <a:cubicBezTo>
                  <a:pt x="1429238" y="208766"/>
                  <a:pt x="1421167" y="198833"/>
                  <a:pt x="1394471" y="195108"/>
                </a:cubicBezTo>
                <a:cubicBezTo>
                  <a:pt x="1351013" y="188900"/>
                  <a:pt x="1310038" y="195729"/>
                  <a:pt x="1270305" y="215595"/>
                </a:cubicBezTo>
                <a:cubicBezTo>
                  <a:pt x="1209464" y="245395"/>
                  <a:pt x="1176559" y="291337"/>
                  <a:pt x="1164764" y="359007"/>
                </a:cubicBezTo>
                <a:cubicBezTo>
                  <a:pt x="1149864" y="442820"/>
                  <a:pt x="1108889" y="514836"/>
                  <a:pt x="1038735" y="566986"/>
                </a:cubicBezTo>
                <a:cubicBezTo>
                  <a:pt x="1009556" y="588715"/>
                  <a:pt x="983481" y="591819"/>
                  <a:pt x="961131" y="576298"/>
                </a:cubicBezTo>
                <a:cubicBezTo>
                  <a:pt x="936919" y="559536"/>
                  <a:pt x="930089" y="534703"/>
                  <a:pt x="940644" y="497453"/>
                </a:cubicBezTo>
                <a:cubicBezTo>
                  <a:pt x="954923" y="449028"/>
                  <a:pt x="980998" y="406811"/>
                  <a:pt x="1013281" y="369562"/>
                </a:cubicBezTo>
                <a:cubicBezTo>
                  <a:pt x="1046806" y="331691"/>
                  <a:pt x="1083435" y="296303"/>
                  <a:pt x="1118201" y="259054"/>
                </a:cubicBezTo>
                <a:cubicBezTo>
                  <a:pt x="1127514" y="248499"/>
                  <a:pt x="1138689" y="234841"/>
                  <a:pt x="1139930" y="222425"/>
                </a:cubicBezTo>
                <a:cubicBezTo>
                  <a:pt x="1144276" y="178345"/>
                  <a:pt x="1148001" y="134266"/>
                  <a:pt x="1135585" y="90808"/>
                </a:cubicBezTo>
                <a:cubicBezTo>
                  <a:pt x="1126893" y="61629"/>
                  <a:pt x="1117581" y="53558"/>
                  <a:pt x="1089643" y="60388"/>
                </a:cubicBezTo>
                <a:cubicBezTo>
                  <a:pt x="1071018" y="64733"/>
                  <a:pt x="1051772" y="73425"/>
                  <a:pt x="1036252" y="85221"/>
                </a:cubicBezTo>
                <a:cubicBezTo>
                  <a:pt x="989068" y="122471"/>
                  <a:pt x="957406" y="172758"/>
                  <a:pt x="933814" y="226770"/>
                </a:cubicBezTo>
                <a:cubicBezTo>
                  <a:pt x="904015" y="296303"/>
                  <a:pt x="879802" y="368941"/>
                  <a:pt x="853106" y="440336"/>
                </a:cubicBezTo>
                <a:cubicBezTo>
                  <a:pt x="847519" y="455857"/>
                  <a:pt x="850002" y="468895"/>
                  <a:pt x="859315" y="481932"/>
                </a:cubicBezTo>
                <a:cubicBezTo>
                  <a:pt x="897806" y="534703"/>
                  <a:pt x="905877" y="595544"/>
                  <a:pt x="899669" y="657627"/>
                </a:cubicBezTo>
                <a:cubicBezTo>
                  <a:pt x="897185" y="683081"/>
                  <a:pt x="886010" y="709777"/>
                  <a:pt x="872352" y="731506"/>
                </a:cubicBezTo>
                <a:cubicBezTo>
                  <a:pt x="851244" y="765031"/>
                  <a:pt x="835102" y="768756"/>
                  <a:pt x="794127" y="744544"/>
                </a:cubicBezTo>
                <a:cubicBezTo>
                  <a:pt x="766811" y="727781"/>
                  <a:pt x="752532" y="701085"/>
                  <a:pt x="750048" y="667561"/>
                </a:cubicBezTo>
                <a:cubicBezTo>
                  <a:pt x="745082" y="599890"/>
                  <a:pt x="755015" y="534082"/>
                  <a:pt x="777986" y="470757"/>
                </a:cubicBezTo>
                <a:cubicBezTo>
                  <a:pt x="779227" y="467032"/>
                  <a:pt x="779848" y="463307"/>
                  <a:pt x="780469" y="459582"/>
                </a:cubicBezTo>
                <a:cubicBezTo>
                  <a:pt x="746323" y="421711"/>
                  <a:pt x="701003" y="413020"/>
                  <a:pt x="671824" y="440957"/>
                </a:cubicBezTo>
                <a:cubicBezTo>
                  <a:pt x="659407" y="453374"/>
                  <a:pt x="647611" y="471378"/>
                  <a:pt x="645128" y="488761"/>
                </a:cubicBezTo>
                <a:cubicBezTo>
                  <a:pt x="638299" y="534082"/>
                  <a:pt x="637678" y="580023"/>
                  <a:pt x="664994" y="620998"/>
                </a:cubicBezTo>
                <a:cubicBezTo>
                  <a:pt x="682378" y="646452"/>
                  <a:pt x="700382" y="671286"/>
                  <a:pt x="717765" y="696740"/>
                </a:cubicBezTo>
                <a:cubicBezTo>
                  <a:pt x="728940" y="712881"/>
                  <a:pt x="741977" y="728402"/>
                  <a:pt x="739494" y="748269"/>
                </a:cubicBezTo>
                <a:cubicBezTo>
                  <a:pt x="723353" y="759444"/>
                  <a:pt x="713419" y="751373"/>
                  <a:pt x="705348" y="742681"/>
                </a:cubicBezTo>
                <a:cubicBezTo>
                  <a:pt x="672444" y="703569"/>
                  <a:pt x="639540" y="665077"/>
                  <a:pt x="609120" y="624723"/>
                </a:cubicBezTo>
                <a:cubicBezTo>
                  <a:pt x="574974" y="580023"/>
                  <a:pt x="573732" y="527873"/>
                  <a:pt x="581803" y="475103"/>
                </a:cubicBezTo>
                <a:cubicBezTo>
                  <a:pt x="586149" y="447165"/>
                  <a:pt x="596082" y="421711"/>
                  <a:pt x="612845" y="398120"/>
                </a:cubicBezTo>
                <a:cubicBezTo>
                  <a:pt x="627744" y="377011"/>
                  <a:pt x="646369" y="369562"/>
                  <a:pt x="670582" y="368320"/>
                </a:cubicBezTo>
                <a:cubicBezTo>
                  <a:pt x="705969" y="366457"/>
                  <a:pt x="739494" y="375149"/>
                  <a:pt x="771157" y="390670"/>
                </a:cubicBezTo>
                <a:cubicBezTo>
                  <a:pt x="778607" y="393153"/>
                  <a:pt x="786056" y="395636"/>
                  <a:pt x="793507" y="398741"/>
                </a:cubicBezTo>
                <a:close/>
                <a:moveTo>
                  <a:pt x="1110751" y="354041"/>
                </a:moveTo>
                <a:cubicBezTo>
                  <a:pt x="1060464" y="389428"/>
                  <a:pt x="999002" y="480690"/>
                  <a:pt x="993414" y="526632"/>
                </a:cubicBezTo>
                <a:cubicBezTo>
                  <a:pt x="1053014" y="483174"/>
                  <a:pt x="1087160" y="427299"/>
                  <a:pt x="1110751" y="354041"/>
                </a:cubicBezTo>
                <a:close/>
                <a:moveTo>
                  <a:pt x="812752" y="705431"/>
                </a:moveTo>
                <a:cubicBezTo>
                  <a:pt x="854348" y="673148"/>
                  <a:pt x="861177" y="579403"/>
                  <a:pt x="828894" y="529115"/>
                </a:cubicBezTo>
                <a:cubicBezTo>
                  <a:pt x="812131" y="588094"/>
                  <a:pt x="806544" y="642727"/>
                  <a:pt x="812752" y="705431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 rot="-378515">
            <a:off x="8303081" y="3926157"/>
            <a:ext cx="904695" cy="1405104"/>
          </a:xfrm>
          <a:custGeom>
            <a:rect b="b" l="l" r="r" t="t"/>
            <a:pathLst>
              <a:path extrusionOk="0" h="2807226" w="1807470">
                <a:moveTo>
                  <a:pt x="1028368" y="309249"/>
                </a:moveTo>
                <a:cubicBezTo>
                  <a:pt x="1101381" y="333170"/>
                  <a:pt x="1167385" y="362341"/>
                  <a:pt x="1194838" y="437020"/>
                </a:cubicBezTo>
                <a:cubicBezTo>
                  <a:pt x="1220538" y="505865"/>
                  <a:pt x="1220538" y="574127"/>
                  <a:pt x="1170890" y="635970"/>
                </a:cubicBezTo>
                <a:cubicBezTo>
                  <a:pt x="1263762" y="653473"/>
                  <a:pt x="1349625" y="675060"/>
                  <a:pt x="1429647" y="711816"/>
                </a:cubicBezTo>
                <a:cubicBezTo>
                  <a:pt x="1541211" y="762574"/>
                  <a:pt x="1645765" y="823835"/>
                  <a:pt x="1722867" y="923018"/>
                </a:cubicBezTo>
                <a:cubicBezTo>
                  <a:pt x="1774852" y="990696"/>
                  <a:pt x="1812235" y="1068292"/>
                  <a:pt x="1806978" y="1152306"/>
                </a:cubicBezTo>
                <a:cubicBezTo>
                  <a:pt x="1801137" y="1250906"/>
                  <a:pt x="1777188" y="1347755"/>
                  <a:pt x="1700671" y="1418350"/>
                </a:cubicBezTo>
                <a:cubicBezTo>
                  <a:pt x="1709433" y="1469692"/>
                  <a:pt x="1721115" y="1518116"/>
                  <a:pt x="1725787" y="1567708"/>
                </a:cubicBezTo>
                <a:cubicBezTo>
                  <a:pt x="1733965" y="1653472"/>
                  <a:pt x="1716442" y="1732819"/>
                  <a:pt x="1655695" y="1798163"/>
                </a:cubicBezTo>
                <a:cubicBezTo>
                  <a:pt x="1618897" y="1837836"/>
                  <a:pt x="1583266" y="1880427"/>
                  <a:pt x="1533033" y="1904931"/>
                </a:cubicBezTo>
                <a:cubicBezTo>
                  <a:pt x="1514342" y="1913682"/>
                  <a:pt x="1510253" y="1928268"/>
                  <a:pt x="1509669" y="1946354"/>
                </a:cubicBezTo>
                <a:cubicBezTo>
                  <a:pt x="1507917" y="1994779"/>
                  <a:pt x="1508501" y="2043787"/>
                  <a:pt x="1501492" y="2092212"/>
                </a:cubicBezTo>
                <a:cubicBezTo>
                  <a:pt x="1488642" y="2188478"/>
                  <a:pt x="1471119" y="2284160"/>
                  <a:pt x="1455932" y="2379843"/>
                </a:cubicBezTo>
                <a:cubicBezTo>
                  <a:pt x="1446586" y="2437602"/>
                  <a:pt x="1437825" y="2495362"/>
                  <a:pt x="1429647" y="2553121"/>
                </a:cubicBezTo>
                <a:cubicBezTo>
                  <a:pt x="1427895" y="2566540"/>
                  <a:pt x="1432568" y="2580543"/>
                  <a:pt x="1431399" y="2594545"/>
                </a:cubicBezTo>
                <a:cubicBezTo>
                  <a:pt x="1430231" y="2606214"/>
                  <a:pt x="1427895" y="2620216"/>
                  <a:pt x="1420886" y="2628967"/>
                </a:cubicBezTo>
                <a:cubicBezTo>
                  <a:pt x="1386424" y="2675642"/>
                  <a:pt x="1336191" y="2703063"/>
                  <a:pt x="1283037" y="2719399"/>
                </a:cubicBezTo>
                <a:cubicBezTo>
                  <a:pt x="1202431" y="2744487"/>
                  <a:pt x="1121825" y="2767240"/>
                  <a:pt x="1038298" y="2782993"/>
                </a:cubicBezTo>
                <a:cubicBezTo>
                  <a:pt x="964701" y="2797579"/>
                  <a:pt x="891688" y="2805163"/>
                  <a:pt x="816923" y="2806913"/>
                </a:cubicBezTo>
                <a:cubicBezTo>
                  <a:pt x="731644" y="2809247"/>
                  <a:pt x="648702" y="2798746"/>
                  <a:pt x="568095" y="2768407"/>
                </a:cubicBezTo>
                <a:cubicBezTo>
                  <a:pt x="535970" y="2756155"/>
                  <a:pt x="503260" y="2746237"/>
                  <a:pt x="469966" y="2738652"/>
                </a:cubicBezTo>
                <a:cubicBezTo>
                  <a:pt x="434920" y="2731068"/>
                  <a:pt x="416813" y="2710064"/>
                  <a:pt x="404547" y="2677976"/>
                </a:cubicBezTo>
                <a:cubicBezTo>
                  <a:pt x="373005" y="2591628"/>
                  <a:pt x="351393" y="2502947"/>
                  <a:pt x="333870" y="2413098"/>
                </a:cubicBezTo>
                <a:cubicBezTo>
                  <a:pt x="306417" y="2273075"/>
                  <a:pt x="273707" y="2133635"/>
                  <a:pt x="250343" y="1993028"/>
                </a:cubicBezTo>
                <a:cubicBezTo>
                  <a:pt x="241582" y="1941687"/>
                  <a:pt x="226395" y="1907848"/>
                  <a:pt x="177330" y="1885094"/>
                </a:cubicBezTo>
                <a:cubicBezTo>
                  <a:pt x="93804" y="1846588"/>
                  <a:pt x="49996" y="1773075"/>
                  <a:pt x="21375" y="1689062"/>
                </a:cubicBezTo>
                <a:cubicBezTo>
                  <a:pt x="9109" y="1651722"/>
                  <a:pt x="9693" y="1613216"/>
                  <a:pt x="3852" y="1575876"/>
                </a:cubicBezTo>
                <a:cubicBezTo>
                  <a:pt x="-8414" y="1498863"/>
                  <a:pt x="10861" y="1428852"/>
                  <a:pt x="30137" y="1357673"/>
                </a:cubicBezTo>
                <a:cubicBezTo>
                  <a:pt x="48244" y="1289995"/>
                  <a:pt x="82706" y="1229902"/>
                  <a:pt x="137027" y="1186145"/>
                </a:cubicBezTo>
                <a:cubicBezTo>
                  <a:pt x="174410" y="1155806"/>
                  <a:pt x="216465" y="1127218"/>
                  <a:pt x="261441" y="1112049"/>
                </a:cubicBezTo>
                <a:cubicBezTo>
                  <a:pt x="306417" y="1096880"/>
                  <a:pt x="337959" y="1073543"/>
                  <a:pt x="349057" y="1030952"/>
                </a:cubicBezTo>
                <a:cubicBezTo>
                  <a:pt x="364243" y="973193"/>
                  <a:pt x="406883" y="935853"/>
                  <a:pt x="442513" y="894430"/>
                </a:cubicBezTo>
                <a:cubicBezTo>
                  <a:pt x="479896" y="850672"/>
                  <a:pt x="524288" y="809832"/>
                  <a:pt x="572184" y="777744"/>
                </a:cubicBezTo>
                <a:cubicBezTo>
                  <a:pt x="623001" y="743905"/>
                  <a:pt x="681411" y="721734"/>
                  <a:pt x="736901" y="696063"/>
                </a:cubicBezTo>
                <a:cubicBezTo>
                  <a:pt x="759681" y="685562"/>
                  <a:pt x="784213" y="678561"/>
                  <a:pt x="811082" y="668642"/>
                </a:cubicBezTo>
                <a:cubicBezTo>
                  <a:pt x="804657" y="657557"/>
                  <a:pt x="801152" y="648806"/>
                  <a:pt x="795895" y="641221"/>
                </a:cubicBezTo>
                <a:cubicBezTo>
                  <a:pt x="749751" y="578211"/>
                  <a:pt x="742742" y="511700"/>
                  <a:pt x="773115" y="438771"/>
                </a:cubicBezTo>
                <a:cubicBezTo>
                  <a:pt x="791807" y="393847"/>
                  <a:pt x="815171" y="354173"/>
                  <a:pt x="861315" y="333170"/>
                </a:cubicBezTo>
                <a:cubicBezTo>
                  <a:pt x="875334" y="326752"/>
                  <a:pt x="889936" y="320334"/>
                  <a:pt x="905123" y="318584"/>
                </a:cubicBezTo>
                <a:cubicBezTo>
                  <a:pt x="933160" y="314500"/>
                  <a:pt x="950683" y="303998"/>
                  <a:pt x="958860" y="273660"/>
                </a:cubicBezTo>
                <a:cubicBezTo>
                  <a:pt x="975799" y="213567"/>
                  <a:pt x="1007341" y="158724"/>
                  <a:pt x="1051148" y="116134"/>
                </a:cubicBezTo>
                <a:cubicBezTo>
                  <a:pt x="1083858" y="84045"/>
                  <a:pt x="1125914" y="57207"/>
                  <a:pt x="1169137" y="42038"/>
                </a:cubicBezTo>
                <a:cubicBezTo>
                  <a:pt x="1226379" y="21618"/>
                  <a:pt x="1288294" y="14617"/>
                  <a:pt x="1348457" y="1782"/>
                </a:cubicBezTo>
                <a:cubicBezTo>
                  <a:pt x="1352546" y="615"/>
                  <a:pt x="1356634" y="31"/>
                  <a:pt x="1361307" y="31"/>
                </a:cubicBezTo>
                <a:cubicBezTo>
                  <a:pt x="1376494" y="-552"/>
                  <a:pt x="1388176" y="7032"/>
                  <a:pt x="1387592" y="21618"/>
                </a:cubicBezTo>
                <a:cubicBezTo>
                  <a:pt x="1387008" y="29786"/>
                  <a:pt x="1377078" y="41455"/>
                  <a:pt x="1368316" y="44955"/>
                </a:cubicBezTo>
                <a:cubicBezTo>
                  <a:pt x="1348457" y="53707"/>
                  <a:pt x="1326845" y="56624"/>
                  <a:pt x="1306986" y="64792"/>
                </a:cubicBezTo>
                <a:cubicBezTo>
                  <a:pt x="1259673" y="84045"/>
                  <a:pt x="1209440" y="99798"/>
                  <a:pt x="1166801" y="127219"/>
                </a:cubicBezTo>
                <a:cubicBezTo>
                  <a:pt x="1100213" y="168059"/>
                  <a:pt x="1051733" y="228152"/>
                  <a:pt x="1028368" y="309249"/>
                </a:cubicBezTo>
                <a:close/>
                <a:moveTo>
                  <a:pt x="1652190" y="1344838"/>
                </a:moveTo>
                <a:cubicBezTo>
                  <a:pt x="1711185" y="1273659"/>
                  <a:pt x="1762002" y="1200730"/>
                  <a:pt x="1741558" y="1100964"/>
                </a:cubicBezTo>
                <a:cubicBezTo>
                  <a:pt x="1725787" y="1022784"/>
                  <a:pt x="1689573" y="955106"/>
                  <a:pt x="1627658" y="904348"/>
                </a:cubicBezTo>
                <a:cubicBezTo>
                  <a:pt x="1596701" y="879260"/>
                  <a:pt x="1562239" y="858257"/>
                  <a:pt x="1528361" y="837253"/>
                </a:cubicBezTo>
                <a:cubicBezTo>
                  <a:pt x="1402778" y="759657"/>
                  <a:pt x="1267267" y="708899"/>
                  <a:pt x="1118320" y="701898"/>
                </a:cubicBezTo>
                <a:cubicBezTo>
                  <a:pt x="1100213" y="701314"/>
                  <a:pt x="1082106" y="706565"/>
                  <a:pt x="1063999" y="709482"/>
                </a:cubicBezTo>
                <a:cubicBezTo>
                  <a:pt x="1034209" y="714150"/>
                  <a:pt x="1005004" y="720567"/>
                  <a:pt x="975215" y="723485"/>
                </a:cubicBezTo>
                <a:cubicBezTo>
                  <a:pt x="944258" y="726985"/>
                  <a:pt x="912716" y="724068"/>
                  <a:pt x="881759" y="729319"/>
                </a:cubicBezTo>
                <a:cubicBezTo>
                  <a:pt x="851385" y="734570"/>
                  <a:pt x="821012" y="744488"/>
                  <a:pt x="791807" y="755573"/>
                </a:cubicBezTo>
                <a:cubicBezTo>
                  <a:pt x="750335" y="770742"/>
                  <a:pt x="709448" y="787662"/>
                  <a:pt x="669729" y="806332"/>
                </a:cubicBezTo>
                <a:cubicBezTo>
                  <a:pt x="576273" y="851256"/>
                  <a:pt x="514942" y="930602"/>
                  <a:pt x="454195" y="1009949"/>
                </a:cubicBezTo>
                <a:cubicBezTo>
                  <a:pt x="440177" y="1028035"/>
                  <a:pt x="430247" y="1049622"/>
                  <a:pt x="415060" y="1074710"/>
                </a:cubicBezTo>
                <a:cubicBezTo>
                  <a:pt x="492162" y="1064208"/>
                  <a:pt x="554661" y="1082294"/>
                  <a:pt x="613655" y="1114966"/>
                </a:cubicBezTo>
                <a:cubicBezTo>
                  <a:pt x="656879" y="1138887"/>
                  <a:pt x="687252" y="1173309"/>
                  <a:pt x="699518" y="1222317"/>
                </a:cubicBezTo>
                <a:cubicBezTo>
                  <a:pt x="710032" y="1265491"/>
                  <a:pt x="693677" y="1314499"/>
                  <a:pt x="659800" y="1330835"/>
                </a:cubicBezTo>
                <a:cubicBezTo>
                  <a:pt x="572768" y="1372259"/>
                  <a:pt x="456532" y="1364091"/>
                  <a:pt x="394033" y="1273659"/>
                </a:cubicBezTo>
                <a:cubicBezTo>
                  <a:pt x="374757" y="1245655"/>
                  <a:pt x="358987" y="1215316"/>
                  <a:pt x="339127" y="1182644"/>
                </a:cubicBezTo>
                <a:cubicBezTo>
                  <a:pt x="307585" y="1191396"/>
                  <a:pt x="278964" y="1210649"/>
                  <a:pt x="250927" y="1228735"/>
                </a:cubicBezTo>
                <a:cubicBezTo>
                  <a:pt x="191933" y="1266658"/>
                  <a:pt x="142284" y="1316250"/>
                  <a:pt x="120088" y="1382177"/>
                </a:cubicBezTo>
                <a:cubicBezTo>
                  <a:pt x="90299" y="1470275"/>
                  <a:pt x="79201" y="1561290"/>
                  <a:pt x="102565" y="1655222"/>
                </a:cubicBezTo>
                <a:cubicBezTo>
                  <a:pt x="119504" y="1724067"/>
                  <a:pt x="150462" y="1780076"/>
                  <a:pt x="209456" y="1820333"/>
                </a:cubicBezTo>
                <a:cubicBezTo>
                  <a:pt x="275460" y="1865841"/>
                  <a:pt x="345552" y="1900847"/>
                  <a:pt x="428495" y="1892095"/>
                </a:cubicBezTo>
                <a:cubicBezTo>
                  <a:pt x="490994" y="1885094"/>
                  <a:pt x="553493" y="1877509"/>
                  <a:pt x="614824" y="1863507"/>
                </a:cubicBezTo>
                <a:cubicBezTo>
                  <a:pt x="652206" y="1854756"/>
                  <a:pt x="693677" y="1846588"/>
                  <a:pt x="718210" y="1805748"/>
                </a:cubicBezTo>
                <a:cubicBezTo>
                  <a:pt x="686668" y="1773075"/>
                  <a:pt x="681411" y="1733402"/>
                  <a:pt x="684916" y="1690228"/>
                </a:cubicBezTo>
                <a:cubicBezTo>
                  <a:pt x="688421" y="1647638"/>
                  <a:pt x="705944" y="1617300"/>
                  <a:pt x="745079" y="1599213"/>
                </a:cubicBezTo>
                <a:cubicBezTo>
                  <a:pt x="785382" y="1580544"/>
                  <a:pt x="824517" y="1588711"/>
                  <a:pt x="861315" y="1605631"/>
                </a:cubicBezTo>
                <a:cubicBezTo>
                  <a:pt x="896945" y="1621384"/>
                  <a:pt x="915637" y="1689062"/>
                  <a:pt x="898113" y="1725818"/>
                </a:cubicBezTo>
                <a:cubicBezTo>
                  <a:pt x="883511" y="1756156"/>
                  <a:pt x="867156" y="1785327"/>
                  <a:pt x="850217" y="1817416"/>
                </a:cubicBezTo>
                <a:cubicBezTo>
                  <a:pt x="880590" y="1846004"/>
                  <a:pt x="920894" y="1865257"/>
                  <a:pt x="967038" y="1874009"/>
                </a:cubicBezTo>
                <a:cubicBezTo>
                  <a:pt x="979304" y="1876342"/>
                  <a:pt x="990986" y="1882177"/>
                  <a:pt x="1002084" y="1886844"/>
                </a:cubicBezTo>
                <a:cubicBezTo>
                  <a:pt x="1019023" y="1893845"/>
                  <a:pt x="1034794" y="1904347"/>
                  <a:pt x="1051733" y="1907848"/>
                </a:cubicBezTo>
                <a:cubicBezTo>
                  <a:pt x="1114232" y="1918933"/>
                  <a:pt x="1177315" y="1911348"/>
                  <a:pt x="1240398" y="1906681"/>
                </a:cubicBezTo>
                <a:cubicBezTo>
                  <a:pt x="1351377" y="1897929"/>
                  <a:pt x="1451843" y="1864091"/>
                  <a:pt x="1544131" y="1800497"/>
                </a:cubicBezTo>
                <a:cubicBezTo>
                  <a:pt x="1648102" y="1728735"/>
                  <a:pt x="1693078" y="1579377"/>
                  <a:pt x="1641092" y="1459773"/>
                </a:cubicBezTo>
                <a:cubicBezTo>
                  <a:pt x="1617144" y="1466191"/>
                  <a:pt x="1592612" y="1473192"/>
                  <a:pt x="1568080" y="1480193"/>
                </a:cubicBezTo>
                <a:cubicBezTo>
                  <a:pt x="1513758" y="1495363"/>
                  <a:pt x="1458852" y="1499447"/>
                  <a:pt x="1409204" y="1470275"/>
                </a:cubicBezTo>
                <a:cubicBezTo>
                  <a:pt x="1327429" y="1422434"/>
                  <a:pt x="1325677" y="1336086"/>
                  <a:pt x="1387592" y="1285328"/>
                </a:cubicBezTo>
                <a:cubicBezTo>
                  <a:pt x="1440161" y="1242154"/>
                  <a:pt x="1489810" y="1240404"/>
                  <a:pt x="1549388" y="1277160"/>
                </a:cubicBezTo>
                <a:cubicBezTo>
                  <a:pt x="1582682" y="1296996"/>
                  <a:pt x="1614808" y="1319750"/>
                  <a:pt x="1652190" y="1344838"/>
                </a:cubicBezTo>
                <a:close/>
                <a:moveTo>
                  <a:pt x="304081" y="1949271"/>
                </a:moveTo>
                <a:cubicBezTo>
                  <a:pt x="305249" y="1962107"/>
                  <a:pt x="305249" y="1969691"/>
                  <a:pt x="307001" y="1976109"/>
                </a:cubicBezTo>
                <a:cubicBezTo>
                  <a:pt x="337959" y="2109715"/>
                  <a:pt x="373589" y="2242737"/>
                  <a:pt x="398705" y="2377509"/>
                </a:cubicBezTo>
                <a:cubicBezTo>
                  <a:pt x="415060" y="2463857"/>
                  <a:pt x="446018" y="2544953"/>
                  <a:pt x="465877" y="2630134"/>
                </a:cubicBezTo>
                <a:cubicBezTo>
                  <a:pt x="468214" y="2640053"/>
                  <a:pt x="471134" y="2650554"/>
                  <a:pt x="477559" y="2657556"/>
                </a:cubicBezTo>
                <a:cubicBezTo>
                  <a:pt x="485153" y="2666890"/>
                  <a:pt x="495082" y="2677976"/>
                  <a:pt x="506180" y="2680309"/>
                </a:cubicBezTo>
                <a:cubicBezTo>
                  <a:pt x="554661" y="2692561"/>
                  <a:pt x="603142" y="2703646"/>
                  <a:pt x="652206" y="2712398"/>
                </a:cubicBezTo>
                <a:cubicBezTo>
                  <a:pt x="772531" y="2733985"/>
                  <a:pt x="891104" y="2721733"/>
                  <a:pt x="1009093" y="2694312"/>
                </a:cubicBezTo>
                <a:cubicBezTo>
                  <a:pt x="1100797" y="2672725"/>
                  <a:pt x="1193670" y="2655222"/>
                  <a:pt x="1285958" y="2634802"/>
                </a:cubicBezTo>
                <a:cubicBezTo>
                  <a:pt x="1308738" y="2629551"/>
                  <a:pt x="1330934" y="2621966"/>
                  <a:pt x="1346705" y="2617299"/>
                </a:cubicBezTo>
                <a:cubicBezTo>
                  <a:pt x="1346705" y="2577042"/>
                  <a:pt x="1343784" y="2544370"/>
                  <a:pt x="1347289" y="2512865"/>
                </a:cubicBezTo>
                <a:cubicBezTo>
                  <a:pt x="1353130" y="2462106"/>
                  <a:pt x="1361891" y="2411348"/>
                  <a:pt x="1371237" y="2361173"/>
                </a:cubicBezTo>
                <a:cubicBezTo>
                  <a:pt x="1392849" y="2250321"/>
                  <a:pt x="1416213" y="2140053"/>
                  <a:pt x="1438409" y="2029785"/>
                </a:cubicBezTo>
                <a:cubicBezTo>
                  <a:pt x="1443666" y="2003530"/>
                  <a:pt x="1446586" y="1977276"/>
                  <a:pt x="1451843" y="1945771"/>
                </a:cubicBezTo>
                <a:cubicBezTo>
                  <a:pt x="1427311" y="1953355"/>
                  <a:pt x="1408620" y="1960940"/>
                  <a:pt x="1389928" y="1964440"/>
                </a:cubicBezTo>
                <a:cubicBezTo>
                  <a:pt x="1297056" y="1981360"/>
                  <a:pt x="1204768" y="1998863"/>
                  <a:pt x="1108975" y="1987778"/>
                </a:cubicBezTo>
                <a:cubicBezTo>
                  <a:pt x="1048228" y="1980777"/>
                  <a:pt x="990986" y="1968525"/>
                  <a:pt x="939001" y="1935269"/>
                </a:cubicBezTo>
                <a:cubicBezTo>
                  <a:pt x="927319" y="1927684"/>
                  <a:pt x="914468" y="1920100"/>
                  <a:pt x="901618" y="1915432"/>
                </a:cubicBezTo>
                <a:cubicBezTo>
                  <a:pt x="863067" y="1901430"/>
                  <a:pt x="823932" y="1889178"/>
                  <a:pt x="780125" y="1874009"/>
                </a:cubicBezTo>
                <a:cubicBezTo>
                  <a:pt x="772531" y="1878093"/>
                  <a:pt x="757345" y="1883344"/>
                  <a:pt x="744494" y="1892095"/>
                </a:cubicBezTo>
                <a:cubicBezTo>
                  <a:pt x="680243" y="1934102"/>
                  <a:pt x="608398" y="1949855"/>
                  <a:pt x="533049" y="1956272"/>
                </a:cubicBezTo>
                <a:cubicBezTo>
                  <a:pt x="520199" y="1957439"/>
                  <a:pt x="506765" y="1956856"/>
                  <a:pt x="494498" y="1960357"/>
                </a:cubicBezTo>
                <a:cubicBezTo>
                  <a:pt x="447186" y="1972608"/>
                  <a:pt x="401042" y="1968525"/>
                  <a:pt x="354314" y="1958606"/>
                </a:cubicBezTo>
                <a:cubicBezTo>
                  <a:pt x="339711" y="1955689"/>
                  <a:pt x="324524" y="1953355"/>
                  <a:pt x="304081" y="1949271"/>
                </a:cubicBezTo>
                <a:close/>
                <a:moveTo>
                  <a:pt x="946010" y="640638"/>
                </a:moveTo>
                <a:cubicBezTo>
                  <a:pt x="1053485" y="630136"/>
                  <a:pt x="1097877" y="597464"/>
                  <a:pt x="1126498" y="511116"/>
                </a:cubicBezTo>
                <a:cubicBezTo>
                  <a:pt x="1135259" y="485445"/>
                  <a:pt x="1137596" y="457441"/>
                  <a:pt x="1117736" y="438187"/>
                </a:cubicBezTo>
                <a:cubicBezTo>
                  <a:pt x="1086779" y="407849"/>
                  <a:pt x="1048812" y="387429"/>
                  <a:pt x="1004420" y="385095"/>
                </a:cubicBezTo>
                <a:cubicBezTo>
                  <a:pt x="986313" y="383928"/>
                  <a:pt x="965285" y="381595"/>
                  <a:pt x="950683" y="389179"/>
                </a:cubicBezTo>
                <a:cubicBezTo>
                  <a:pt x="898113" y="415434"/>
                  <a:pt x="858979" y="453357"/>
                  <a:pt x="843792" y="514617"/>
                </a:cubicBezTo>
                <a:cubicBezTo>
                  <a:pt x="825101" y="588129"/>
                  <a:pt x="860731" y="645305"/>
                  <a:pt x="946010" y="640638"/>
                </a:cubicBezTo>
                <a:close/>
                <a:moveTo>
                  <a:pt x="416813" y="1166308"/>
                </a:moveTo>
                <a:cubicBezTo>
                  <a:pt x="431999" y="1230485"/>
                  <a:pt x="472887" y="1266075"/>
                  <a:pt x="533633" y="1278910"/>
                </a:cubicBezTo>
                <a:cubicBezTo>
                  <a:pt x="564007" y="1285328"/>
                  <a:pt x="593796" y="1280077"/>
                  <a:pt x="617744" y="1258490"/>
                </a:cubicBezTo>
                <a:cubicBezTo>
                  <a:pt x="644613" y="1234569"/>
                  <a:pt x="642276" y="1213566"/>
                  <a:pt x="611903" y="1193729"/>
                </a:cubicBezTo>
                <a:cubicBezTo>
                  <a:pt x="559334" y="1159307"/>
                  <a:pt x="499755" y="1154640"/>
                  <a:pt x="439009" y="1156390"/>
                </a:cubicBezTo>
                <a:cubicBezTo>
                  <a:pt x="431999" y="1156973"/>
                  <a:pt x="424406" y="1162808"/>
                  <a:pt x="416813" y="1166308"/>
                </a:cubicBezTo>
                <a:close/>
                <a:moveTo>
                  <a:pt x="1597869" y="1378677"/>
                </a:moveTo>
                <a:cubicBezTo>
                  <a:pt x="1572168" y="1346005"/>
                  <a:pt x="1540627" y="1330252"/>
                  <a:pt x="1504996" y="1323251"/>
                </a:cubicBezTo>
                <a:cubicBezTo>
                  <a:pt x="1451843" y="1312749"/>
                  <a:pt x="1419717" y="1338420"/>
                  <a:pt x="1415045" y="1394429"/>
                </a:cubicBezTo>
                <a:cubicBezTo>
                  <a:pt x="1478128" y="1424184"/>
                  <a:pt x="1537122" y="1410765"/>
                  <a:pt x="1597869" y="1378677"/>
                </a:cubicBezTo>
                <a:close/>
                <a:moveTo>
                  <a:pt x="826853" y="1660473"/>
                </a:moveTo>
                <a:cubicBezTo>
                  <a:pt x="794143" y="1661057"/>
                  <a:pt x="783629" y="1683811"/>
                  <a:pt x="773700" y="1705398"/>
                </a:cubicBezTo>
                <a:cubicBezTo>
                  <a:pt x="767274" y="1719983"/>
                  <a:pt x="759681" y="1737486"/>
                  <a:pt x="781877" y="1751488"/>
                </a:cubicBezTo>
                <a:cubicBezTo>
                  <a:pt x="801737" y="1724651"/>
                  <a:pt x="835030" y="1705398"/>
                  <a:pt x="826853" y="1660473"/>
                </a:cubicBezTo>
                <a:close/>
                <a:moveTo>
                  <a:pt x="971710" y="2137136"/>
                </a:moveTo>
                <a:cubicBezTo>
                  <a:pt x="967622" y="2185560"/>
                  <a:pt x="974047" y="2235152"/>
                  <a:pt x="965869" y="2282410"/>
                </a:cubicBezTo>
                <a:cubicBezTo>
                  <a:pt x="947178" y="2386261"/>
                  <a:pt x="951267" y="2490111"/>
                  <a:pt x="953019" y="2593962"/>
                </a:cubicBezTo>
                <a:cubicBezTo>
                  <a:pt x="953019" y="2603296"/>
                  <a:pt x="955940" y="2614382"/>
                  <a:pt x="961197" y="2621966"/>
                </a:cubicBezTo>
                <a:cubicBezTo>
                  <a:pt x="971710" y="2636552"/>
                  <a:pt x="987481" y="2645887"/>
                  <a:pt x="1005588" y="2639469"/>
                </a:cubicBezTo>
                <a:cubicBezTo>
                  <a:pt x="1023112" y="2633635"/>
                  <a:pt x="1020775" y="2617299"/>
                  <a:pt x="1019607" y="2602713"/>
                </a:cubicBezTo>
                <a:cubicBezTo>
                  <a:pt x="1013766" y="2535619"/>
                  <a:pt x="1016686" y="2469691"/>
                  <a:pt x="1024864" y="2402597"/>
                </a:cubicBezTo>
                <a:cubicBezTo>
                  <a:pt x="1030705" y="2354755"/>
                  <a:pt x="1031873" y="2305747"/>
                  <a:pt x="1034209" y="2257322"/>
                </a:cubicBezTo>
                <a:cubicBezTo>
                  <a:pt x="1037714" y="2185560"/>
                  <a:pt x="1039466" y="2114382"/>
                  <a:pt x="1023112" y="2043787"/>
                </a:cubicBezTo>
                <a:cubicBezTo>
                  <a:pt x="1019607" y="2028618"/>
                  <a:pt x="1019607" y="2011115"/>
                  <a:pt x="993322" y="2009948"/>
                </a:cubicBezTo>
                <a:cubicBezTo>
                  <a:pt x="972295" y="2051371"/>
                  <a:pt x="975215" y="2095129"/>
                  <a:pt x="971710" y="2137136"/>
                </a:cubicBezTo>
                <a:close/>
                <a:moveTo>
                  <a:pt x="1278949" y="2124884"/>
                </a:moveTo>
                <a:cubicBezTo>
                  <a:pt x="1277196" y="2098629"/>
                  <a:pt x="1265514" y="2080543"/>
                  <a:pt x="1247407" y="2079376"/>
                </a:cubicBezTo>
                <a:cubicBezTo>
                  <a:pt x="1221122" y="2077626"/>
                  <a:pt x="1219370" y="2099213"/>
                  <a:pt x="1214697" y="2116716"/>
                </a:cubicBezTo>
                <a:cubicBezTo>
                  <a:pt x="1181403" y="2236902"/>
                  <a:pt x="1162128" y="2359423"/>
                  <a:pt x="1149862" y="2483110"/>
                </a:cubicBezTo>
                <a:cubicBezTo>
                  <a:pt x="1148694" y="2495945"/>
                  <a:pt x="1149862" y="2508781"/>
                  <a:pt x="1152198" y="2521616"/>
                </a:cubicBezTo>
                <a:cubicBezTo>
                  <a:pt x="1159207" y="2551955"/>
                  <a:pt x="1184324" y="2575292"/>
                  <a:pt x="1207104" y="2573541"/>
                </a:cubicBezTo>
                <a:cubicBezTo>
                  <a:pt x="1227548" y="2572375"/>
                  <a:pt x="1242734" y="2547287"/>
                  <a:pt x="1244487" y="2513448"/>
                </a:cubicBezTo>
                <a:cubicBezTo>
                  <a:pt x="1245655" y="2491861"/>
                  <a:pt x="1245655" y="2470858"/>
                  <a:pt x="1247407" y="2449271"/>
                </a:cubicBezTo>
                <a:cubicBezTo>
                  <a:pt x="1257921" y="2347171"/>
                  <a:pt x="1269019" y="2244487"/>
                  <a:pt x="1278949" y="2152305"/>
                </a:cubicBezTo>
                <a:cubicBezTo>
                  <a:pt x="1278949" y="2136552"/>
                  <a:pt x="1279533" y="2130718"/>
                  <a:pt x="1278949" y="2124884"/>
                </a:cubicBezTo>
                <a:close/>
                <a:moveTo>
                  <a:pt x="662136" y="2081710"/>
                </a:moveTo>
                <a:cubicBezTo>
                  <a:pt x="669145" y="2141220"/>
                  <a:pt x="675570" y="2200730"/>
                  <a:pt x="683164" y="2259656"/>
                </a:cubicBezTo>
                <a:cubicBezTo>
                  <a:pt x="697182" y="2365840"/>
                  <a:pt x="712369" y="2472025"/>
                  <a:pt x="726971" y="2577626"/>
                </a:cubicBezTo>
                <a:cubicBezTo>
                  <a:pt x="729892" y="2598629"/>
                  <a:pt x="741574" y="2614965"/>
                  <a:pt x="760849" y="2624300"/>
                </a:cubicBezTo>
                <a:cubicBezTo>
                  <a:pt x="778372" y="2632468"/>
                  <a:pt x="792391" y="2624883"/>
                  <a:pt x="794727" y="2605630"/>
                </a:cubicBezTo>
                <a:cubicBezTo>
                  <a:pt x="795311" y="2597462"/>
                  <a:pt x="794143" y="2588711"/>
                  <a:pt x="792975" y="2579959"/>
                </a:cubicBezTo>
                <a:cubicBezTo>
                  <a:pt x="786550" y="2539119"/>
                  <a:pt x="779541" y="2498279"/>
                  <a:pt x="773700" y="2456855"/>
                </a:cubicBezTo>
                <a:cubicBezTo>
                  <a:pt x="755008" y="2322667"/>
                  <a:pt x="736317" y="2187894"/>
                  <a:pt x="717626" y="2053705"/>
                </a:cubicBezTo>
                <a:cubicBezTo>
                  <a:pt x="716457" y="2045537"/>
                  <a:pt x="714705" y="2035619"/>
                  <a:pt x="709448" y="2030368"/>
                </a:cubicBezTo>
                <a:cubicBezTo>
                  <a:pt x="703023" y="2023950"/>
                  <a:pt x="692509" y="2019283"/>
                  <a:pt x="683748" y="2019866"/>
                </a:cubicBezTo>
                <a:cubicBezTo>
                  <a:pt x="678491" y="2019866"/>
                  <a:pt x="672066" y="2030951"/>
                  <a:pt x="670313" y="2037953"/>
                </a:cubicBezTo>
                <a:cubicBezTo>
                  <a:pt x="666809" y="2051955"/>
                  <a:pt x="666809" y="2066541"/>
                  <a:pt x="665641" y="2080543"/>
                </a:cubicBezTo>
                <a:cubicBezTo>
                  <a:pt x="664472" y="2081126"/>
                  <a:pt x="663304" y="2081710"/>
                  <a:pt x="662136" y="2081710"/>
                </a:cubicBezTo>
                <a:close/>
                <a:moveTo>
                  <a:pt x="561670" y="2480776"/>
                </a:moveTo>
                <a:cubicBezTo>
                  <a:pt x="538890" y="2392095"/>
                  <a:pt x="516110" y="2303997"/>
                  <a:pt x="492746" y="2215315"/>
                </a:cubicBezTo>
                <a:cubicBezTo>
                  <a:pt x="486321" y="2191978"/>
                  <a:pt x="480480" y="2168058"/>
                  <a:pt x="471134" y="2145887"/>
                </a:cubicBezTo>
                <a:cubicBezTo>
                  <a:pt x="467630" y="2137719"/>
                  <a:pt x="454195" y="2130718"/>
                  <a:pt x="444850" y="2129551"/>
                </a:cubicBezTo>
                <a:cubicBezTo>
                  <a:pt x="429663" y="2127801"/>
                  <a:pt x="427327" y="2142387"/>
                  <a:pt x="427911" y="2154055"/>
                </a:cubicBezTo>
                <a:cubicBezTo>
                  <a:pt x="429079" y="2175642"/>
                  <a:pt x="430831" y="2196646"/>
                  <a:pt x="434336" y="2217649"/>
                </a:cubicBezTo>
                <a:cubicBezTo>
                  <a:pt x="437256" y="2232818"/>
                  <a:pt x="444266" y="2247404"/>
                  <a:pt x="447770" y="2262573"/>
                </a:cubicBezTo>
                <a:cubicBezTo>
                  <a:pt x="464709" y="2332001"/>
                  <a:pt x="480480" y="2402013"/>
                  <a:pt x="498003" y="2470858"/>
                </a:cubicBezTo>
                <a:cubicBezTo>
                  <a:pt x="507349" y="2508197"/>
                  <a:pt x="519031" y="2544953"/>
                  <a:pt x="531881" y="2581710"/>
                </a:cubicBezTo>
                <a:cubicBezTo>
                  <a:pt x="542395" y="2611464"/>
                  <a:pt x="555829" y="2615548"/>
                  <a:pt x="590875" y="2604463"/>
                </a:cubicBezTo>
                <a:cubicBezTo>
                  <a:pt x="580946" y="2563040"/>
                  <a:pt x="572184" y="2521616"/>
                  <a:pt x="561670" y="2480776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971710" y="1312462"/>
            <a:ext cx="248784" cy="334352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7573145" y="4158911"/>
            <a:ext cx="427885" cy="578901"/>
          </a:xfrm>
          <a:custGeom>
            <a:rect b="b" l="l" r="r" t="t"/>
            <a:pathLst>
              <a:path extrusionOk="0" h="1157802" w="855769">
                <a:moveTo>
                  <a:pt x="358166" y="0"/>
                </a:moveTo>
                <a:cubicBezTo>
                  <a:pt x="396194" y="15119"/>
                  <a:pt x="409140" y="43736"/>
                  <a:pt x="410758" y="78563"/>
                </a:cubicBezTo>
                <a:cubicBezTo>
                  <a:pt x="414265" y="147137"/>
                  <a:pt x="430177" y="211121"/>
                  <a:pt x="462541" y="272676"/>
                </a:cubicBezTo>
                <a:cubicBezTo>
                  <a:pt x="480612" y="306963"/>
                  <a:pt x="510279" y="320732"/>
                  <a:pt x="540216" y="337470"/>
                </a:cubicBezTo>
                <a:cubicBezTo>
                  <a:pt x="548847" y="342330"/>
                  <a:pt x="557207" y="347189"/>
                  <a:pt x="565838" y="351509"/>
                </a:cubicBezTo>
                <a:cubicBezTo>
                  <a:pt x="570693" y="353939"/>
                  <a:pt x="575547" y="356908"/>
                  <a:pt x="580672" y="357448"/>
                </a:cubicBezTo>
                <a:cubicBezTo>
                  <a:pt x="607912" y="360688"/>
                  <a:pt x="633533" y="367437"/>
                  <a:pt x="657807" y="381206"/>
                </a:cubicBezTo>
                <a:cubicBezTo>
                  <a:pt x="666707" y="386336"/>
                  <a:pt x="679113" y="385256"/>
                  <a:pt x="689902" y="386336"/>
                </a:cubicBezTo>
                <a:cubicBezTo>
                  <a:pt x="710938" y="388225"/>
                  <a:pt x="731975" y="389305"/>
                  <a:pt x="751124" y="400914"/>
                </a:cubicBezTo>
                <a:cubicBezTo>
                  <a:pt x="754630" y="403074"/>
                  <a:pt x="760294" y="401724"/>
                  <a:pt x="764879" y="400644"/>
                </a:cubicBezTo>
                <a:cubicBezTo>
                  <a:pt x="765688" y="400374"/>
                  <a:pt x="765688" y="394975"/>
                  <a:pt x="765958" y="392005"/>
                </a:cubicBezTo>
                <a:cubicBezTo>
                  <a:pt x="770273" y="393085"/>
                  <a:pt x="774858" y="394165"/>
                  <a:pt x="778904" y="395785"/>
                </a:cubicBezTo>
                <a:cubicBezTo>
                  <a:pt x="782140" y="397135"/>
                  <a:pt x="784837" y="400914"/>
                  <a:pt x="787804" y="400914"/>
                </a:cubicBezTo>
                <a:cubicBezTo>
                  <a:pt x="795895" y="401454"/>
                  <a:pt x="803986" y="400644"/>
                  <a:pt x="812347" y="400644"/>
                </a:cubicBezTo>
                <a:cubicBezTo>
                  <a:pt x="813965" y="400644"/>
                  <a:pt x="815853" y="401994"/>
                  <a:pt x="817202" y="403074"/>
                </a:cubicBezTo>
                <a:cubicBezTo>
                  <a:pt x="829608" y="413873"/>
                  <a:pt x="842014" y="424942"/>
                  <a:pt x="855769" y="437091"/>
                </a:cubicBezTo>
                <a:cubicBezTo>
                  <a:pt x="835272" y="451670"/>
                  <a:pt x="812347" y="456529"/>
                  <a:pt x="790501" y="463819"/>
                </a:cubicBezTo>
                <a:cubicBezTo>
                  <a:pt x="753282" y="476508"/>
                  <a:pt x="714714" y="487037"/>
                  <a:pt x="679922" y="505125"/>
                </a:cubicBezTo>
                <a:cubicBezTo>
                  <a:pt x="654840" y="518084"/>
                  <a:pt x="634882" y="541572"/>
                  <a:pt x="612766" y="560200"/>
                </a:cubicBezTo>
                <a:cubicBezTo>
                  <a:pt x="558016" y="606366"/>
                  <a:pt x="538058" y="671160"/>
                  <a:pt x="518100" y="736225"/>
                </a:cubicBezTo>
                <a:cubicBezTo>
                  <a:pt x="509200" y="765652"/>
                  <a:pt x="498142" y="794269"/>
                  <a:pt x="489512" y="823697"/>
                </a:cubicBezTo>
                <a:cubicBezTo>
                  <a:pt x="483578" y="843135"/>
                  <a:pt x="479533" y="863383"/>
                  <a:pt x="475487" y="883362"/>
                </a:cubicBezTo>
                <a:cubicBezTo>
                  <a:pt x="465778" y="934117"/>
                  <a:pt x="455799" y="984872"/>
                  <a:pt x="447168" y="1036168"/>
                </a:cubicBezTo>
                <a:cubicBezTo>
                  <a:pt x="443393" y="1058306"/>
                  <a:pt x="443393" y="1080984"/>
                  <a:pt x="441235" y="1103392"/>
                </a:cubicBezTo>
                <a:cubicBezTo>
                  <a:pt x="439886" y="1118241"/>
                  <a:pt x="437998" y="1133089"/>
                  <a:pt x="436650" y="1147128"/>
                </a:cubicBezTo>
                <a:cubicBezTo>
                  <a:pt x="404016" y="1165486"/>
                  <a:pt x="394846" y="1161167"/>
                  <a:pt x="389182" y="1126340"/>
                </a:cubicBezTo>
                <a:cubicBezTo>
                  <a:pt x="388643" y="1122560"/>
                  <a:pt x="387294" y="1119051"/>
                  <a:pt x="387024" y="1115271"/>
                </a:cubicBezTo>
                <a:cubicBezTo>
                  <a:pt x="385406" y="1089353"/>
                  <a:pt x="388643" y="1061816"/>
                  <a:pt x="381630" y="1037518"/>
                </a:cubicBezTo>
                <a:cubicBezTo>
                  <a:pt x="374079" y="1012410"/>
                  <a:pt x="375427" y="987572"/>
                  <a:pt x="373270" y="962464"/>
                </a:cubicBezTo>
                <a:cubicBezTo>
                  <a:pt x="371112" y="939516"/>
                  <a:pt x="370033" y="916029"/>
                  <a:pt x="370303" y="893081"/>
                </a:cubicBezTo>
                <a:cubicBezTo>
                  <a:pt x="371382" y="804528"/>
                  <a:pt x="351424" y="721916"/>
                  <a:pt x="298022" y="650372"/>
                </a:cubicBezTo>
                <a:cubicBezTo>
                  <a:pt x="274828" y="619325"/>
                  <a:pt x="241115" y="596647"/>
                  <a:pt x="203896" y="586118"/>
                </a:cubicBezTo>
                <a:cubicBezTo>
                  <a:pt x="173689" y="577479"/>
                  <a:pt x="140785" y="578019"/>
                  <a:pt x="108960" y="576399"/>
                </a:cubicBezTo>
                <a:cubicBezTo>
                  <a:pt x="85496" y="575049"/>
                  <a:pt x="61762" y="578289"/>
                  <a:pt x="38298" y="576669"/>
                </a:cubicBezTo>
                <a:cubicBezTo>
                  <a:pt x="24273" y="575589"/>
                  <a:pt x="6473" y="577209"/>
                  <a:pt x="0" y="554801"/>
                </a:cubicBezTo>
                <a:cubicBezTo>
                  <a:pt x="23734" y="545082"/>
                  <a:pt x="47198" y="534822"/>
                  <a:pt x="71202" y="525373"/>
                </a:cubicBezTo>
                <a:cubicBezTo>
                  <a:pt x="110848" y="509715"/>
                  <a:pt x="150495" y="494596"/>
                  <a:pt x="190141" y="478937"/>
                </a:cubicBezTo>
                <a:cubicBezTo>
                  <a:pt x="193377" y="477588"/>
                  <a:pt x="196344" y="474618"/>
                  <a:pt x="198771" y="471648"/>
                </a:cubicBezTo>
                <a:cubicBezTo>
                  <a:pt x="226821" y="440601"/>
                  <a:pt x="254870" y="410364"/>
                  <a:pt x="275367" y="372297"/>
                </a:cubicBezTo>
                <a:cubicBezTo>
                  <a:pt x="305844" y="315062"/>
                  <a:pt x="323105" y="253777"/>
                  <a:pt x="337669" y="191683"/>
                </a:cubicBezTo>
                <a:cubicBezTo>
                  <a:pt x="351424" y="132018"/>
                  <a:pt x="361942" y="71544"/>
                  <a:pt x="356548" y="9719"/>
                </a:cubicBezTo>
                <a:cubicBezTo>
                  <a:pt x="356009" y="7559"/>
                  <a:pt x="357357" y="4860"/>
                  <a:pt x="358166" y="0"/>
                </a:cubicBezTo>
                <a:close/>
                <a:moveTo>
                  <a:pt x="107612" y="548861"/>
                </a:moveTo>
                <a:cubicBezTo>
                  <a:pt x="108151" y="550751"/>
                  <a:pt x="108691" y="552911"/>
                  <a:pt x="109230" y="554801"/>
                </a:cubicBezTo>
                <a:cubicBezTo>
                  <a:pt x="114624" y="554801"/>
                  <a:pt x="120288" y="554531"/>
                  <a:pt x="125682" y="554801"/>
                </a:cubicBezTo>
                <a:cubicBezTo>
                  <a:pt x="140516" y="555611"/>
                  <a:pt x="156428" y="553721"/>
                  <a:pt x="170453" y="557770"/>
                </a:cubicBezTo>
                <a:cubicBezTo>
                  <a:pt x="197962" y="565870"/>
                  <a:pt x="224933" y="576939"/>
                  <a:pt x="251633" y="587468"/>
                </a:cubicBezTo>
                <a:cubicBezTo>
                  <a:pt x="282110" y="599347"/>
                  <a:pt x="305844" y="620135"/>
                  <a:pt x="327959" y="643623"/>
                </a:cubicBezTo>
                <a:cubicBezTo>
                  <a:pt x="367066" y="684659"/>
                  <a:pt x="384867" y="736225"/>
                  <a:pt x="398891" y="788600"/>
                </a:cubicBezTo>
                <a:cubicBezTo>
                  <a:pt x="406983" y="818837"/>
                  <a:pt x="418040" y="849884"/>
                  <a:pt x="409410" y="882822"/>
                </a:cubicBezTo>
                <a:cubicBezTo>
                  <a:pt x="408331" y="887411"/>
                  <a:pt x="415883" y="894161"/>
                  <a:pt x="422895" y="905769"/>
                </a:cubicBezTo>
                <a:cubicBezTo>
                  <a:pt x="428559" y="862843"/>
                  <a:pt x="446359" y="830716"/>
                  <a:pt x="452562" y="794809"/>
                </a:cubicBezTo>
                <a:cubicBezTo>
                  <a:pt x="456069" y="774831"/>
                  <a:pt x="464160" y="755663"/>
                  <a:pt x="469014" y="735685"/>
                </a:cubicBezTo>
                <a:cubicBezTo>
                  <a:pt x="485736" y="667111"/>
                  <a:pt x="505155" y="599617"/>
                  <a:pt x="555319" y="546431"/>
                </a:cubicBezTo>
                <a:cubicBezTo>
                  <a:pt x="570962" y="529693"/>
                  <a:pt x="587144" y="513224"/>
                  <a:pt x="603327" y="497026"/>
                </a:cubicBezTo>
                <a:cubicBezTo>
                  <a:pt x="626791" y="473538"/>
                  <a:pt x="651873" y="452480"/>
                  <a:pt x="686395" y="446540"/>
                </a:cubicBezTo>
                <a:cubicBezTo>
                  <a:pt x="692868" y="445460"/>
                  <a:pt x="698532" y="439521"/>
                  <a:pt x="706623" y="434391"/>
                </a:cubicBezTo>
                <a:cubicBezTo>
                  <a:pt x="692059" y="428182"/>
                  <a:pt x="680192" y="417923"/>
                  <a:pt x="670213" y="419543"/>
                </a:cubicBezTo>
                <a:cubicBezTo>
                  <a:pt x="637309" y="424672"/>
                  <a:pt x="616812" y="397945"/>
                  <a:pt x="587954" y="391465"/>
                </a:cubicBezTo>
                <a:cubicBezTo>
                  <a:pt x="556938" y="384176"/>
                  <a:pt x="528079" y="363388"/>
                  <a:pt x="498951" y="346919"/>
                </a:cubicBezTo>
                <a:cubicBezTo>
                  <a:pt x="450944" y="320192"/>
                  <a:pt x="426401" y="278615"/>
                  <a:pt x="406983" y="231369"/>
                </a:cubicBezTo>
                <a:cubicBezTo>
                  <a:pt x="398082" y="210041"/>
                  <a:pt x="389991" y="188713"/>
                  <a:pt x="379743" y="162796"/>
                </a:cubicBezTo>
                <a:cubicBezTo>
                  <a:pt x="376236" y="177374"/>
                  <a:pt x="373539" y="188173"/>
                  <a:pt x="371382" y="198972"/>
                </a:cubicBezTo>
                <a:cubicBezTo>
                  <a:pt x="354930" y="280235"/>
                  <a:pt x="333893" y="359878"/>
                  <a:pt x="290740" y="432232"/>
                </a:cubicBezTo>
                <a:cubicBezTo>
                  <a:pt x="271591" y="464359"/>
                  <a:pt x="246509" y="488387"/>
                  <a:pt x="213335" y="503775"/>
                </a:cubicBezTo>
                <a:cubicBezTo>
                  <a:pt x="187714" y="515654"/>
                  <a:pt x="161283" y="525913"/>
                  <a:pt x="135391" y="536982"/>
                </a:cubicBezTo>
                <a:cubicBezTo>
                  <a:pt x="125952" y="541032"/>
                  <a:pt x="116782" y="544812"/>
                  <a:pt x="107612" y="54886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" type="body"/>
          </p:nvPr>
        </p:nvSpPr>
        <p:spPr>
          <a:xfrm>
            <a:off x="855300" y="3379550"/>
            <a:ext cx="7433400" cy="81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 algn="ctr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 algn="ctr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 algn="ctr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 algn="ctr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 algn="ctr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 algn="ctr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 algn="ctr">
              <a:spcBef>
                <a:spcPts val="800"/>
              </a:spcBef>
              <a:spcAft>
                <a:spcPts val="8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452674" y="3647145"/>
            <a:ext cx="2482723" cy="1964504"/>
          </a:xfrm>
          <a:custGeom>
            <a:rect b="b" l="l" r="r" t="t"/>
            <a:pathLst>
              <a:path extrusionOk="0" h="3929008" w="4965446">
                <a:moveTo>
                  <a:pt x="1634405" y="676927"/>
                </a:moveTo>
                <a:cubicBezTo>
                  <a:pt x="1628895" y="582462"/>
                  <a:pt x="1625746" y="495082"/>
                  <a:pt x="1617087" y="407703"/>
                </a:cubicBezTo>
                <a:cubicBezTo>
                  <a:pt x="1606853" y="310876"/>
                  <a:pt x="1631257" y="219560"/>
                  <a:pt x="1678489" y="140840"/>
                </a:cubicBezTo>
                <a:cubicBezTo>
                  <a:pt x="1755635" y="12525"/>
                  <a:pt x="1920948" y="-61472"/>
                  <a:pt x="2064220" y="66843"/>
                </a:cubicBezTo>
                <a:cubicBezTo>
                  <a:pt x="2160259" y="152648"/>
                  <a:pt x="2215363" y="259708"/>
                  <a:pt x="2253936" y="379363"/>
                </a:cubicBezTo>
                <a:cubicBezTo>
                  <a:pt x="2268106" y="423447"/>
                  <a:pt x="2282276" y="466743"/>
                  <a:pt x="2294871" y="503742"/>
                </a:cubicBezTo>
                <a:cubicBezTo>
                  <a:pt x="2433419" y="528145"/>
                  <a:pt x="2564095" y="554123"/>
                  <a:pt x="2695558" y="572229"/>
                </a:cubicBezTo>
                <a:cubicBezTo>
                  <a:pt x="2779790" y="584037"/>
                  <a:pt x="2861659" y="576952"/>
                  <a:pt x="2938805" y="524996"/>
                </a:cubicBezTo>
                <a:cubicBezTo>
                  <a:pt x="3008079" y="477764"/>
                  <a:pt x="3083651" y="431319"/>
                  <a:pt x="3163159" y="409277"/>
                </a:cubicBezTo>
                <a:cubicBezTo>
                  <a:pt x="3266283" y="380150"/>
                  <a:pt x="3375704" y="364406"/>
                  <a:pt x="3481977" y="363619"/>
                </a:cubicBezTo>
                <a:cubicBezTo>
                  <a:pt x="3621312" y="362045"/>
                  <a:pt x="3723649" y="473828"/>
                  <a:pt x="3734670" y="613950"/>
                </a:cubicBezTo>
                <a:cubicBezTo>
                  <a:pt x="3736244" y="633631"/>
                  <a:pt x="3741755" y="652524"/>
                  <a:pt x="3744116" y="663544"/>
                </a:cubicBezTo>
                <a:cubicBezTo>
                  <a:pt x="3845666" y="672991"/>
                  <a:pt x="3938556" y="680076"/>
                  <a:pt x="4032234" y="690309"/>
                </a:cubicBezTo>
                <a:cubicBezTo>
                  <a:pt x="4164484" y="704479"/>
                  <a:pt x="4297522" y="721010"/>
                  <a:pt x="4429773" y="737542"/>
                </a:cubicBezTo>
                <a:cubicBezTo>
                  <a:pt x="4485664" y="744627"/>
                  <a:pt x="4542343" y="753286"/>
                  <a:pt x="4598234" y="762732"/>
                </a:cubicBezTo>
                <a:cubicBezTo>
                  <a:pt x="4691125" y="779264"/>
                  <a:pt x="4721826" y="814688"/>
                  <a:pt x="4743867" y="908365"/>
                </a:cubicBezTo>
                <a:cubicBezTo>
                  <a:pt x="4800546" y="1148463"/>
                  <a:pt x="4805270" y="1394071"/>
                  <a:pt x="4828098" y="1637318"/>
                </a:cubicBezTo>
                <a:cubicBezTo>
                  <a:pt x="4849353" y="1867969"/>
                  <a:pt x="4878480" y="2097833"/>
                  <a:pt x="4908393" y="2327697"/>
                </a:cubicBezTo>
                <a:cubicBezTo>
                  <a:pt x="4917053" y="2392248"/>
                  <a:pt x="4915478" y="2459948"/>
                  <a:pt x="4956413" y="2519775"/>
                </a:cubicBezTo>
                <a:cubicBezTo>
                  <a:pt x="4979242" y="2552838"/>
                  <a:pt x="4955626" y="2598496"/>
                  <a:pt x="4920989" y="2626835"/>
                </a:cubicBezTo>
                <a:cubicBezTo>
                  <a:pt x="4736783" y="2775617"/>
                  <a:pt x="4536832" y="2900783"/>
                  <a:pt x="4339244" y="3030672"/>
                </a:cubicBezTo>
                <a:cubicBezTo>
                  <a:pt x="4214866" y="3112541"/>
                  <a:pt x="4098359" y="3205432"/>
                  <a:pt x="3978704" y="3294386"/>
                </a:cubicBezTo>
                <a:cubicBezTo>
                  <a:pt x="3822050" y="3410892"/>
                  <a:pt x="3671693" y="3536845"/>
                  <a:pt x="3498508" y="3628161"/>
                </a:cubicBezTo>
                <a:cubicBezTo>
                  <a:pt x="3382789" y="3688776"/>
                  <a:pt x="3281239" y="3772220"/>
                  <a:pt x="3162372" y="3826537"/>
                </a:cubicBezTo>
                <a:cubicBezTo>
                  <a:pt x="3141117" y="3835983"/>
                  <a:pt x="3122224" y="3849366"/>
                  <a:pt x="3101757" y="3860386"/>
                </a:cubicBezTo>
                <a:cubicBezTo>
                  <a:pt x="3013589" y="3905257"/>
                  <a:pt x="2982889" y="3905257"/>
                  <a:pt x="2897870" y="3862748"/>
                </a:cubicBezTo>
                <a:cubicBezTo>
                  <a:pt x="2864020" y="3919427"/>
                  <a:pt x="2815214" y="3935958"/>
                  <a:pt x="2749876" y="3926512"/>
                </a:cubicBezTo>
                <a:cubicBezTo>
                  <a:pt x="2625497" y="3909193"/>
                  <a:pt x="2499544" y="3898960"/>
                  <a:pt x="2375166" y="3884003"/>
                </a:cubicBezTo>
                <a:cubicBezTo>
                  <a:pt x="2215363" y="3865110"/>
                  <a:pt x="2054773" y="3846217"/>
                  <a:pt x="1894970" y="3823388"/>
                </a:cubicBezTo>
                <a:cubicBezTo>
                  <a:pt x="1678489" y="3792687"/>
                  <a:pt x="1462007" y="3762773"/>
                  <a:pt x="1247100" y="3725774"/>
                </a:cubicBezTo>
                <a:cubicBezTo>
                  <a:pt x="1154210" y="3709243"/>
                  <a:pt x="1062894" y="3677755"/>
                  <a:pt x="972366" y="3649415"/>
                </a:cubicBezTo>
                <a:cubicBezTo>
                  <a:pt x="815712" y="3599821"/>
                  <a:pt x="660632" y="3546291"/>
                  <a:pt x="503978" y="3496698"/>
                </a:cubicBezTo>
                <a:cubicBezTo>
                  <a:pt x="450448" y="3479379"/>
                  <a:pt x="392195" y="3473868"/>
                  <a:pt x="339452" y="3455763"/>
                </a:cubicBezTo>
                <a:cubicBezTo>
                  <a:pt x="281199" y="3436083"/>
                  <a:pt x="223733" y="3411679"/>
                  <a:pt x="170203" y="3382553"/>
                </a:cubicBezTo>
                <a:cubicBezTo>
                  <a:pt x="114311" y="3352639"/>
                  <a:pt x="107227" y="3315640"/>
                  <a:pt x="134779" y="3253451"/>
                </a:cubicBezTo>
                <a:cubicBezTo>
                  <a:pt x="140289" y="3240069"/>
                  <a:pt x="146587" y="3224324"/>
                  <a:pt x="145012" y="3210155"/>
                </a:cubicBezTo>
                <a:cubicBezTo>
                  <a:pt x="137140" y="3128285"/>
                  <a:pt x="126120" y="3046416"/>
                  <a:pt x="119035" y="2964547"/>
                </a:cubicBezTo>
                <a:cubicBezTo>
                  <a:pt x="111163" y="2885039"/>
                  <a:pt x="106439" y="2805531"/>
                  <a:pt x="100142" y="2726023"/>
                </a:cubicBezTo>
                <a:cubicBezTo>
                  <a:pt x="93844" y="2641792"/>
                  <a:pt x="86759" y="2556774"/>
                  <a:pt x="79674" y="2472543"/>
                </a:cubicBezTo>
                <a:cubicBezTo>
                  <a:pt x="64717" y="2295422"/>
                  <a:pt x="48186" y="2119088"/>
                  <a:pt x="35591" y="1941179"/>
                </a:cubicBezTo>
                <a:cubicBezTo>
                  <a:pt x="28506" y="1835694"/>
                  <a:pt x="28506" y="1730208"/>
                  <a:pt x="22208" y="1624722"/>
                </a:cubicBezTo>
                <a:cubicBezTo>
                  <a:pt x="18272" y="1558597"/>
                  <a:pt x="7251" y="1492472"/>
                  <a:pt x="954" y="1427134"/>
                </a:cubicBezTo>
                <a:cubicBezTo>
                  <a:pt x="-3769" y="1379902"/>
                  <a:pt x="8039" y="1344477"/>
                  <a:pt x="59207" y="1324010"/>
                </a:cubicBezTo>
                <a:cubicBezTo>
                  <a:pt x="110375" y="1302755"/>
                  <a:pt x="156821" y="1270480"/>
                  <a:pt x="205627" y="1242928"/>
                </a:cubicBezTo>
                <a:cubicBezTo>
                  <a:pt x="212712" y="1238992"/>
                  <a:pt x="219010" y="1233481"/>
                  <a:pt x="226095" y="1232694"/>
                </a:cubicBezTo>
                <a:cubicBezTo>
                  <a:pt x="337091" y="1220886"/>
                  <a:pt x="425258" y="1149250"/>
                  <a:pt x="530743" y="1119337"/>
                </a:cubicBezTo>
                <a:cubicBezTo>
                  <a:pt x="699992" y="1071317"/>
                  <a:pt x="860582" y="992596"/>
                  <a:pt x="1026683" y="930407"/>
                </a:cubicBezTo>
                <a:cubicBezTo>
                  <a:pt x="1204591" y="863495"/>
                  <a:pt x="1371479" y="770604"/>
                  <a:pt x="1555685" y="719436"/>
                </a:cubicBezTo>
                <a:cubicBezTo>
                  <a:pt x="1582450" y="711564"/>
                  <a:pt x="1605279" y="692671"/>
                  <a:pt x="1634405" y="676927"/>
                </a:cubicBezTo>
                <a:close/>
                <a:moveTo>
                  <a:pt x="2833319" y="3707669"/>
                </a:moveTo>
                <a:cubicBezTo>
                  <a:pt x="2825447" y="3673032"/>
                  <a:pt x="2816001" y="3638395"/>
                  <a:pt x="2810491" y="3603757"/>
                </a:cubicBezTo>
                <a:cubicBezTo>
                  <a:pt x="2782151" y="3417977"/>
                  <a:pt x="2753025" y="3231409"/>
                  <a:pt x="2729408" y="3044841"/>
                </a:cubicBezTo>
                <a:cubicBezTo>
                  <a:pt x="2702643" y="2837806"/>
                  <a:pt x="2682176" y="2629984"/>
                  <a:pt x="2656985" y="2422949"/>
                </a:cubicBezTo>
                <a:cubicBezTo>
                  <a:pt x="2642816" y="2302507"/>
                  <a:pt x="2625497" y="2182851"/>
                  <a:pt x="2608179" y="2063196"/>
                </a:cubicBezTo>
                <a:cubicBezTo>
                  <a:pt x="2600307" y="2005730"/>
                  <a:pt x="2568818" y="1954562"/>
                  <a:pt x="2514501" y="1941966"/>
                </a:cubicBezTo>
                <a:cubicBezTo>
                  <a:pt x="2417675" y="1919137"/>
                  <a:pt x="2316913" y="1908904"/>
                  <a:pt x="2216938" y="1897096"/>
                </a:cubicBezTo>
                <a:cubicBezTo>
                  <a:pt x="2201194" y="1895521"/>
                  <a:pt x="2178365" y="1907329"/>
                  <a:pt x="2166557" y="1920712"/>
                </a:cubicBezTo>
                <a:cubicBezTo>
                  <a:pt x="2126409" y="1967157"/>
                  <a:pt x="2091772" y="2018325"/>
                  <a:pt x="2051624" y="2064770"/>
                </a:cubicBezTo>
                <a:cubicBezTo>
                  <a:pt x="1937480" y="2195447"/>
                  <a:pt x="1828058" y="2329272"/>
                  <a:pt x="1688723" y="2437906"/>
                </a:cubicBezTo>
                <a:cubicBezTo>
                  <a:pt x="1608428" y="2500095"/>
                  <a:pt x="1518686" y="2531584"/>
                  <a:pt x="1429732" y="2570157"/>
                </a:cubicBezTo>
                <a:cubicBezTo>
                  <a:pt x="1401393" y="2581965"/>
                  <a:pt x="1368330" y="2584326"/>
                  <a:pt x="1347863" y="2549689"/>
                </a:cubicBezTo>
                <a:cubicBezTo>
                  <a:pt x="1329757" y="2518201"/>
                  <a:pt x="1338416" y="2486713"/>
                  <a:pt x="1358884" y="2463884"/>
                </a:cubicBezTo>
                <a:cubicBezTo>
                  <a:pt x="1380925" y="2439480"/>
                  <a:pt x="1409265" y="2420587"/>
                  <a:pt x="1436817" y="2402482"/>
                </a:cubicBezTo>
                <a:cubicBezTo>
                  <a:pt x="1536005" y="2337931"/>
                  <a:pt x="1620236" y="2255274"/>
                  <a:pt x="1706828" y="2175766"/>
                </a:cubicBezTo>
                <a:cubicBezTo>
                  <a:pt x="1766656" y="2119875"/>
                  <a:pt x="1817037" y="2053750"/>
                  <a:pt x="1870567" y="1992348"/>
                </a:cubicBezTo>
                <a:cubicBezTo>
                  <a:pt x="1899694" y="1958498"/>
                  <a:pt x="1927246" y="1923861"/>
                  <a:pt x="1961883" y="1880564"/>
                </a:cubicBezTo>
                <a:cubicBezTo>
                  <a:pt x="1891822" y="1872692"/>
                  <a:pt x="1835930" y="1868756"/>
                  <a:pt x="1780038" y="1860097"/>
                </a:cubicBezTo>
                <a:cubicBezTo>
                  <a:pt x="1665894" y="1841991"/>
                  <a:pt x="1551749" y="1824673"/>
                  <a:pt x="1438391" y="1801844"/>
                </a:cubicBezTo>
                <a:cubicBezTo>
                  <a:pt x="1345501" y="1782951"/>
                  <a:pt x="1256547" y="1779802"/>
                  <a:pt x="1169954" y="1828609"/>
                </a:cubicBezTo>
                <a:cubicBezTo>
                  <a:pt x="1179401" y="1930946"/>
                  <a:pt x="1189634" y="2030921"/>
                  <a:pt x="1197506" y="2130896"/>
                </a:cubicBezTo>
                <a:cubicBezTo>
                  <a:pt x="1211676" y="2312740"/>
                  <a:pt x="1223484" y="2495372"/>
                  <a:pt x="1236867" y="2678004"/>
                </a:cubicBezTo>
                <a:cubicBezTo>
                  <a:pt x="1247100" y="2818914"/>
                  <a:pt x="1257334" y="2960611"/>
                  <a:pt x="1269929" y="3101520"/>
                </a:cubicBezTo>
                <a:cubicBezTo>
                  <a:pt x="1275440" y="3162922"/>
                  <a:pt x="1284886" y="3224324"/>
                  <a:pt x="1292758" y="3285726"/>
                </a:cubicBezTo>
                <a:cubicBezTo>
                  <a:pt x="1303779" y="3371532"/>
                  <a:pt x="1314800" y="3458124"/>
                  <a:pt x="1326608" y="3548653"/>
                </a:cubicBezTo>
                <a:cubicBezTo>
                  <a:pt x="1395882" y="3561248"/>
                  <a:pt x="1463582" y="3576205"/>
                  <a:pt x="1532069" y="3584077"/>
                </a:cubicBezTo>
                <a:cubicBezTo>
                  <a:pt x="1654086" y="3598247"/>
                  <a:pt x="1776102" y="3606906"/>
                  <a:pt x="1898119" y="3621076"/>
                </a:cubicBezTo>
                <a:cubicBezTo>
                  <a:pt x="1940628" y="3625799"/>
                  <a:pt x="1982350" y="3640756"/>
                  <a:pt x="2024859" y="3647054"/>
                </a:cubicBezTo>
                <a:cubicBezTo>
                  <a:pt x="2100431" y="3658075"/>
                  <a:pt x="2176790" y="3665947"/>
                  <a:pt x="2252362" y="3674606"/>
                </a:cubicBezTo>
                <a:cubicBezTo>
                  <a:pt x="2282276" y="3677755"/>
                  <a:pt x="2312977" y="3680116"/>
                  <a:pt x="2342891" y="3683265"/>
                </a:cubicBezTo>
                <a:cubicBezTo>
                  <a:pt x="2454674" y="3695861"/>
                  <a:pt x="2566457" y="3699009"/>
                  <a:pt x="2678240" y="3724200"/>
                </a:cubicBezTo>
                <a:cubicBezTo>
                  <a:pt x="2722323" y="3732859"/>
                  <a:pt x="2784513" y="3756475"/>
                  <a:pt x="2833319" y="3707669"/>
                </a:cubicBezTo>
                <a:close/>
                <a:moveTo>
                  <a:pt x="2746727" y="2149789"/>
                </a:moveTo>
                <a:cubicBezTo>
                  <a:pt x="2845128" y="2664621"/>
                  <a:pt x="2887637" y="3179454"/>
                  <a:pt x="2990761" y="3696648"/>
                </a:cubicBezTo>
                <a:cubicBezTo>
                  <a:pt x="3036419" y="3673032"/>
                  <a:pt x="3070268" y="3655713"/>
                  <a:pt x="3103331" y="3637607"/>
                </a:cubicBezTo>
                <a:cubicBezTo>
                  <a:pt x="3159223" y="3606906"/>
                  <a:pt x="3214327" y="3573056"/>
                  <a:pt x="3271006" y="3543930"/>
                </a:cubicBezTo>
                <a:cubicBezTo>
                  <a:pt x="3293047" y="3532909"/>
                  <a:pt x="3330046" y="3536845"/>
                  <a:pt x="3341067" y="3520314"/>
                </a:cubicBezTo>
                <a:cubicBezTo>
                  <a:pt x="3368619" y="3480954"/>
                  <a:pt x="3411128" y="3470720"/>
                  <a:pt x="3446553" y="3446316"/>
                </a:cubicBezTo>
                <a:cubicBezTo>
                  <a:pt x="3545740" y="3378617"/>
                  <a:pt x="3644928" y="3311704"/>
                  <a:pt x="3743329" y="3242430"/>
                </a:cubicBezTo>
                <a:cubicBezTo>
                  <a:pt x="3814178" y="3192049"/>
                  <a:pt x="3882665" y="3139306"/>
                  <a:pt x="3952726" y="3087351"/>
                </a:cubicBezTo>
                <a:cubicBezTo>
                  <a:pt x="3936194" y="3033821"/>
                  <a:pt x="3920450" y="2984227"/>
                  <a:pt x="3905494" y="2935420"/>
                </a:cubicBezTo>
                <a:cubicBezTo>
                  <a:pt x="3869282" y="2814978"/>
                  <a:pt x="3830709" y="2694535"/>
                  <a:pt x="3797646" y="2573305"/>
                </a:cubicBezTo>
                <a:cubicBezTo>
                  <a:pt x="3772456" y="2481202"/>
                  <a:pt x="3755924" y="2387525"/>
                  <a:pt x="3733096" y="2294635"/>
                </a:cubicBezTo>
                <a:cubicBezTo>
                  <a:pt x="3695310" y="2139555"/>
                  <a:pt x="3655949" y="1984476"/>
                  <a:pt x="3615015" y="1830970"/>
                </a:cubicBezTo>
                <a:cubicBezTo>
                  <a:pt x="3589824" y="1737293"/>
                  <a:pt x="3559910" y="1645190"/>
                  <a:pt x="3532358" y="1553874"/>
                </a:cubicBezTo>
                <a:cubicBezTo>
                  <a:pt x="3457574" y="1543640"/>
                  <a:pt x="3404043" y="1578277"/>
                  <a:pt x="3349726" y="1605830"/>
                </a:cubicBezTo>
                <a:cubicBezTo>
                  <a:pt x="3175754" y="1694784"/>
                  <a:pt x="3002569" y="1785312"/>
                  <a:pt x="2829383" y="1875054"/>
                </a:cubicBezTo>
                <a:cubicBezTo>
                  <a:pt x="2798682" y="1891585"/>
                  <a:pt x="2767981" y="1908116"/>
                  <a:pt x="2726259" y="1930946"/>
                </a:cubicBezTo>
                <a:cubicBezTo>
                  <a:pt x="2779790" y="1971880"/>
                  <a:pt x="2823873" y="2011240"/>
                  <a:pt x="2872680" y="2042729"/>
                </a:cubicBezTo>
                <a:cubicBezTo>
                  <a:pt x="2930933" y="2080514"/>
                  <a:pt x="2996271" y="2108067"/>
                  <a:pt x="3053737" y="2146640"/>
                </a:cubicBezTo>
                <a:cubicBezTo>
                  <a:pt x="3095459" y="2174979"/>
                  <a:pt x="3132458" y="2211191"/>
                  <a:pt x="3165520" y="2249764"/>
                </a:cubicBezTo>
                <a:cubicBezTo>
                  <a:pt x="3176541" y="2262359"/>
                  <a:pt x="3173392" y="2295422"/>
                  <a:pt x="3163946" y="2311953"/>
                </a:cubicBezTo>
                <a:cubicBezTo>
                  <a:pt x="3158435" y="2321400"/>
                  <a:pt x="3125373" y="2324548"/>
                  <a:pt x="3109629" y="2318251"/>
                </a:cubicBezTo>
                <a:cubicBezTo>
                  <a:pt x="2999420" y="2274954"/>
                  <a:pt x="2884488" y="2242679"/>
                  <a:pt x="2789236" y="2167107"/>
                </a:cubicBezTo>
                <a:cubicBezTo>
                  <a:pt x="2780577" y="2160022"/>
                  <a:pt x="2767194" y="2158448"/>
                  <a:pt x="2746727" y="2149789"/>
                </a:cubicBezTo>
                <a:close/>
                <a:moveTo>
                  <a:pt x="942452" y="1740442"/>
                </a:moveTo>
                <a:cubicBezTo>
                  <a:pt x="943239" y="1734144"/>
                  <a:pt x="944026" y="1728634"/>
                  <a:pt x="944813" y="1722336"/>
                </a:cubicBezTo>
                <a:cubicBezTo>
                  <a:pt x="676376" y="1676678"/>
                  <a:pt x="414237" y="1597958"/>
                  <a:pt x="130843" y="1564895"/>
                </a:cubicBezTo>
                <a:cubicBezTo>
                  <a:pt x="137140" y="1617638"/>
                  <a:pt x="142651" y="1660147"/>
                  <a:pt x="146587" y="1702656"/>
                </a:cubicBezTo>
                <a:cubicBezTo>
                  <a:pt x="175713" y="1976603"/>
                  <a:pt x="205627" y="2250551"/>
                  <a:pt x="233967" y="2524499"/>
                </a:cubicBezTo>
                <a:cubicBezTo>
                  <a:pt x="241052" y="2592985"/>
                  <a:pt x="233967" y="2664621"/>
                  <a:pt x="247349" y="2731534"/>
                </a:cubicBezTo>
                <a:cubicBezTo>
                  <a:pt x="278837" y="2896060"/>
                  <a:pt x="270965" y="3065309"/>
                  <a:pt x="312687" y="3229048"/>
                </a:cubicBezTo>
                <a:cubicBezTo>
                  <a:pt x="324495" y="3274706"/>
                  <a:pt x="341027" y="3292811"/>
                  <a:pt x="385110" y="3302258"/>
                </a:cubicBezTo>
                <a:cubicBezTo>
                  <a:pt x="477213" y="3322725"/>
                  <a:pt x="568529" y="3348703"/>
                  <a:pt x="659845" y="3373894"/>
                </a:cubicBezTo>
                <a:cubicBezTo>
                  <a:pt x="686610" y="3380978"/>
                  <a:pt x="711800" y="3395935"/>
                  <a:pt x="739353" y="3402233"/>
                </a:cubicBezTo>
                <a:cubicBezTo>
                  <a:pt x="866093" y="3433721"/>
                  <a:pt x="992833" y="3464422"/>
                  <a:pt x="1119573" y="3494336"/>
                </a:cubicBezTo>
                <a:cubicBezTo>
                  <a:pt x="1132955" y="3497485"/>
                  <a:pt x="1147125" y="3496698"/>
                  <a:pt x="1160508" y="3498272"/>
                </a:cubicBezTo>
                <a:cubicBezTo>
                  <a:pt x="1136104" y="3221176"/>
                  <a:pt x="1110127" y="2950377"/>
                  <a:pt x="1088872" y="2679578"/>
                </a:cubicBezTo>
                <a:cubicBezTo>
                  <a:pt x="1067617" y="2406418"/>
                  <a:pt x="1075490" y="2130896"/>
                  <a:pt x="1049512" y="1853012"/>
                </a:cubicBezTo>
                <a:cubicBezTo>
                  <a:pt x="1029044" y="1855374"/>
                  <a:pt x="1016449" y="1856161"/>
                  <a:pt x="1004641" y="1857735"/>
                </a:cubicBezTo>
                <a:cubicBezTo>
                  <a:pt x="992046" y="1859310"/>
                  <a:pt x="979450" y="1863246"/>
                  <a:pt x="966855" y="1864033"/>
                </a:cubicBezTo>
                <a:cubicBezTo>
                  <a:pt x="925920" y="1867182"/>
                  <a:pt x="880262" y="1840417"/>
                  <a:pt x="874752" y="1808929"/>
                </a:cubicBezTo>
                <a:cubicBezTo>
                  <a:pt x="866880" y="1764845"/>
                  <a:pt x="905453" y="1762483"/>
                  <a:pt x="930644" y="1747527"/>
                </a:cubicBezTo>
                <a:cubicBezTo>
                  <a:pt x="934580" y="1746739"/>
                  <a:pt x="938516" y="1743591"/>
                  <a:pt x="942452" y="1740442"/>
                </a:cubicBezTo>
                <a:close/>
                <a:moveTo>
                  <a:pt x="3627610" y="1468856"/>
                </a:moveTo>
                <a:cubicBezTo>
                  <a:pt x="3671693" y="1598745"/>
                  <a:pt x="3713415" y="1715251"/>
                  <a:pt x="3751201" y="1832545"/>
                </a:cubicBezTo>
                <a:cubicBezTo>
                  <a:pt x="3781902" y="1927797"/>
                  <a:pt x="3812603" y="2023836"/>
                  <a:pt x="3837794" y="2120662"/>
                </a:cubicBezTo>
                <a:cubicBezTo>
                  <a:pt x="3883452" y="2297783"/>
                  <a:pt x="3923599" y="2475692"/>
                  <a:pt x="3970044" y="2652026"/>
                </a:cubicBezTo>
                <a:cubicBezTo>
                  <a:pt x="3999958" y="2765383"/>
                  <a:pt x="4038531" y="2877167"/>
                  <a:pt x="4076317" y="2999184"/>
                </a:cubicBezTo>
                <a:cubicBezTo>
                  <a:pt x="4321925" y="2840168"/>
                  <a:pt x="4557300" y="2687450"/>
                  <a:pt x="4791100" y="2535520"/>
                </a:cubicBezTo>
                <a:cubicBezTo>
                  <a:pt x="4769845" y="2370994"/>
                  <a:pt x="4746229" y="2210403"/>
                  <a:pt x="4728911" y="2049026"/>
                </a:cubicBezTo>
                <a:cubicBezTo>
                  <a:pt x="4710805" y="1880564"/>
                  <a:pt x="4697422" y="1711315"/>
                  <a:pt x="4685614" y="1542066"/>
                </a:cubicBezTo>
                <a:cubicBezTo>
                  <a:pt x="4675381" y="1390135"/>
                  <a:pt x="4669870" y="1238205"/>
                  <a:pt x="4661998" y="1086274"/>
                </a:cubicBezTo>
                <a:cubicBezTo>
                  <a:pt x="4659637" y="1046126"/>
                  <a:pt x="4655701" y="1006766"/>
                  <a:pt x="4651765" y="956385"/>
                </a:cubicBezTo>
                <a:cubicBezTo>
                  <a:pt x="4304607" y="1130357"/>
                  <a:pt x="3967683" y="1298819"/>
                  <a:pt x="3627610" y="1468856"/>
                </a:cubicBezTo>
                <a:close/>
                <a:moveTo>
                  <a:pt x="2096495" y="1356285"/>
                </a:moveTo>
                <a:cubicBezTo>
                  <a:pt x="2038242" y="1305117"/>
                  <a:pt x="1991797" y="1261034"/>
                  <a:pt x="1941416" y="1222460"/>
                </a:cubicBezTo>
                <a:cubicBezTo>
                  <a:pt x="1913863" y="1201206"/>
                  <a:pt x="1880801" y="1183887"/>
                  <a:pt x="1846951" y="1174441"/>
                </a:cubicBezTo>
                <a:cubicBezTo>
                  <a:pt x="1790272" y="1158697"/>
                  <a:pt x="1731232" y="1151612"/>
                  <a:pt x="1673766" y="1138230"/>
                </a:cubicBezTo>
                <a:cubicBezTo>
                  <a:pt x="1566706" y="1113826"/>
                  <a:pt x="1455710" y="1094146"/>
                  <a:pt x="1388797" y="987086"/>
                </a:cubicBezTo>
                <a:cubicBezTo>
                  <a:pt x="1284099" y="1031169"/>
                  <a:pt x="1180975" y="1072104"/>
                  <a:pt x="1080213" y="1117762"/>
                </a:cubicBezTo>
                <a:cubicBezTo>
                  <a:pt x="899943" y="1199631"/>
                  <a:pt x="702354" y="1231907"/>
                  <a:pt x="524446" y="1322436"/>
                </a:cubicBezTo>
                <a:cubicBezTo>
                  <a:pt x="435491" y="1368094"/>
                  <a:pt x="335516" y="1393284"/>
                  <a:pt x="248136" y="1449963"/>
                </a:cubicBezTo>
                <a:cubicBezTo>
                  <a:pt x="365430" y="1468069"/>
                  <a:pt x="480362" y="1485387"/>
                  <a:pt x="595294" y="1503493"/>
                </a:cubicBezTo>
                <a:cubicBezTo>
                  <a:pt x="633080" y="1509791"/>
                  <a:pt x="670079" y="1521599"/>
                  <a:pt x="707864" y="1528683"/>
                </a:cubicBezTo>
                <a:cubicBezTo>
                  <a:pt x="846413" y="1555448"/>
                  <a:pt x="985748" y="1582213"/>
                  <a:pt x="1124296" y="1606617"/>
                </a:cubicBezTo>
                <a:cubicBezTo>
                  <a:pt x="1182549" y="1616850"/>
                  <a:pt x="1242377" y="1630233"/>
                  <a:pt x="1299056" y="1624722"/>
                </a:cubicBezTo>
                <a:cubicBezTo>
                  <a:pt x="1366756" y="1618425"/>
                  <a:pt x="1434455" y="1596383"/>
                  <a:pt x="1499793" y="1574341"/>
                </a:cubicBezTo>
                <a:cubicBezTo>
                  <a:pt x="1589535" y="1543640"/>
                  <a:pt x="1676127" y="1504280"/>
                  <a:pt x="1765081" y="1471217"/>
                </a:cubicBezTo>
                <a:cubicBezTo>
                  <a:pt x="1871354" y="1432644"/>
                  <a:pt x="1977627" y="1397220"/>
                  <a:pt x="2096495" y="1356285"/>
                </a:cubicBezTo>
                <a:close/>
                <a:moveTo>
                  <a:pt x="3154499" y="1335818"/>
                </a:moveTo>
                <a:cubicBezTo>
                  <a:pt x="3264708" y="1360221"/>
                  <a:pt x="3362322" y="1383838"/>
                  <a:pt x="3460722" y="1401943"/>
                </a:cubicBezTo>
                <a:cubicBezTo>
                  <a:pt x="3483551" y="1405879"/>
                  <a:pt x="3511891" y="1396433"/>
                  <a:pt x="3533932" y="1386199"/>
                </a:cubicBezTo>
                <a:cubicBezTo>
                  <a:pt x="3753563" y="1279927"/>
                  <a:pt x="3973193" y="1172867"/>
                  <a:pt x="4192036" y="1064232"/>
                </a:cubicBezTo>
                <a:cubicBezTo>
                  <a:pt x="4280991" y="1020149"/>
                  <a:pt x="4367583" y="970555"/>
                  <a:pt x="4467558" y="916237"/>
                </a:cubicBezTo>
                <a:cubicBezTo>
                  <a:pt x="4374668" y="902855"/>
                  <a:pt x="4296735" y="891834"/>
                  <a:pt x="4218802" y="880813"/>
                </a:cubicBezTo>
                <a:cubicBezTo>
                  <a:pt x="4069232" y="860346"/>
                  <a:pt x="3918876" y="839091"/>
                  <a:pt x="3768520" y="820986"/>
                </a:cubicBezTo>
                <a:cubicBezTo>
                  <a:pt x="3734670" y="817050"/>
                  <a:pt x="3703969" y="824922"/>
                  <a:pt x="3682714" y="859559"/>
                </a:cubicBezTo>
                <a:cubicBezTo>
                  <a:pt x="3654375" y="905217"/>
                  <a:pt x="3626036" y="953236"/>
                  <a:pt x="3588250" y="991022"/>
                </a:cubicBezTo>
                <a:cubicBezTo>
                  <a:pt x="3490636" y="1090210"/>
                  <a:pt x="3391448" y="1187036"/>
                  <a:pt x="3267070" y="1253949"/>
                </a:cubicBezTo>
                <a:cubicBezTo>
                  <a:pt x="3230071" y="1274416"/>
                  <a:pt x="3197796" y="1304330"/>
                  <a:pt x="3154499" y="1335818"/>
                </a:cubicBezTo>
                <a:close/>
                <a:moveTo>
                  <a:pt x="1751699" y="633631"/>
                </a:moveTo>
                <a:cubicBezTo>
                  <a:pt x="1891822" y="603717"/>
                  <a:pt x="2024859" y="566718"/>
                  <a:pt x="2154748" y="505316"/>
                </a:cubicBezTo>
                <a:cubicBezTo>
                  <a:pt x="2133494" y="406915"/>
                  <a:pt x="2102793" y="317961"/>
                  <a:pt x="2051624" y="236092"/>
                </a:cubicBezTo>
                <a:cubicBezTo>
                  <a:pt x="2000456" y="154222"/>
                  <a:pt x="1965819" y="140840"/>
                  <a:pt x="1872141" y="162094"/>
                </a:cubicBezTo>
                <a:cubicBezTo>
                  <a:pt x="1800506" y="178626"/>
                  <a:pt x="1772166" y="235305"/>
                  <a:pt x="1754061" y="292771"/>
                </a:cubicBezTo>
                <a:cubicBezTo>
                  <a:pt x="1720211" y="402192"/>
                  <a:pt x="1727296" y="515550"/>
                  <a:pt x="1751699" y="633631"/>
                </a:cubicBezTo>
                <a:close/>
                <a:moveTo>
                  <a:pt x="2475141" y="1557810"/>
                </a:moveTo>
                <a:cubicBezTo>
                  <a:pt x="2483800" y="1579852"/>
                  <a:pt x="2490885" y="1604255"/>
                  <a:pt x="2502693" y="1625510"/>
                </a:cubicBezTo>
                <a:cubicBezTo>
                  <a:pt x="2526309" y="1668019"/>
                  <a:pt x="2551500" y="1709741"/>
                  <a:pt x="2577478" y="1750675"/>
                </a:cubicBezTo>
                <a:cubicBezTo>
                  <a:pt x="2621561" y="1822311"/>
                  <a:pt x="2644390" y="1829396"/>
                  <a:pt x="2721536" y="1793185"/>
                </a:cubicBezTo>
                <a:cubicBezTo>
                  <a:pt x="2825447" y="1743591"/>
                  <a:pt x="2930146" y="1694784"/>
                  <a:pt x="3032483" y="1641254"/>
                </a:cubicBezTo>
                <a:cubicBezTo>
                  <a:pt x="3099395" y="1606617"/>
                  <a:pt x="3162372" y="1564895"/>
                  <a:pt x="3233220" y="1523173"/>
                </a:cubicBezTo>
                <a:cubicBezTo>
                  <a:pt x="3127734" y="1505067"/>
                  <a:pt x="3031695" y="1490898"/>
                  <a:pt x="2937231" y="1470430"/>
                </a:cubicBezTo>
                <a:cubicBezTo>
                  <a:pt x="2889211" y="1460197"/>
                  <a:pt x="2846702" y="1460984"/>
                  <a:pt x="2803406" y="1482238"/>
                </a:cubicBezTo>
                <a:cubicBezTo>
                  <a:pt x="2785300" y="1490898"/>
                  <a:pt x="2764833" y="1495621"/>
                  <a:pt x="2745153" y="1500344"/>
                </a:cubicBezTo>
                <a:cubicBezTo>
                  <a:pt x="2656985" y="1519237"/>
                  <a:pt x="2569606" y="1538130"/>
                  <a:pt x="2475141" y="1557810"/>
                </a:cubicBezTo>
                <a:close/>
                <a:moveTo>
                  <a:pt x="1794995" y="822560"/>
                </a:moveTo>
                <a:cubicBezTo>
                  <a:pt x="1815463" y="862707"/>
                  <a:pt x="1832781" y="893408"/>
                  <a:pt x="1846164" y="925684"/>
                </a:cubicBezTo>
                <a:cubicBezTo>
                  <a:pt x="1877652" y="1000468"/>
                  <a:pt x="1935118" y="1042190"/>
                  <a:pt x="2009115" y="1067381"/>
                </a:cubicBezTo>
                <a:cubicBezTo>
                  <a:pt x="2065007" y="1086274"/>
                  <a:pt x="2120111" y="1108316"/>
                  <a:pt x="2176003" y="1127996"/>
                </a:cubicBezTo>
                <a:cubicBezTo>
                  <a:pt x="2194109" y="1134293"/>
                  <a:pt x="2213789" y="1135868"/>
                  <a:pt x="2240554" y="1140591"/>
                </a:cubicBezTo>
                <a:cubicBezTo>
                  <a:pt x="2220086" y="986299"/>
                  <a:pt x="2218512" y="838304"/>
                  <a:pt x="2187811" y="689522"/>
                </a:cubicBezTo>
                <a:cubicBezTo>
                  <a:pt x="2053199" y="735180"/>
                  <a:pt x="1928820" y="777689"/>
                  <a:pt x="1794995" y="822560"/>
                </a:cubicBezTo>
                <a:close/>
                <a:moveTo>
                  <a:pt x="2646752" y="1253949"/>
                </a:moveTo>
                <a:cubicBezTo>
                  <a:pt x="2726259" y="1275203"/>
                  <a:pt x="2794746" y="1295671"/>
                  <a:pt x="2867956" y="1270480"/>
                </a:cubicBezTo>
                <a:cubicBezTo>
                  <a:pt x="2992335" y="1227971"/>
                  <a:pt x="3105693" y="1161846"/>
                  <a:pt x="3211965" y="1086274"/>
                </a:cubicBezTo>
                <a:cubicBezTo>
                  <a:pt x="3297771" y="1025659"/>
                  <a:pt x="3374130" y="951662"/>
                  <a:pt x="3453638" y="881600"/>
                </a:cubicBezTo>
                <a:cubicBezTo>
                  <a:pt x="3474105" y="863495"/>
                  <a:pt x="3488275" y="839878"/>
                  <a:pt x="3507167" y="817050"/>
                </a:cubicBezTo>
                <a:cubicBezTo>
                  <a:pt x="3425298" y="787136"/>
                  <a:pt x="3359960" y="800518"/>
                  <a:pt x="3301707" y="855623"/>
                </a:cubicBezTo>
                <a:cubicBezTo>
                  <a:pt x="3283601" y="872941"/>
                  <a:pt x="3259198" y="883962"/>
                  <a:pt x="3236369" y="896557"/>
                </a:cubicBezTo>
                <a:cubicBezTo>
                  <a:pt x="3039567" y="1005979"/>
                  <a:pt x="2838830" y="1109890"/>
                  <a:pt x="2646752" y="1253949"/>
                </a:cubicBezTo>
                <a:close/>
                <a:moveTo>
                  <a:pt x="2385400" y="1123273"/>
                </a:moveTo>
                <a:cubicBezTo>
                  <a:pt x="2390123" y="1124847"/>
                  <a:pt x="2395633" y="1127209"/>
                  <a:pt x="2400356" y="1128783"/>
                </a:cubicBezTo>
                <a:cubicBezTo>
                  <a:pt x="2418462" y="1102805"/>
                  <a:pt x="2437355" y="1077615"/>
                  <a:pt x="2453099" y="1050062"/>
                </a:cubicBezTo>
                <a:cubicBezTo>
                  <a:pt x="2471205" y="1019361"/>
                  <a:pt x="2483013" y="984724"/>
                  <a:pt x="2502693" y="954811"/>
                </a:cubicBezTo>
                <a:cubicBezTo>
                  <a:pt x="2549138" y="885536"/>
                  <a:pt x="2598732" y="817837"/>
                  <a:pt x="2650688" y="743839"/>
                </a:cubicBezTo>
                <a:cubicBezTo>
                  <a:pt x="2626284" y="735967"/>
                  <a:pt x="2605030" y="726521"/>
                  <a:pt x="2583775" y="723372"/>
                </a:cubicBezTo>
                <a:cubicBezTo>
                  <a:pt x="2525522" y="715500"/>
                  <a:pt x="2467269" y="709990"/>
                  <a:pt x="2408228" y="703692"/>
                </a:cubicBezTo>
                <a:cubicBezTo>
                  <a:pt x="2386187" y="701330"/>
                  <a:pt x="2364145" y="701330"/>
                  <a:pt x="2337380" y="700543"/>
                </a:cubicBezTo>
                <a:cubicBezTo>
                  <a:pt x="2354699" y="846176"/>
                  <a:pt x="2370443" y="984724"/>
                  <a:pt x="2385400" y="1123273"/>
                </a:cubicBezTo>
                <a:close/>
                <a:moveTo>
                  <a:pt x="1663532" y="1678252"/>
                </a:moveTo>
                <a:cubicBezTo>
                  <a:pt x="1664319" y="1685337"/>
                  <a:pt x="1664319" y="1692422"/>
                  <a:pt x="1665106" y="1699507"/>
                </a:cubicBezTo>
                <a:cubicBezTo>
                  <a:pt x="1791059" y="1712102"/>
                  <a:pt x="1917012" y="1725485"/>
                  <a:pt x="2042965" y="1734931"/>
                </a:cubicBezTo>
                <a:cubicBezTo>
                  <a:pt x="2061858" y="1736506"/>
                  <a:pt x="2087836" y="1722336"/>
                  <a:pt x="2100431" y="1706592"/>
                </a:cubicBezTo>
                <a:cubicBezTo>
                  <a:pt x="2150025" y="1647552"/>
                  <a:pt x="2182301" y="1579065"/>
                  <a:pt x="2208278" y="1489323"/>
                </a:cubicBezTo>
                <a:cubicBezTo>
                  <a:pt x="2018562" y="1555448"/>
                  <a:pt x="1841440" y="1616850"/>
                  <a:pt x="1663532" y="1678252"/>
                </a:cubicBezTo>
                <a:close/>
                <a:moveTo>
                  <a:pt x="3104905" y="796582"/>
                </a:moveTo>
                <a:cubicBezTo>
                  <a:pt x="3104118" y="791072"/>
                  <a:pt x="3104118" y="785561"/>
                  <a:pt x="3103331" y="780838"/>
                </a:cubicBezTo>
                <a:cubicBezTo>
                  <a:pt x="3056886" y="774540"/>
                  <a:pt x="3010441" y="769030"/>
                  <a:pt x="2963996" y="762732"/>
                </a:cubicBezTo>
                <a:cubicBezTo>
                  <a:pt x="2931720" y="758009"/>
                  <a:pt x="2906530" y="768243"/>
                  <a:pt x="2879765" y="788710"/>
                </a:cubicBezTo>
                <a:cubicBezTo>
                  <a:pt x="2808129" y="844602"/>
                  <a:pt x="2753812" y="916237"/>
                  <a:pt x="2700282" y="987873"/>
                </a:cubicBezTo>
                <a:cubicBezTo>
                  <a:pt x="2693197" y="997320"/>
                  <a:pt x="2690048" y="1010702"/>
                  <a:pt x="2687686" y="1017000"/>
                </a:cubicBezTo>
                <a:cubicBezTo>
                  <a:pt x="2827022" y="943002"/>
                  <a:pt x="2965570" y="869792"/>
                  <a:pt x="3104905" y="796582"/>
                </a:cubicBezTo>
                <a:close/>
                <a:moveTo>
                  <a:pt x="3596909" y="641503"/>
                </a:moveTo>
                <a:cubicBezTo>
                  <a:pt x="3599271" y="568293"/>
                  <a:pt x="3583526" y="546251"/>
                  <a:pt x="3514252" y="543102"/>
                </a:cubicBezTo>
                <a:cubicBezTo>
                  <a:pt x="3411916" y="538379"/>
                  <a:pt x="3310366" y="549400"/>
                  <a:pt x="3211178" y="596632"/>
                </a:cubicBezTo>
                <a:cubicBezTo>
                  <a:pt x="3222199" y="606078"/>
                  <a:pt x="3228497" y="616312"/>
                  <a:pt x="3236369" y="617099"/>
                </a:cubicBezTo>
                <a:cubicBezTo>
                  <a:pt x="3354450" y="625759"/>
                  <a:pt x="3473318" y="632843"/>
                  <a:pt x="3596909" y="641503"/>
                </a:cubicBezTo>
                <a:close/>
                <a:moveTo>
                  <a:pt x="2339742" y="1593234"/>
                </a:moveTo>
                <a:cubicBezTo>
                  <a:pt x="2309828" y="1658572"/>
                  <a:pt x="2287786" y="1707379"/>
                  <a:pt x="2261808" y="1766419"/>
                </a:cubicBezTo>
                <a:cubicBezTo>
                  <a:pt x="2320849" y="1775079"/>
                  <a:pt x="2375166" y="1782164"/>
                  <a:pt x="2441291" y="1791610"/>
                </a:cubicBezTo>
                <a:cubicBezTo>
                  <a:pt x="2405080" y="1721549"/>
                  <a:pt x="2375953" y="1664870"/>
                  <a:pt x="2339742" y="1593234"/>
                </a:cubicBezTo>
                <a:close/>
                <a:moveTo>
                  <a:pt x="1691084" y="866643"/>
                </a:moveTo>
                <a:cubicBezTo>
                  <a:pt x="1607640" y="882388"/>
                  <a:pt x="1572216" y="899706"/>
                  <a:pt x="1543877" y="936705"/>
                </a:cubicBezTo>
                <a:cubicBezTo>
                  <a:pt x="1605279" y="950087"/>
                  <a:pt x="1665894" y="964257"/>
                  <a:pt x="1740678" y="980788"/>
                </a:cubicBezTo>
                <a:cubicBezTo>
                  <a:pt x="1720211" y="935130"/>
                  <a:pt x="1706828" y="902855"/>
                  <a:pt x="1691084" y="866643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-821518" y="1791598"/>
            <a:ext cx="1644335" cy="1853691"/>
          </a:xfrm>
          <a:custGeom>
            <a:rect b="b" l="l" r="r" t="t"/>
            <a:pathLst>
              <a:path extrusionOk="0" h="3707383" w="3288670">
                <a:moveTo>
                  <a:pt x="2310350" y="1279227"/>
                </a:moveTo>
                <a:cubicBezTo>
                  <a:pt x="2326171" y="1352591"/>
                  <a:pt x="2339833" y="1420201"/>
                  <a:pt x="2354934" y="1487092"/>
                </a:cubicBezTo>
                <a:cubicBezTo>
                  <a:pt x="2365001" y="1531685"/>
                  <a:pt x="2376507" y="1576279"/>
                  <a:pt x="2386574" y="1620873"/>
                </a:cubicBezTo>
                <a:cubicBezTo>
                  <a:pt x="2390169" y="1638135"/>
                  <a:pt x="2394484" y="1656836"/>
                  <a:pt x="2374349" y="1666186"/>
                </a:cubicBezTo>
                <a:cubicBezTo>
                  <a:pt x="2352777" y="1676256"/>
                  <a:pt x="2336238" y="1661870"/>
                  <a:pt x="2326171" y="1645328"/>
                </a:cubicBezTo>
                <a:cubicBezTo>
                  <a:pt x="2288059" y="1585629"/>
                  <a:pt x="2249947" y="1525931"/>
                  <a:pt x="2216150" y="1464075"/>
                </a:cubicBezTo>
                <a:cubicBezTo>
                  <a:pt x="2190263" y="1415885"/>
                  <a:pt x="2170847" y="1363380"/>
                  <a:pt x="2145679" y="1304401"/>
                </a:cubicBezTo>
                <a:cubicBezTo>
                  <a:pt x="2130578" y="1322382"/>
                  <a:pt x="2118354" y="1336048"/>
                  <a:pt x="2108287" y="1350433"/>
                </a:cubicBezTo>
                <a:cubicBezTo>
                  <a:pt x="2043569" y="1451848"/>
                  <a:pt x="1979570" y="1553263"/>
                  <a:pt x="1915571" y="1654678"/>
                </a:cubicBezTo>
                <a:cubicBezTo>
                  <a:pt x="1903347" y="1674098"/>
                  <a:pt x="1893998" y="1698552"/>
                  <a:pt x="1863797" y="1686325"/>
                </a:cubicBezTo>
                <a:cubicBezTo>
                  <a:pt x="1840786" y="1677694"/>
                  <a:pt x="1824966" y="1648924"/>
                  <a:pt x="1830000" y="1619434"/>
                </a:cubicBezTo>
                <a:cubicBezTo>
                  <a:pt x="1839348" y="1562613"/>
                  <a:pt x="1846539" y="1505073"/>
                  <a:pt x="1862359" y="1450410"/>
                </a:cubicBezTo>
                <a:cubicBezTo>
                  <a:pt x="1881774" y="1384238"/>
                  <a:pt x="1909818" y="1320944"/>
                  <a:pt x="1933548" y="1256930"/>
                </a:cubicBezTo>
                <a:cubicBezTo>
                  <a:pt x="1937863" y="1244703"/>
                  <a:pt x="1941458" y="1232476"/>
                  <a:pt x="1947211" y="1215933"/>
                </a:cubicBezTo>
                <a:cubicBezTo>
                  <a:pt x="1918447" y="1204425"/>
                  <a:pt x="1891841" y="1195074"/>
                  <a:pt x="1866673" y="1182847"/>
                </a:cubicBezTo>
                <a:cubicBezTo>
                  <a:pt x="1842943" y="1170620"/>
                  <a:pt x="1812742" y="1157673"/>
                  <a:pt x="1819213" y="1125307"/>
                </a:cubicBezTo>
                <a:cubicBezTo>
                  <a:pt x="1826404" y="1090063"/>
                  <a:pt x="1860201" y="1098694"/>
                  <a:pt x="1886088" y="1098694"/>
                </a:cubicBezTo>
                <a:cubicBezTo>
                  <a:pt x="1937144" y="1097975"/>
                  <a:pt x="1988918" y="1098694"/>
                  <a:pt x="2040692" y="1098694"/>
                </a:cubicBezTo>
                <a:cubicBezTo>
                  <a:pt x="2064422" y="955563"/>
                  <a:pt x="2096781" y="823220"/>
                  <a:pt x="2146398" y="695912"/>
                </a:cubicBezTo>
                <a:cubicBezTo>
                  <a:pt x="2184510" y="687281"/>
                  <a:pt x="2204645" y="705262"/>
                  <a:pt x="2213993" y="736190"/>
                </a:cubicBezTo>
                <a:cubicBezTo>
                  <a:pt x="2228374" y="781503"/>
                  <a:pt x="2239161" y="828255"/>
                  <a:pt x="2252823" y="874287"/>
                </a:cubicBezTo>
                <a:cubicBezTo>
                  <a:pt x="2267924" y="927512"/>
                  <a:pt x="2284463" y="980737"/>
                  <a:pt x="2301002" y="1033242"/>
                </a:cubicBezTo>
                <a:cubicBezTo>
                  <a:pt x="2303879" y="1041873"/>
                  <a:pt x="2309632" y="1049785"/>
                  <a:pt x="2313227" y="1056258"/>
                </a:cubicBezTo>
                <a:cubicBezTo>
                  <a:pt x="2368597" y="1062012"/>
                  <a:pt x="2421809" y="1065609"/>
                  <a:pt x="2475022" y="1072801"/>
                </a:cubicBezTo>
                <a:cubicBezTo>
                  <a:pt x="2508819" y="1077836"/>
                  <a:pt x="2542616" y="1086467"/>
                  <a:pt x="2575694" y="1095098"/>
                </a:cubicBezTo>
                <a:cubicBezTo>
                  <a:pt x="2602300" y="1102291"/>
                  <a:pt x="2620997" y="1119553"/>
                  <a:pt x="2621716" y="1147604"/>
                </a:cubicBezTo>
                <a:cubicBezTo>
                  <a:pt x="2622435" y="1179251"/>
                  <a:pt x="2595109" y="1187163"/>
                  <a:pt x="2572099" y="1195074"/>
                </a:cubicBezTo>
                <a:cubicBezTo>
                  <a:pt x="2506662" y="1215933"/>
                  <a:pt x="2440505" y="1233914"/>
                  <a:pt x="2374349" y="1253334"/>
                </a:cubicBezTo>
                <a:cubicBezTo>
                  <a:pt x="2354934" y="1261246"/>
                  <a:pt x="2335519" y="1269877"/>
                  <a:pt x="2310350" y="1279227"/>
                </a:cubicBezTo>
                <a:close/>
                <a:moveTo>
                  <a:pt x="2015524" y="1168462"/>
                </a:moveTo>
                <a:cubicBezTo>
                  <a:pt x="2011929" y="1192197"/>
                  <a:pt x="2012648" y="1211617"/>
                  <a:pt x="2006895" y="1228879"/>
                </a:cubicBezTo>
                <a:cubicBezTo>
                  <a:pt x="1992514" y="1272035"/>
                  <a:pt x="1973817" y="1314471"/>
                  <a:pt x="1958716" y="1357626"/>
                </a:cubicBezTo>
                <a:cubicBezTo>
                  <a:pt x="1942177" y="1406535"/>
                  <a:pt x="1917009" y="1454006"/>
                  <a:pt x="1918447" y="1521616"/>
                </a:cubicBezTo>
                <a:cubicBezTo>
                  <a:pt x="1957997" y="1459760"/>
                  <a:pt x="1990356" y="1408693"/>
                  <a:pt x="2022715" y="1357626"/>
                </a:cubicBezTo>
                <a:cubicBezTo>
                  <a:pt x="2045007" y="1322382"/>
                  <a:pt x="2065142" y="1285700"/>
                  <a:pt x="2089590" y="1251176"/>
                </a:cubicBezTo>
                <a:cubicBezTo>
                  <a:pt x="2111163" y="1220248"/>
                  <a:pt x="2140646" y="1218090"/>
                  <a:pt x="2166533" y="1245422"/>
                </a:cubicBezTo>
                <a:cubicBezTo>
                  <a:pt x="2179477" y="1259088"/>
                  <a:pt x="2187387" y="1277069"/>
                  <a:pt x="2196015" y="1293612"/>
                </a:cubicBezTo>
                <a:cubicBezTo>
                  <a:pt x="2220464" y="1342521"/>
                  <a:pt x="2243475" y="1392150"/>
                  <a:pt x="2267205" y="1441779"/>
                </a:cubicBezTo>
                <a:cubicBezTo>
                  <a:pt x="2271520" y="1418043"/>
                  <a:pt x="2269363" y="1397904"/>
                  <a:pt x="2265767" y="1377046"/>
                </a:cubicBezTo>
                <a:cubicBezTo>
                  <a:pt x="2261453" y="1354749"/>
                  <a:pt x="2255700" y="1332452"/>
                  <a:pt x="2251385" y="1310155"/>
                </a:cubicBezTo>
                <a:cubicBezTo>
                  <a:pt x="2238442" y="1241826"/>
                  <a:pt x="2249947" y="1223845"/>
                  <a:pt x="2316822" y="1200109"/>
                </a:cubicBezTo>
                <a:cubicBezTo>
                  <a:pt x="2347024" y="1189320"/>
                  <a:pt x="2377226" y="1177093"/>
                  <a:pt x="2407427" y="1166304"/>
                </a:cubicBezTo>
                <a:cubicBezTo>
                  <a:pt x="2406708" y="1161989"/>
                  <a:pt x="2405270" y="1157673"/>
                  <a:pt x="2404551" y="1153358"/>
                </a:cubicBezTo>
                <a:cubicBezTo>
                  <a:pt x="2382259" y="1153358"/>
                  <a:pt x="2359968" y="1154796"/>
                  <a:pt x="2337676" y="1153358"/>
                </a:cubicBezTo>
                <a:cubicBezTo>
                  <a:pt x="2273677" y="1149042"/>
                  <a:pt x="2249947" y="1128184"/>
                  <a:pt x="2234127" y="1067047"/>
                </a:cubicBezTo>
                <a:cubicBezTo>
                  <a:pt x="2219746" y="1009507"/>
                  <a:pt x="2203206" y="952686"/>
                  <a:pt x="2186667" y="895865"/>
                </a:cubicBezTo>
                <a:cubicBezTo>
                  <a:pt x="2183791" y="885076"/>
                  <a:pt x="2175881" y="875006"/>
                  <a:pt x="2167971" y="859183"/>
                </a:cubicBezTo>
                <a:cubicBezTo>
                  <a:pt x="2136331" y="943335"/>
                  <a:pt x="2131298" y="1023173"/>
                  <a:pt x="2126983" y="1103010"/>
                </a:cubicBezTo>
                <a:cubicBezTo>
                  <a:pt x="2124107" y="1151919"/>
                  <a:pt x="2121230" y="1154077"/>
                  <a:pt x="2073770" y="1160550"/>
                </a:cubicBezTo>
                <a:cubicBezTo>
                  <a:pt x="2055074" y="1162708"/>
                  <a:pt x="2035659" y="1165585"/>
                  <a:pt x="2015524" y="1168462"/>
                </a:cubicBezTo>
                <a:close/>
                <a:moveTo>
                  <a:pt x="1810584" y="3256457"/>
                </a:moveTo>
                <a:cubicBezTo>
                  <a:pt x="1847258" y="3292420"/>
                  <a:pt x="1876021" y="3319032"/>
                  <a:pt x="1903347" y="3347083"/>
                </a:cubicBezTo>
                <a:cubicBezTo>
                  <a:pt x="1924919" y="3369380"/>
                  <a:pt x="1930672" y="3395273"/>
                  <a:pt x="1920605" y="3426201"/>
                </a:cubicBezTo>
                <a:cubicBezTo>
                  <a:pt x="1881774" y="3544878"/>
                  <a:pt x="1817775" y="3639100"/>
                  <a:pt x="1692654" y="3680098"/>
                </a:cubicBezTo>
                <a:cubicBezTo>
                  <a:pt x="1672519" y="3686571"/>
                  <a:pt x="1653104" y="3695202"/>
                  <a:pt x="1632969" y="3701676"/>
                </a:cubicBezTo>
                <a:cubicBezTo>
                  <a:pt x="1570409" y="3721096"/>
                  <a:pt x="1506410" y="3689448"/>
                  <a:pt x="1481242" y="3629750"/>
                </a:cubicBezTo>
                <a:cubicBezTo>
                  <a:pt x="1470455" y="3603857"/>
                  <a:pt x="1485556" y="3589472"/>
                  <a:pt x="1502814" y="3577244"/>
                </a:cubicBezTo>
                <a:cubicBezTo>
                  <a:pt x="1553870" y="3540562"/>
                  <a:pt x="1607082" y="3506758"/>
                  <a:pt x="1657418" y="3469356"/>
                </a:cubicBezTo>
                <a:cubicBezTo>
                  <a:pt x="1686182" y="3447779"/>
                  <a:pt x="1714226" y="3423324"/>
                  <a:pt x="1736518" y="3395993"/>
                </a:cubicBezTo>
                <a:cubicBezTo>
                  <a:pt x="1755933" y="3371538"/>
                  <a:pt x="1768158" y="3339891"/>
                  <a:pt x="1782540" y="3311840"/>
                </a:cubicBezTo>
                <a:cubicBezTo>
                  <a:pt x="1791888" y="3295297"/>
                  <a:pt x="1799798" y="3278035"/>
                  <a:pt x="1810584" y="3256457"/>
                </a:cubicBezTo>
                <a:close/>
                <a:moveTo>
                  <a:pt x="1835752" y="3368661"/>
                </a:moveTo>
                <a:cubicBezTo>
                  <a:pt x="1829280" y="3379450"/>
                  <a:pt x="1821371" y="3390238"/>
                  <a:pt x="1817056" y="3401747"/>
                </a:cubicBezTo>
                <a:cubicBezTo>
                  <a:pt x="1801236" y="3444182"/>
                  <a:pt x="1771753" y="3477987"/>
                  <a:pt x="1737237" y="3505319"/>
                </a:cubicBezTo>
                <a:cubicBezTo>
                  <a:pt x="1702721" y="3532651"/>
                  <a:pt x="1665328" y="3556386"/>
                  <a:pt x="1627936" y="3578683"/>
                </a:cubicBezTo>
                <a:cubicBezTo>
                  <a:pt x="1602768" y="3593787"/>
                  <a:pt x="1582633" y="3610330"/>
                  <a:pt x="1560342" y="3645574"/>
                </a:cubicBezTo>
                <a:cubicBezTo>
                  <a:pt x="1584071" y="3645574"/>
                  <a:pt x="1599891" y="3649889"/>
                  <a:pt x="1610678" y="3644854"/>
                </a:cubicBezTo>
                <a:cubicBezTo>
                  <a:pt x="1662452" y="3620400"/>
                  <a:pt x="1715665" y="3598822"/>
                  <a:pt x="1763124" y="3566456"/>
                </a:cubicBezTo>
                <a:cubicBezTo>
                  <a:pt x="1812742" y="3532651"/>
                  <a:pt x="1842224" y="3478707"/>
                  <a:pt x="1863797" y="3422605"/>
                </a:cubicBezTo>
                <a:cubicBezTo>
                  <a:pt x="1873145" y="3395993"/>
                  <a:pt x="1865954" y="3378730"/>
                  <a:pt x="1835752" y="3368661"/>
                </a:cubicBezTo>
                <a:close/>
                <a:moveTo>
                  <a:pt x="122165" y="1348995"/>
                </a:moveTo>
                <a:cubicBezTo>
                  <a:pt x="68953" y="1351152"/>
                  <a:pt x="36594" y="1325979"/>
                  <a:pt x="23650" y="1273473"/>
                </a:cubicBezTo>
                <a:cubicBezTo>
                  <a:pt x="22931" y="1269877"/>
                  <a:pt x="22931" y="1265561"/>
                  <a:pt x="22212" y="1261965"/>
                </a:cubicBezTo>
                <a:cubicBezTo>
                  <a:pt x="639" y="1168462"/>
                  <a:pt x="3516" y="1162708"/>
                  <a:pt x="95559" y="1132499"/>
                </a:cubicBezTo>
                <a:cubicBezTo>
                  <a:pt x="171782" y="1107325"/>
                  <a:pt x="247286" y="1081432"/>
                  <a:pt x="323510" y="1056978"/>
                </a:cubicBezTo>
                <a:cubicBezTo>
                  <a:pt x="368093" y="1043312"/>
                  <a:pt x="414834" y="1060574"/>
                  <a:pt x="436407" y="1100852"/>
                </a:cubicBezTo>
                <a:cubicBezTo>
                  <a:pt x="455822" y="1136096"/>
                  <a:pt x="470204" y="1173497"/>
                  <a:pt x="486024" y="1210179"/>
                </a:cubicBezTo>
                <a:cubicBezTo>
                  <a:pt x="494653" y="1230318"/>
                  <a:pt x="491057" y="1249018"/>
                  <a:pt x="468047" y="1256211"/>
                </a:cubicBezTo>
                <a:cubicBezTo>
                  <a:pt x="356588" y="1294331"/>
                  <a:pt x="244410" y="1331733"/>
                  <a:pt x="127199" y="1347556"/>
                </a:cubicBezTo>
                <a:cubicBezTo>
                  <a:pt x="125761" y="1348995"/>
                  <a:pt x="123603" y="1348995"/>
                  <a:pt x="122165" y="1348995"/>
                </a:cubicBezTo>
                <a:close/>
                <a:moveTo>
                  <a:pt x="414834" y="1200828"/>
                </a:moveTo>
                <a:cubicBezTo>
                  <a:pt x="398295" y="1171339"/>
                  <a:pt x="386070" y="1149042"/>
                  <a:pt x="372408" y="1123868"/>
                </a:cubicBezTo>
                <a:cubicBezTo>
                  <a:pt x="273893" y="1154077"/>
                  <a:pt x="179692" y="1182847"/>
                  <a:pt x="79739" y="1213056"/>
                </a:cubicBezTo>
                <a:cubicBezTo>
                  <a:pt x="83334" y="1238230"/>
                  <a:pt x="86930" y="1258369"/>
                  <a:pt x="89806" y="1278508"/>
                </a:cubicBezTo>
                <a:cubicBezTo>
                  <a:pt x="205579" y="1269158"/>
                  <a:pt x="305533" y="1228879"/>
                  <a:pt x="414834" y="1200828"/>
                </a:cubicBezTo>
                <a:close/>
                <a:moveTo>
                  <a:pt x="3288310" y="2332215"/>
                </a:moveTo>
                <a:cubicBezTo>
                  <a:pt x="3290468" y="2402702"/>
                  <a:pt x="3284715" y="2409895"/>
                  <a:pt x="3220716" y="2424999"/>
                </a:cubicBezTo>
                <a:cubicBezTo>
                  <a:pt x="3207773" y="2427876"/>
                  <a:pt x="3194829" y="2430753"/>
                  <a:pt x="3181885" y="2434350"/>
                </a:cubicBezTo>
                <a:cubicBezTo>
                  <a:pt x="3121482" y="2450173"/>
                  <a:pt x="3076179" y="2427876"/>
                  <a:pt x="3064674" y="2368897"/>
                </a:cubicBezTo>
                <a:cubicBezTo>
                  <a:pt x="3045978" y="2275394"/>
                  <a:pt x="3031596" y="2180453"/>
                  <a:pt x="3016495" y="2086230"/>
                </a:cubicBezTo>
                <a:cubicBezTo>
                  <a:pt x="3014338" y="2074722"/>
                  <a:pt x="3015776" y="2063214"/>
                  <a:pt x="3016495" y="2051706"/>
                </a:cubicBezTo>
                <a:cubicBezTo>
                  <a:pt x="3020091" y="2012147"/>
                  <a:pt x="3025124" y="2006393"/>
                  <a:pt x="3063955" y="1999920"/>
                </a:cubicBezTo>
                <a:cubicBezTo>
                  <a:pt x="3101347" y="1993447"/>
                  <a:pt x="3139459" y="1988412"/>
                  <a:pt x="3176852" y="1983377"/>
                </a:cubicBezTo>
                <a:cubicBezTo>
                  <a:pt x="3218559" y="1978342"/>
                  <a:pt x="3246603" y="2001358"/>
                  <a:pt x="3255233" y="2049548"/>
                </a:cubicBezTo>
                <a:cubicBezTo>
                  <a:pt x="3263861" y="2098458"/>
                  <a:pt x="3269614" y="2148086"/>
                  <a:pt x="3275367" y="2196996"/>
                </a:cubicBezTo>
                <a:cubicBezTo>
                  <a:pt x="3280401" y="2243028"/>
                  <a:pt x="3283996" y="2289060"/>
                  <a:pt x="3288310" y="2332215"/>
                </a:cubicBezTo>
                <a:close/>
                <a:moveTo>
                  <a:pt x="3137302" y="2371774"/>
                </a:moveTo>
                <a:cubicBezTo>
                  <a:pt x="3165346" y="2373932"/>
                  <a:pt x="3195548" y="2380405"/>
                  <a:pt x="3225031" y="2354512"/>
                </a:cubicBezTo>
                <a:cubicBezTo>
                  <a:pt x="3214244" y="2257413"/>
                  <a:pt x="3202739" y="2159594"/>
                  <a:pt x="3191233" y="2055302"/>
                </a:cubicBezTo>
                <a:cubicBezTo>
                  <a:pt x="3153122" y="2063214"/>
                  <a:pt x="3120763" y="2069687"/>
                  <a:pt x="3089123" y="2076161"/>
                </a:cubicBezTo>
                <a:cubicBezTo>
                  <a:pt x="3089842" y="2182611"/>
                  <a:pt x="3112134" y="2319269"/>
                  <a:pt x="3137302" y="2371774"/>
                </a:cubicBezTo>
                <a:close/>
                <a:moveTo>
                  <a:pt x="2902160" y="175891"/>
                </a:moveTo>
                <a:cubicBezTo>
                  <a:pt x="2897126" y="206100"/>
                  <a:pt x="2891374" y="235589"/>
                  <a:pt x="2887059" y="265798"/>
                </a:cubicBezTo>
                <a:cubicBezTo>
                  <a:pt x="2882026" y="298883"/>
                  <a:pt x="2860453" y="313269"/>
                  <a:pt x="2830970" y="311830"/>
                </a:cubicBezTo>
                <a:cubicBezTo>
                  <a:pt x="2773443" y="309672"/>
                  <a:pt x="2715916" y="306795"/>
                  <a:pt x="2659827" y="298164"/>
                </a:cubicBezTo>
                <a:cubicBezTo>
                  <a:pt x="2625311" y="293129"/>
                  <a:pt x="2599424" y="243501"/>
                  <a:pt x="2604458" y="201784"/>
                </a:cubicBezTo>
                <a:cubicBezTo>
                  <a:pt x="2609491" y="160067"/>
                  <a:pt x="2615963" y="118351"/>
                  <a:pt x="2623154" y="77353"/>
                </a:cubicBezTo>
                <a:cubicBezTo>
                  <a:pt x="2634659" y="11182"/>
                  <a:pt x="2660547" y="-7519"/>
                  <a:pt x="2726703" y="2551"/>
                </a:cubicBezTo>
                <a:cubicBezTo>
                  <a:pt x="2756904" y="6866"/>
                  <a:pt x="2787106" y="14059"/>
                  <a:pt x="2816589" y="21251"/>
                </a:cubicBezTo>
                <a:cubicBezTo>
                  <a:pt x="2873397" y="36356"/>
                  <a:pt x="2892093" y="57933"/>
                  <a:pt x="2897846" y="117631"/>
                </a:cubicBezTo>
                <a:cubicBezTo>
                  <a:pt x="2900003" y="136332"/>
                  <a:pt x="2897846" y="155752"/>
                  <a:pt x="2897846" y="175172"/>
                </a:cubicBezTo>
                <a:cubicBezTo>
                  <a:pt x="2899284" y="175891"/>
                  <a:pt x="2900722" y="175891"/>
                  <a:pt x="2902160" y="175891"/>
                </a:cubicBezTo>
                <a:close/>
                <a:moveTo>
                  <a:pt x="2684276" y="225520"/>
                </a:moveTo>
                <a:cubicBezTo>
                  <a:pt x="2728860" y="227677"/>
                  <a:pt x="2769129" y="229835"/>
                  <a:pt x="2812274" y="231993"/>
                </a:cubicBezTo>
                <a:cubicBezTo>
                  <a:pt x="2815870" y="201065"/>
                  <a:pt x="2820184" y="176610"/>
                  <a:pt x="2820903" y="152156"/>
                </a:cubicBezTo>
                <a:cubicBezTo>
                  <a:pt x="2823060" y="114035"/>
                  <a:pt x="2815150" y="106843"/>
                  <a:pt x="2774881" y="103966"/>
                </a:cubicBezTo>
                <a:cubicBezTo>
                  <a:pt x="2752590" y="102527"/>
                  <a:pt x="2730298" y="101089"/>
                  <a:pt x="2703692" y="99650"/>
                </a:cubicBezTo>
                <a:cubicBezTo>
                  <a:pt x="2697939" y="137771"/>
                  <a:pt x="2692186" y="175172"/>
                  <a:pt x="2684276" y="225520"/>
                </a:cubicBezTo>
                <a:close/>
                <a:moveTo>
                  <a:pt x="851321" y="2337250"/>
                </a:moveTo>
                <a:cubicBezTo>
                  <a:pt x="854197" y="2398387"/>
                  <a:pt x="825433" y="2429315"/>
                  <a:pt x="788760" y="2451612"/>
                </a:cubicBezTo>
                <a:cubicBezTo>
                  <a:pt x="736266" y="2483259"/>
                  <a:pt x="646380" y="2470312"/>
                  <a:pt x="600359" y="2427876"/>
                </a:cubicBezTo>
                <a:cubicBezTo>
                  <a:pt x="563685" y="2394791"/>
                  <a:pt x="550023" y="2329338"/>
                  <a:pt x="570157" y="2279710"/>
                </a:cubicBezTo>
                <a:cubicBezTo>
                  <a:pt x="593887" y="2222889"/>
                  <a:pt x="629122" y="2199153"/>
                  <a:pt x="690245" y="2201311"/>
                </a:cubicBezTo>
                <a:cubicBezTo>
                  <a:pt x="699593" y="2201311"/>
                  <a:pt x="713256" y="2202030"/>
                  <a:pt x="716851" y="2207784"/>
                </a:cubicBezTo>
                <a:cubicBezTo>
                  <a:pt x="737705" y="2237274"/>
                  <a:pt x="770783" y="2240151"/>
                  <a:pt x="800984" y="2250220"/>
                </a:cubicBezTo>
                <a:cubicBezTo>
                  <a:pt x="848444" y="2267482"/>
                  <a:pt x="851321" y="2308480"/>
                  <a:pt x="851321" y="2337250"/>
                </a:cubicBezTo>
                <a:close/>
                <a:moveTo>
                  <a:pt x="654290" y="2291218"/>
                </a:moveTo>
                <a:cubicBezTo>
                  <a:pt x="627684" y="2355232"/>
                  <a:pt x="626246" y="2373213"/>
                  <a:pt x="646380" y="2393352"/>
                </a:cubicBezTo>
                <a:cubicBezTo>
                  <a:pt x="664358" y="2411333"/>
                  <a:pt x="703907" y="2415649"/>
                  <a:pt x="731952" y="2403422"/>
                </a:cubicBezTo>
                <a:cubicBezTo>
                  <a:pt x="774378" y="2385440"/>
                  <a:pt x="774378" y="2350197"/>
                  <a:pt x="769344" y="2309199"/>
                </a:cubicBezTo>
                <a:cubicBezTo>
                  <a:pt x="732671" y="2303445"/>
                  <a:pt x="695998" y="2297691"/>
                  <a:pt x="654290" y="2291218"/>
                </a:cubicBezTo>
                <a:close/>
                <a:moveTo>
                  <a:pt x="639" y="3495250"/>
                </a:moveTo>
                <a:cubicBezTo>
                  <a:pt x="639" y="3400308"/>
                  <a:pt x="-1518" y="3385204"/>
                  <a:pt x="114255" y="3404623"/>
                </a:cubicBezTo>
                <a:cubicBezTo>
                  <a:pt x="181130" y="3415412"/>
                  <a:pt x="196231" y="3436271"/>
                  <a:pt x="196231" y="3498846"/>
                </a:cubicBezTo>
                <a:cubicBezTo>
                  <a:pt x="196231" y="3597384"/>
                  <a:pt x="196231" y="3597384"/>
                  <a:pt x="90525" y="3611050"/>
                </a:cubicBezTo>
                <a:cubicBezTo>
                  <a:pt x="38751" y="3617523"/>
                  <a:pt x="4954" y="3591630"/>
                  <a:pt x="639" y="3541282"/>
                </a:cubicBezTo>
                <a:cubicBezTo>
                  <a:pt x="-799" y="3526177"/>
                  <a:pt x="639" y="3511073"/>
                  <a:pt x="639" y="3495250"/>
                </a:cubicBezTo>
                <a:close/>
                <a:moveTo>
                  <a:pt x="122165" y="3542720"/>
                </a:moveTo>
                <a:cubicBezTo>
                  <a:pt x="136547" y="3477268"/>
                  <a:pt x="136547" y="3477268"/>
                  <a:pt x="75424" y="3473672"/>
                </a:cubicBezTo>
                <a:cubicBezTo>
                  <a:pt x="76863" y="3497407"/>
                  <a:pt x="78301" y="3520423"/>
                  <a:pt x="79739" y="3542720"/>
                </a:cubicBezTo>
                <a:cubicBezTo>
                  <a:pt x="96997" y="3542720"/>
                  <a:pt x="108502" y="3542720"/>
                  <a:pt x="122165" y="3542720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"/>
          <p:cNvSpPr/>
          <p:nvPr/>
        </p:nvSpPr>
        <p:spPr>
          <a:xfrm rot="-570569">
            <a:off x="8284726" y="378972"/>
            <a:ext cx="1124350" cy="2260143"/>
          </a:xfrm>
          <a:custGeom>
            <a:rect b="b" l="l" r="r" t="t"/>
            <a:pathLst>
              <a:path extrusionOk="0" h="4526061" w="2251573">
                <a:moveTo>
                  <a:pt x="1136424" y="4524343"/>
                </a:moveTo>
                <a:cubicBezTo>
                  <a:pt x="1071399" y="4521091"/>
                  <a:pt x="1007187" y="4522717"/>
                  <a:pt x="945413" y="4513776"/>
                </a:cubicBezTo>
                <a:cubicBezTo>
                  <a:pt x="847062" y="4499145"/>
                  <a:pt x="749524" y="4479638"/>
                  <a:pt x="652800" y="4456879"/>
                </a:cubicBezTo>
                <a:cubicBezTo>
                  <a:pt x="579646" y="4439810"/>
                  <a:pt x="508931" y="4413800"/>
                  <a:pt x="436591" y="4391854"/>
                </a:cubicBezTo>
                <a:cubicBezTo>
                  <a:pt x="426837" y="4388603"/>
                  <a:pt x="415458" y="4386977"/>
                  <a:pt x="407330" y="4381287"/>
                </a:cubicBezTo>
                <a:cubicBezTo>
                  <a:pt x="285408" y="4299193"/>
                  <a:pt x="157796" y="4226040"/>
                  <a:pt x="59445" y="4113871"/>
                </a:cubicBezTo>
                <a:cubicBezTo>
                  <a:pt x="14741" y="4063477"/>
                  <a:pt x="-1516" y="4013082"/>
                  <a:pt x="110" y="3948057"/>
                </a:cubicBezTo>
                <a:cubicBezTo>
                  <a:pt x="3361" y="3847268"/>
                  <a:pt x="18805" y="3749730"/>
                  <a:pt x="45627" y="3653818"/>
                </a:cubicBezTo>
                <a:cubicBezTo>
                  <a:pt x="52130" y="3630247"/>
                  <a:pt x="64322" y="3609114"/>
                  <a:pt x="70825" y="3585542"/>
                </a:cubicBezTo>
                <a:cubicBezTo>
                  <a:pt x="79766" y="3555468"/>
                  <a:pt x="85455" y="3524581"/>
                  <a:pt x="92771" y="3494507"/>
                </a:cubicBezTo>
                <a:cubicBezTo>
                  <a:pt x="101712" y="3457117"/>
                  <a:pt x="111465" y="3420541"/>
                  <a:pt x="120406" y="3383151"/>
                </a:cubicBezTo>
                <a:cubicBezTo>
                  <a:pt x="122845" y="3373398"/>
                  <a:pt x="125283" y="3362831"/>
                  <a:pt x="127722" y="3353077"/>
                </a:cubicBezTo>
                <a:cubicBezTo>
                  <a:pt x="147229" y="3275047"/>
                  <a:pt x="165924" y="3197017"/>
                  <a:pt x="185431" y="3118987"/>
                </a:cubicBezTo>
                <a:cubicBezTo>
                  <a:pt x="195185" y="3079972"/>
                  <a:pt x="201688" y="3040144"/>
                  <a:pt x="214693" y="3002754"/>
                </a:cubicBezTo>
                <a:cubicBezTo>
                  <a:pt x="246393" y="2910906"/>
                  <a:pt x="282156" y="2819871"/>
                  <a:pt x="314669" y="2728023"/>
                </a:cubicBezTo>
                <a:cubicBezTo>
                  <a:pt x="331738" y="2680880"/>
                  <a:pt x="342305" y="2631298"/>
                  <a:pt x="360187" y="2584155"/>
                </a:cubicBezTo>
                <a:cubicBezTo>
                  <a:pt x="380507" y="2529696"/>
                  <a:pt x="405704" y="2476051"/>
                  <a:pt x="428463" y="2422405"/>
                </a:cubicBezTo>
                <a:cubicBezTo>
                  <a:pt x="432527" y="2412651"/>
                  <a:pt x="439029" y="2403710"/>
                  <a:pt x="441468" y="2393956"/>
                </a:cubicBezTo>
                <a:cubicBezTo>
                  <a:pt x="468291" y="2282601"/>
                  <a:pt x="523562" y="2182625"/>
                  <a:pt x="568267" y="2077772"/>
                </a:cubicBezTo>
                <a:cubicBezTo>
                  <a:pt x="588587" y="2030628"/>
                  <a:pt x="615410" y="1986736"/>
                  <a:pt x="629228" y="1935529"/>
                </a:cubicBezTo>
                <a:cubicBezTo>
                  <a:pt x="648736" y="1865627"/>
                  <a:pt x="684499" y="1799789"/>
                  <a:pt x="712135" y="1731513"/>
                </a:cubicBezTo>
                <a:cubicBezTo>
                  <a:pt x="747086" y="1646167"/>
                  <a:pt x="782037" y="1560822"/>
                  <a:pt x="816988" y="1475476"/>
                </a:cubicBezTo>
                <a:cubicBezTo>
                  <a:pt x="832432" y="1438087"/>
                  <a:pt x="848688" y="1401510"/>
                  <a:pt x="864944" y="1364934"/>
                </a:cubicBezTo>
                <a:cubicBezTo>
                  <a:pt x="889329" y="1310475"/>
                  <a:pt x="911274" y="1255204"/>
                  <a:pt x="938097" y="1202371"/>
                </a:cubicBezTo>
                <a:cubicBezTo>
                  <a:pt x="955166" y="1169858"/>
                  <a:pt x="968171" y="1133282"/>
                  <a:pt x="1011251" y="1118651"/>
                </a:cubicBezTo>
                <a:cubicBezTo>
                  <a:pt x="1027507" y="1112961"/>
                  <a:pt x="1036448" y="1082887"/>
                  <a:pt x="1047827" y="1063380"/>
                </a:cubicBezTo>
                <a:cubicBezTo>
                  <a:pt x="1068960" y="1026803"/>
                  <a:pt x="1101473" y="1015423"/>
                  <a:pt x="1141301" y="1019488"/>
                </a:cubicBezTo>
                <a:cubicBezTo>
                  <a:pt x="1177877" y="1022739"/>
                  <a:pt x="1203888" y="1045498"/>
                  <a:pt x="1218518" y="1075572"/>
                </a:cubicBezTo>
                <a:cubicBezTo>
                  <a:pt x="1255908" y="1152789"/>
                  <a:pt x="1295736" y="1229194"/>
                  <a:pt x="1324184" y="1309662"/>
                </a:cubicBezTo>
                <a:cubicBezTo>
                  <a:pt x="1388396" y="1493358"/>
                  <a:pt x="1445293" y="1678680"/>
                  <a:pt x="1507880" y="1863189"/>
                </a:cubicBezTo>
                <a:cubicBezTo>
                  <a:pt x="1550959" y="1990801"/>
                  <a:pt x="1600541" y="2115974"/>
                  <a:pt x="1646058" y="2242773"/>
                </a:cubicBezTo>
                <a:cubicBezTo>
                  <a:pt x="1683448" y="2346000"/>
                  <a:pt x="1721650" y="2449228"/>
                  <a:pt x="1756601" y="2554081"/>
                </a:cubicBezTo>
                <a:cubicBezTo>
                  <a:pt x="1791552" y="2658121"/>
                  <a:pt x="1822439" y="2763787"/>
                  <a:pt x="1854952" y="2868640"/>
                </a:cubicBezTo>
                <a:cubicBezTo>
                  <a:pt x="1873646" y="2930414"/>
                  <a:pt x="1889903" y="2993000"/>
                  <a:pt x="1908597" y="3054774"/>
                </a:cubicBezTo>
                <a:cubicBezTo>
                  <a:pt x="1931356" y="3127928"/>
                  <a:pt x="1956553" y="3201081"/>
                  <a:pt x="1980938" y="3273421"/>
                </a:cubicBezTo>
                <a:cubicBezTo>
                  <a:pt x="2029707" y="3417289"/>
                  <a:pt x="2077663" y="3561158"/>
                  <a:pt x="2128057" y="3705026"/>
                </a:cubicBezTo>
                <a:cubicBezTo>
                  <a:pt x="2145126" y="3754607"/>
                  <a:pt x="2169511" y="3801750"/>
                  <a:pt x="2186580" y="3851332"/>
                </a:cubicBezTo>
                <a:cubicBezTo>
                  <a:pt x="2210151" y="3916357"/>
                  <a:pt x="2231285" y="3983008"/>
                  <a:pt x="2249979" y="4049659"/>
                </a:cubicBezTo>
                <a:cubicBezTo>
                  <a:pt x="2254043" y="4062664"/>
                  <a:pt x="2249979" y="4082984"/>
                  <a:pt x="2241851" y="4094364"/>
                </a:cubicBezTo>
                <a:cubicBezTo>
                  <a:pt x="2216654" y="4131753"/>
                  <a:pt x="2191457" y="4170768"/>
                  <a:pt x="2158131" y="4200843"/>
                </a:cubicBezTo>
                <a:cubicBezTo>
                  <a:pt x="2118304" y="4237419"/>
                  <a:pt x="2071973" y="4266680"/>
                  <a:pt x="2027268" y="4295942"/>
                </a:cubicBezTo>
                <a:cubicBezTo>
                  <a:pt x="1982563" y="4326016"/>
                  <a:pt x="1937859" y="4357716"/>
                  <a:pt x="1889090" y="4378849"/>
                </a:cubicBezTo>
                <a:cubicBezTo>
                  <a:pt x="1781798" y="4425179"/>
                  <a:pt x="1673694" y="4466633"/>
                  <a:pt x="1555836" y="4486140"/>
                </a:cubicBezTo>
                <a:cubicBezTo>
                  <a:pt x="1437978" y="4505648"/>
                  <a:pt x="1319307" y="4507273"/>
                  <a:pt x="1201449" y="4525155"/>
                </a:cubicBezTo>
                <a:cubicBezTo>
                  <a:pt x="1180316" y="4527594"/>
                  <a:pt x="1156744" y="4524343"/>
                  <a:pt x="1136424" y="4524343"/>
                </a:cubicBezTo>
                <a:close/>
                <a:moveTo>
                  <a:pt x="96835" y="4027713"/>
                </a:moveTo>
                <a:cubicBezTo>
                  <a:pt x="135850" y="4061038"/>
                  <a:pt x="173239" y="4097615"/>
                  <a:pt x="215506" y="4127689"/>
                </a:cubicBezTo>
                <a:cubicBezTo>
                  <a:pt x="257772" y="4158576"/>
                  <a:pt x="307354" y="4179709"/>
                  <a:pt x="347181" y="4213035"/>
                </a:cubicBezTo>
                <a:cubicBezTo>
                  <a:pt x="386197" y="4245547"/>
                  <a:pt x="431714" y="4264242"/>
                  <a:pt x="477232" y="4279685"/>
                </a:cubicBezTo>
                <a:cubicBezTo>
                  <a:pt x="561764" y="4308134"/>
                  <a:pt x="648736" y="4330080"/>
                  <a:pt x="734894" y="4352839"/>
                </a:cubicBezTo>
                <a:cubicBezTo>
                  <a:pt x="783663" y="4365844"/>
                  <a:pt x="833244" y="4379662"/>
                  <a:pt x="882826" y="4386977"/>
                </a:cubicBezTo>
                <a:cubicBezTo>
                  <a:pt x="972236" y="4399982"/>
                  <a:pt x="1062458" y="4412174"/>
                  <a:pt x="1154306" y="4408110"/>
                </a:cubicBezTo>
                <a:cubicBezTo>
                  <a:pt x="1216893" y="4404859"/>
                  <a:pt x="1281105" y="4412174"/>
                  <a:pt x="1342879" y="4404046"/>
                </a:cubicBezTo>
                <a:cubicBezTo>
                  <a:pt x="1453422" y="4390228"/>
                  <a:pt x="1563964" y="4374785"/>
                  <a:pt x="1670443" y="4338208"/>
                </a:cubicBezTo>
                <a:cubicBezTo>
                  <a:pt x="1787488" y="4298380"/>
                  <a:pt x="1903720" y="4259365"/>
                  <a:pt x="2004509" y="4184586"/>
                </a:cubicBezTo>
                <a:cubicBezTo>
                  <a:pt x="2050027" y="4150448"/>
                  <a:pt x="2096357" y="4117935"/>
                  <a:pt x="2140249" y="4086235"/>
                </a:cubicBezTo>
                <a:cubicBezTo>
                  <a:pt x="2118304" y="4022023"/>
                  <a:pt x="2099609" y="3964313"/>
                  <a:pt x="2079288" y="3906604"/>
                </a:cubicBezTo>
                <a:cubicBezTo>
                  <a:pt x="2050027" y="3826135"/>
                  <a:pt x="2017514" y="3746479"/>
                  <a:pt x="1989879" y="3666011"/>
                </a:cubicBezTo>
                <a:cubicBezTo>
                  <a:pt x="1971184" y="3611552"/>
                  <a:pt x="1958992" y="3554655"/>
                  <a:pt x="1943548" y="3499384"/>
                </a:cubicBezTo>
                <a:cubicBezTo>
                  <a:pt x="1920790" y="3420541"/>
                  <a:pt x="1897218" y="3342510"/>
                  <a:pt x="1872834" y="3264481"/>
                </a:cubicBezTo>
                <a:cubicBezTo>
                  <a:pt x="1861454" y="3228716"/>
                  <a:pt x="1848449" y="3193766"/>
                  <a:pt x="1833006" y="3149874"/>
                </a:cubicBezTo>
                <a:cubicBezTo>
                  <a:pt x="1808621" y="3192953"/>
                  <a:pt x="1789114" y="3226278"/>
                  <a:pt x="1771232" y="3259604"/>
                </a:cubicBezTo>
                <a:cubicBezTo>
                  <a:pt x="1728153" y="3337634"/>
                  <a:pt x="1665566" y="3390467"/>
                  <a:pt x="1576156" y="3401033"/>
                </a:cubicBezTo>
                <a:cubicBezTo>
                  <a:pt x="1537954" y="3405910"/>
                  <a:pt x="1497313" y="3397782"/>
                  <a:pt x="1455860" y="3396156"/>
                </a:cubicBezTo>
                <a:cubicBezTo>
                  <a:pt x="1407904" y="3483940"/>
                  <a:pt x="1345317" y="3564409"/>
                  <a:pt x="1267287" y="3633498"/>
                </a:cubicBezTo>
                <a:cubicBezTo>
                  <a:pt x="1175439" y="3714780"/>
                  <a:pt x="1034009" y="3726159"/>
                  <a:pt x="930782" y="3658695"/>
                </a:cubicBezTo>
                <a:cubicBezTo>
                  <a:pt x="918590" y="3650567"/>
                  <a:pt x="905585" y="3642439"/>
                  <a:pt x="890954" y="3632685"/>
                </a:cubicBezTo>
                <a:cubicBezTo>
                  <a:pt x="842185" y="3723721"/>
                  <a:pt x="777973" y="3791184"/>
                  <a:pt x="688563" y="3835889"/>
                </a:cubicBezTo>
                <a:cubicBezTo>
                  <a:pt x="626790" y="3866776"/>
                  <a:pt x="566641" y="3878155"/>
                  <a:pt x="501616" y="3858647"/>
                </a:cubicBezTo>
                <a:cubicBezTo>
                  <a:pt x="469104" y="3848894"/>
                  <a:pt x="439029" y="3829386"/>
                  <a:pt x="409768" y="3814756"/>
                </a:cubicBezTo>
                <a:cubicBezTo>
                  <a:pt x="375630" y="3842391"/>
                  <a:pt x="343117" y="3870840"/>
                  <a:pt x="308166" y="3897663"/>
                </a:cubicBezTo>
                <a:cubicBezTo>
                  <a:pt x="281344" y="3917983"/>
                  <a:pt x="251269" y="3932614"/>
                  <a:pt x="215506" y="3926111"/>
                </a:cubicBezTo>
                <a:cubicBezTo>
                  <a:pt x="187057" y="3921234"/>
                  <a:pt x="158609" y="3916357"/>
                  <a:pt x="124470" y="3910668"/>
                </a:cubicBezTo>
                <a:cubicBezTo>
                  <a:pt x="116342" y="3946432"/>
                  <a:pt x="107401" y="3983008"/>
                  <a:pt x="96835" y="4027713"/>
                </a:cubicBezTo>
                <a:close/>
                <a:moveTo>
                  <a:pt x="447158" y="3752982"/>
                </a:moveTo>
                <a:cubicBezTo>
                  <a:pt x="516247" y="3797686"/>
                  <a:pt x="599154" y="3791184"/>
                  <a:pt x="660928" y="3748918"/>
                </a:cubicBezTo>
                <a:cubicBezTo>
                  <a:pt x="725953" y="3705026"/>
                  <a:pt x="764968" y="3642439"/>
                  <a:pt x="808047" y="3579852"/>
                </a:cubicBezTo>
                <a:cubicBezTo>
                  <a:pt x="830806" y="3546527"/>
                  <a:pt x="830806" y="3517266"/>
                  <a:pt x="812924" y="3483127"/>
                </a:cubicBezTo>
                <a:cubicBezTo>
                  <a:pt x="801545" y="3461994"/>
                  <a:pt x="791791" y="3438423"/>
                  <a:pt x="788540" y="3414851"/>
                </a:cubicBezTo>
                <a:cubicBezTo>
                  <a:pt x="772283" y="3318939"/>
                  <a:pt x="774722" y="3223027"/>
                  <a:pt x="795042" y="3127928"/>
                </a:cubicBezTo>
                <a:cubicBezTo>
                  <a:pt x="808860" y="3059651"/>
                  <a:pt x="834870" y="2997064"/>
                  <a:pt x="877949" y="2942606"/>
                </a:cubicBezTo>
                <a:cubicBezTo>
                  <a:pt x="906398" y="2906842"/>
                  <a:pt x="942161" y="2879206"/>
                  <a:pt x="990930" y="2893837"/>
                </a:cubicBezTo>
                <a:cubicBezTo>
                  <a:pt x="1036448" y="2907655"/>
                  <a:pt x="1066522" y="2940980"/>
                  <a:pt x="1068960" y="2988936"/>
                </a:cubicBezTo>
                <a:cubicBezTo>
                  <a:pt x="1070586" y="3027952"/>
                  <a:pt x="1066522" y="3069405"/>
                  <a:pt x="1056768" y="3107607"/>
                </a:cubicBezTo>
                <a:cubicBezTo>
                  <a:pt x="1023443" y="3243347"/>
                  <a:pt x="995807" y="3380713"/>
                  <a:pt x="942974" y="3511576"/>
                </a:cubicBezTo>
                <a:cubicBezTo>
                  <a:pt x="938910" y="3522142"/>
                  <a:pt x="937285" y="3536773"/>
                  <a:pt x="941349" y="3546527"/>
                </a:cubicBezTo>
                <a:cubicBezTo>
                  <a:pt x="960043" y="3591232"/>
                  <a:pt x="1033197" y="3622119"/>
                  <a:pt x="1080340" y="3605862"/>
                </a:cubicBezTo>
                <a:cubicBezTo>
                  <a:pt x="1185193" y="3570098"/>
                  <a:pt x="1265661" y="3503448"/>
                  <a:pt x="1325810" y="3410787"/>
                </a:cubicBezTo>
                <a:cubicBezTo>
                  <a:pt x="1360761" y="3357141"/>
                  <a:pt x="1396525" y="3305934"/>
                  <a:pt x="1339628" y="3244973"/>
                </a:cubicBezTo>
                <a:cubicBezTo>
                  <a:pt x="1337189" y="3242534"/>
                  <a:pt x="1338002" y="3238470"/>
                  <a:pt x="1337189" y="3235219"/>
                </a:cubicBezTo>
                <a:cubicBezTo>
                  <a:pt x="1315243" y="3167755"/>
                  <a:pt x="1301425" y="3099479"/>
                  <a:pt x="1311992" y="3028764"/>
                </a:cubicBezTo>
                <a:cubicBezTo>
                  <a:pt x="1322558" y="2955611"/>
                  <a:pt x="1339628" y="2884083"/>
                  <a:pt x="1391648" y="2827186"/>
                </a:cubicBezTo>
                <a:cubicBezTo>
                  <a:pt x="1403840" y="2814181"/>
                  <a:pt x="1420909" y="2800364"/>
                  <a:pt x="1437978" y="2797112"/>
                </a:cubicBezTo>
                <a:cubicBezTo>
                  <a:pt x="1496501" y="2784920"/>
                  <a:pt x="1558274" y="2823935"/>
                  <a:pt x="1568841" y="2882458"/>
                </a:cubicBezTo>
                <a:cubicBezTo>
                  <a:pt x="1576969" y="2924724"/>
                  <a:pt x="1580220" y="2970242"/>
                  <a:pt x="1576156" y="3013321"/>
                </a:cubicBezTo>
                <a:cubicBezTo>
                  <a:pt x="1567215" y="3112484"/>
                  <a:pt x="1539580" y="3207584"/>
                  <a:pt x="1499752" y="3299431"/>
                </a:cubicBezTo>
                <a:cubicBezTo>
                  <a:pt x="1541205" y="3315688"/>
                  <a:pt x="1540393" y="3314062"/>
                  <a:pt x="1569654" y="3309998"/>
                </a:cubicBezTo>
                <a:cubicBezTo>
                  <a:pt x="1624112" y="3301870"/>
                  <a:pt x="1662315" y="3268545"/>
                  <a:pt x="1694014" y="3229529"/>
                </a:cubicBezTo>
                <a:cubicBezTo>
                  <a:pt x="1730591" y="3183199"/>
                  <a:pt x="1760665" y="3131179"/>
                  <a:pt x="1791552" y="3079972"/>
                </a:cubicBezTo>
                <a:cubicBezTo>
                  <a:pt x="1804557" y="3058838"/>
                  <a:pt x="1806183" y="3036080"/>
                  <a:pt x="1796429" y="3010070"/>
                </a:cubicBezTo>
                <a:cubicBezTo>
                  <a:pt x="1772045" y="2945044"/>
                  <a:pt x="1752537" y="2877581"/>
                  <a:pt x="1731404" y="2810930"/>
                </a:cubicBezTo>
                <a:cubicBezTo>
                  <a:pt x="1703768" y="2724772"/>
                  <a:pt x="1676945" y="2638614"/>
                  <a:pt x="1647684" y="2552455"/>
                </a:cubicBezTo>
                <a:cubicBezTo>
                  <a:pt x="1605418" y="2427282"/>
                  <a:pt x="1561526" y="2302108"/>
                  <a:pt x="1516821" y="2176935"/>
                </a:cubicBezTo>
                <a:cubicBezTo>
                  <a:pt x="1507880" y="2150925"/>
                  <a:pt x="1495688" y="2125728"/>
                  <a:pt x="1482683" y="2094841"/>
                </a:cubicBezTo>
                <a:cubicBezTo>
                  <a:pt x="1422535" y="2157428"/>
                  <a:pt x="1352633" y="2180186"/>
                  <a:pt x="1275415" y="2177748"/>
                </a:cubicBezTo>
                <a:cubicBezTo>
                  <a:pt x="1255908" y="2217576"/>
                  <a:pt x="1237213" y="2254965"/>
                  <a:pt x="1220144" y="2292355"/>
                </a:cubicBezTo>
                <a:cubicBezTo>
                  <a:pt x="1189257" y="2358193"/>
                  <a:pt x="1145365" y="2415090"/>
                  <a:pt x="1092532" y="2464671"/>
                </a:cubicBezTo>
                <a:cubicBezTo>
                  <a:pt x="1034822" y="2519130"/>
                  <a:pt x="968171" y="2549204"/>
                  <a:pt x="886077" y="2523194"/>
                </a:cubicBezTo>
                <a:cubicBezTo>
                  <a:pt x="876323" y="2519943"/>
                  <a:pt x="865757" y="2519130"/>
                  <a:pt x="856003" y="2516691"/>
                </a:cubicBezTo>
                <a:cubicBezTo>
                  <a:pt x="858442" y="2520756"/>
                  <a:pt x="861693" y="2524007"/>
                  <a:pt x="864131" y="2528071"/>
                </a:cubicBezTo>
                <a:cubicBezTo>
                  <a:pt x="824303" y="2562209"/>
                  <a:pt x="785288" y="2597160"/>
                  <a:pt x="744648" y="2630485"/>
                </a:cubicBezTo>
                <a:cubicBezTo>
                  <a:pt x="669869" y="2691447"/>
                  <a:pt x="590213" y="2740215"/>
                  <a:pt x="487798" y="2728836"/>
                </a:cubicBezTo>
                <a:cubicBezTo>
                  <a:pt x="464227" y="2726397"/>
                  <a:pt x="450409" y="2736151"/>
                  <a:pt x="442281" y="2754846"/>
                </a:cubicBezTo>
                <a:cubicBezTo>
                  <a:pt x="434965" y="2770289"/>
                  <a:pt x="430089" y="2787358"/>
                  <a:pt x="425212" y="2804428"/>
                </a:cubicBezTo>
                <a:cubicBezTo>
                  <a:pt x="407330" y="2867827"/>
                  <a:pt x="391886" y="2932039"/>
                  <a:pt x="373192" y="2995439"/>
                </a:cubicBezTo>
                <a:cubicBezTo>
                  <a:pt x="351246" y="3070218"/>
                  <a:pt x="323610" y="3143371"/>
                  <a:pt x="306541" y="3219776"/>
                </a:cubicBezTo>
                <a:cubicBezTo>
                  <a:pt x="287033" y="3305934"/>
                  <a:pt x="261836" y="3391279"/>
                  <a:pt x="238264" y="3476625"/>
                </a:cubicBezTo>
                <a:cubicBezTo>
                  <a:pt x="226072" y="3520517"/>
                  <a:pt x="207377" y="3562783"/>
                  <a:pt x="200875" y="3606675"/>
                </a:cubicBezTo>
                <a:cubicBezTo>
                  <a:pt x="191121" y="3667636"/>
                  <a:pt x="176491" y="3726159"/>
                  <a:pt x="156983" y="3783869"/>
                </a:cubicBezTo>
                <a:cubicBezTo>
                  <a:pt x="150480" y="3802563"/>
                  <a:pt x="151293" y="3822884"/>
                  <a:pt x="148855" y="3844830"/>
                </a:cubicBezTo>
                <a:cubicBezTo>
                  <a:pt x="243141" y="3842391"/>
                  <a:pt x="284595" y="3775741"/>
                  <a:pt x="333364" y="3719656"/>
                </a:cubicBezTo>
                <a:cubicBezTo>
                  <a:pt x="337428" y="3714780"/>
                  <a:pt x="334176" y="3702587"/>
                  <a:pt x="332551" y="3694459"/>
                </a:cubicBezTo>
                <a:cubicBezTo>
                  <a:pt x="318733" y="3637562"/>
                  <a:pt x="321984" y="3579852"/>
                  <a:pt x="329300" y="3522142"/>
                </a:cubicBezTo>
                <a:cubicBezTo>
                  <a:pt x="337428" y="3458743"/>
                  <a:pt x="354497" y="3398595"/>
                  <a:pt x="404891" y="3353890"/>
                </a:cubicBezTo>
                <a:cubicBezTo>
                  <a:pt x="450409" y="3314062"/>
                  <a:pt x="497552" y="3319752"/>
                  <a:pt x="535754" y="3366895"/>
                </a:cubicBezTo>
                <a:cubicBezTo>
                  <a:pt x="569080" y="3407536"/>
                  <a:pt x="565016" y="3452240"/>
                  <a:pt x="553636" y="3496945"/>
                </a:cubicBezTo>
                <a:cubicBezTo>
                  <a:pt x="530065" y="3587980"/>
                  <a:pt x="498365" y="3672513"/>
                  <a:pt x="447158" y="3752982"/>
                </a:cubicBezTo>
                <a:close/>
                <a:moveTo>
                  <a:pt x="494301" y="2655682"/>
                </a:moveTo>
                <a:cubicBezTo>
                  <a:pt x="513808" y="2650806"/>
                  <a:pt x="529252" y="2649993"/>
                  <a:pt x="543070" y="2644303"/>
                </a:cubicBezTo>
                <a:cubicBezTo>
                  <a:pt x="632479" y="2603662"/>
                  <a:pt x="701568" y="2537824"/>
                  <a:pt x="764155" y="2463859"/>
                </a:cubicBezTo>
                <a:cubicBezTo>
                  <a:pt x="777160" y="2448415"/>
                  <a:pt x="771470" y="2432159"/>
                  <a:pt x="767406" y="2414277"/>
                </a:cubicBezTo>
                <a:cubicBezTo>
                  <a:pt x="759278" y="2375262"/>
                  <a:pt x="752776" y="2335434"/>
                  <a:pt x="751150" y="2295606"/>
                </a:cubicBezTo>
                <a:cubicBezTo>
                  <a:pt x="750337" y="2264719"/>
                  <a:pt x="759278" y="2233019"/>
                  <a:pt x="760904" y="2202132"/>
                </a:cubicBezTo>
                <a:cubicBezTo>
                  <a:pt x="763342" y="2141171"/>
                  <a:pt x="786914" y="2090777"/>
                  <a:pt x="827555" y="2046072"/>
                </a:cubicBezTo>
                <a:cubicBezTo>
                  <a:pt x="853565" y="2016811"/>
                  <a:pt x="881200" y="2011121"/>
                  <a:pt x="916964" y="2028190"/>
                </a:cubicBezTo>
                <a:cubicBezTo>
                  <a:pt x="972236" y="2053387"/>
                  <a:pt x="997433" y="2104595"/>
                  <a:pt x="986866" y="2177748"/>
                </a:cubicBezTo>
                <a:cubicBezTo>
                  <a:pt x="975487" y="2257404"/>
                  <a:pt x="962482" y="2337059"/>
                  <a:pt x="923467" y="2409400"/>
                </a:cubicBezTo>
                <a:cubicBezTo>
                  <a:pt x="916964" y="2420779"/>
                  <a:pt x="912900" y="2432971"/>
                  <a:pt x="906398" y="2448415"/>
                </a:cubicBezTo>
                <a:cubicBezTo>
                  <a:pt x="949477" y="2450853"/>
                  <a:pt x="978738" y="2430533"/>
                  <a:pt x="1005561" y="2409400"/>
                </a:cubicBezTo>
                <a:cubicBezTo>
                  <a:pt x="1094158" y="2337872"/>
                  <a:pt x="1147803" y="2242773"/>
                  <a:pt x="1185193" y="2137920"/>
                </a:cubicBezTo>
                <a:cubicBezTo>
                  <a:pt x="1189257" y="2127353"/>
                  <a:pt x="1185193" y="2109472"/>
                  <a:pt x="1178690" y="2099718"/>
                </a:cubicBezTo>
                <a:cubicBezTo>
                  <a:pt x="1129109" y="2023313"/>
                  <a:pt x="1136424" y="1938780"/>
                  <a:pt x="1141301" y="1855061"/>
                </a:cubicBezTo>
                <a:cubicBezTo>
                  <a:pt x="1142927" y="1826612"/>
                  <a:pt x="1158370" y="1798164"/>
                  <a:pt x="1172188" y="1772154"/>
                </a:cubicBezTo>
                <a:cubicBezTo>
                  <a:pt x="1192508" y="1735577"/>
                  <a:pt x="1250218" y="1724197"/>
                  <a:pt x="1276228" y="1755897"/>
                </a:cubicBezTo>
                <a:cubicBezTo>
                  <a:pt x="1297361" y="1781907"/>
                  <a:pt x="1319307" y="1816858"/>
                  <a:pt x="1320120" y="1848558"/>
                </a:cubicBezTo>
                <a:cubicBezTo>
                  <a:pt x="1322558" y="1914396"/>
                  <a:pt x="1311179" y="1980234"/>
                  <a:pt x="1304677" y="2046885"/>
                </a:cubicBezTo>
                <a:cubicBezTo>
                  <a:pt x="1303051" y="2065579"/>
                  <a:pt x="1298987" y="2083461"/>
                  <a:pt x="1295736" y="2106220"/>
                </a:cubicBezTo>
                <a:cubicBezTo>
                  <a:pt x="1368076" y="2102969"/>
                  <a:pt x="1417658" y="2072895"/>
                  <a:pt x="1456673" y="2029816"/>
                </a:cubicBezTo>
                <a:cubicBezTo>
                  <a:pt x="1357509" y="1706316"/>
                  <a:pt x="1260785" y="1389318"/>
                  <a:pt x="1163247" y="1073133"/>
                </a:cubicBezTo>
                <a:cubicBezTo>
                  <a:pt x="1133986" y="1072321"/>
                  <a:pt x="1114478" y="1084513"/>
                  <a:pt x="1102286" y="1104833"/>
                </a:cubicBezTo>
                <a:cubicBezTo>
                  <a:pt x="1073837" y="1150351"/>
                  <a:pt x="1046202" y="1196681"/>
                  <a:pt x="1022630" y="1245450"/>
                </a:cubicBezTo>
                <a:cubicBezTo>
                  <a:pt x="1000684" y="1292593"/>
                  <a:pt x="984428" y="1342988"/>
                  <a:pt x="966546" y="1391757"/>
                </a:cubicBezTo>
                <a:cubicBezTo>
                  <a:pt x="913713" y="1537250"/>
                  <a:pt x="862506" y="1684370"/>
                  <a:pt x="806421" y="1829051"/>
                </a:cubicBezTo>
                <a:cubicBezTo>
                  <a:pt x="777973" y="1903017"/>
                  <a:pt x="754401" y="1979421"/>
                  <a:pt x="717825" y="2051762"/>
                </a:cubicBezTo>
                <a:cubicBezTo>
                  <a:pt x="679622" y="2127353"/>
                  <a:pt x="651987" y="2208635"/>
                  <a:pt x="624351" y="2289104"/>
                </a:cubicBezTo>
                <a:cubicBezTo>
                  <a:pt x="596715" y="2369572"/>
                  <a:pt x="541444" y="2439474"/>
                  <a:pt x="533316" y="2527258"/>
                </a:cubicBezTo>
                <a:cubicBezTo>
                  <a:pt x="532503" y="2533760"/>
                  <a:pt x="529252" y="2541076"/>
                  <a:pt x="525188" y="2545953"/>
                </a:cubicBezTo>
                <a:cubicBezTo>
                  <a:pt x="499991" y="2574401"/>
                  <a:pt x="498365" y="2609352"/>
                  <a:pt x="494301" y="2655682"/>
                </a:cubicBezTo>
                <a:close/>
                <a:moveTo>
                  <a:pt x="886077" y="3405097"/>
                </a:moveTo>
                <a:cubicBezTo>
                  <a:pt x="893393" y="3394531"/>
                  <a:pt x="897457" y="3391279"/>
                  <a:pt x="899082" y="3386403"/>
                </a:cubicBezTo>
                <a:cubicBezTo>
                  <a:pt x="933220" y="3270983"/>
                  <a:pt x="968171" y="3156376"/>
                  <a:pt x="999871" y="3040144"/>
                </a:cubicBezTo>
                <a:cubicBezTo>
                  <a:pt x="1006374" y="3014946"/>
                  <a:pt x="1000684" y="2986498"/>
                  <a:pt x="1000684" y="2947483"/>
                </a:cubicBezTo>
                <a:cubicBezTo>
                  <a:pt x="979551" y="2961301"/>
                  <a:pt x="961669" y="2966990"/>
                  <a:pt x="952728" y="2979183"/>
                </a:cubicBezTo>
                <a:cubicBezTo>
                  <a:pt x="936472" y="3001129"/>
                  <a:pt x="921841" y="3026326"/>
                  <a:pt x="912087" y="3051523"/>
                </a:cubicBezTo>
                <a:cubicBezTo>
                  <a:pt x="873072" y="3151499"/>
                  <a:pt x="868195" y="3255540"/>
                  <a:pt x="875511" y="3361205"/>
                </a:cubicBezTo>
                <a:cubicBezTo>
                  <a:pt x="876323" y="3374210"/>
                  <a:pt x="881200" y="3387215"/>
                  <a:pt x="886077" y="3405097"/>
                </a:cubicBezTo>
                <a:close/>
                <a:moveTo>
                  <a:pt x="1428224" y="3222214"/>
                </a:moveTo>
                <a:cubicBezTo>
                  <a:pt x="1482683" y="3112484"/>
                  <a:pt x="1510319" y="3003567"/>
                  <a:pt x="1495688" y="2880019"/>
                </a:cubicBezTo>
                <a:cubicBezTo>
                  <a:pt x="1411155" y="2937729"/>
                  <a:pt x="1373766" y="3131179"/>
                  <a:pt x="1428224" y="3222214"/>
                </a:cubicBezTo>
                <a:close/>
                <a:moveTo>
                  <a:pt x="902334" y="2098905"/>
                </a:moveTo>
                <a:cubicBezTo>
                  <a:pt x="870634" y="2101343"/>
                  <a:pt x="868195" y="2125728"/>
                  <a:pt x="860880" y="2143610"/>
                </a:cubicBezTo>
                <a:cubicBezTo>
                  <a:pt x="836496" y="2201319"/>
                  <a:pt x="827555" y="2261468"/>
                  <a:pt x="841372" y="2330557"/>
                </a:cubicBezTo>
                <a:cubicBezTo>
                  <a:pt x="882013" y="2250901"/>
                  <a:pt x="895018" y="2201319"/>
                  <a:pt x="902334" y="2098905"/>
                </a:cubicBezTo>
                <a:close/>
                <a:moveTo>
                  <a:pt x="406517" y="3587980"/>
                </a:moveTo>
                <a:cubicBezTo>
                  <a:pt x="453660" y="3509137"/>
                  <a:pt x="469916" y="3456304"/>
                  <a:pt x="461788" y="3414038"/>
                </a:cubicBezTo>
                <a:cubicBezTo>
                  <a:pt x="421960" y="3454679"/>
                  <a:pt x="400014" y="3524581"/>
                  <a:pt x="406517" y="3587980"/>
                </a:cubicBezTo>
                <a:close/>
                <a:moveTo>
                  <a:pt x="1235587" y="1836366"/>
                </a:moveTo>
                <a:cubicBezTo>
                  <a:pt x="1220144" y="1885135"/>
                  <a:pt x="1209577" y="1933091"/>
                  <a:pt x="1220144" y="1983485"/>
                </a:cubicBezTo>
                <a:cubicBezTo>
                  <a:pt x="1238026" y="1935529"/>
                  <a:pt x="1249405" y="1886760"/>
                  <a:pt x="1235587" y="1836366"/>
                </a:cubicBezTo>
                <a:close/>
                <a:moveTo>
                  <a:pt x="1038886" y="522045"/>
                </a:moveTo>
                <a:cubicBezTo>
                  <a:pt x="1065709" y="452956"/>
                  <a:pt x="1092532" y="386305"/>
                  <a:pt x="1117729" y="319655"/>
                </a:cubicBezTo>
                <a:cubicBezTo>
                  <a:pt x="1154306" y="221304"/>
                  <a:pt x="1205513" y="132707"/>
                  <a:pt x="1285169" y="63618"/>
                </a:cubicBezTo>
                <a:cubicBezTo>
                  <a:pt x="1309553" y="41672"/>
                  <a:pt x="1338002" y="22977"/>
                  <a:pt x="1368076" y="9159"/>
                </a:cubicBezTo>
                <a:cubicBezTo>
                  <a:pt x="1423347" y="-16851"/>
                  <a:pt x="1496501" y="14849"/>
                  <a:pt x="1526575" y="74997"/>
                </a:cubicBezTo>
                <a:cubicBezTo>
                  <a:pt x="1546895" y="114825"/>
                  <a:pt x="1552585" y="157904"/>
                  <a:pt x="1554210" y="202609"/>
                </a:cubicBezTo>
                <a:cubicBezTo>
                  <a:pt x="1555023" y="218053"/>
                  <a:pt x="1557462" y="232683"/>
                  <a:pt x="1559087" y="250565"/>
                </a:cubicBezTo>
                <a:cubicBezTo>
                  <a:pt x="1594038" y="233496"/>
                  <a:pt x="1622487" y="217240"/>
                  <a:pt x="1652561" y="204235"/>
                </a:cubicBezTo>
                <a:cubicBezTo>
                  <a:pt x="1714335" y="177412"/>
                  <a:pt x="1777734" y="174161"/>
                  <a:pt x="1841947" y="196107"/>
                </a:cubicBezTo>
                <a:cubicBezTo>
                  <a:pt x="1903720" y="217240"/>
                  <a:pt x="1930543" y="257881"/>
                  <a:pt x="1927292" y="323719"/>
                </a:cubicBezTo>
                <a:cubicBezTo>
                  <a:pt x="1923228" y="418818"/>
                  <a:pt x="1889903" y="503351"/>
                  <a:pt x="1841947" y="584632"/>
                </a:cubicBezTo>
                <a:cubicBezTo>
                  <a:pt x="1791552" y="670790"/>
                  <a:pt x="1715960" y="733377"/>
                  <a:pt x="1648497" y="804092"/>
                </a:cubicBezTo>
                <a:cubicBezTo>
                  <a:pt x="1593226" y="861802"/>
                  <a:pt x="1527388" y="905694"/>
                  <a:pt x="1456673" y="940645"/>
                </a:cubicBezTo>
                <a:cubicBezTo>
                  <a:pt x="1416845" y="960152"/>
                  <a:pt x="1369702" y="965842"/>
                  <a:pt x="1324997" y="973970"/>
                </a:cubicBezTo>
                <a:cubicBezTo>
                  <a:pt x="1312805" y="976408"/>
                  <a:pt x="1294110" y="966655"/>
                  <a:pt x="1284356" y="957714"/>
                </a:cubicBezTo>
                <a:cubicBezTo>
                  <a:pt x="1266474" y="941457"/>
                  <a:pt x="1272164" y="920324"/>
                  <a:pt x="1295736" y="913822"/>
                </a:cubicBezTo>
                <a:cubicBezTo>
                  <a:pt x="1407091" y="882935"/>
                  <a:pt x="1493249" y="810594"/>
                  <a:pt x="1576969" y="736628"/>
                </a:cubicBezTo>
                <a:cubicBezTo>
                  <a:pt x="1643620" y="678106"/>
                  <a:pt x="1704581" y="613080"/>
                  <a:pt x="1766355" y="548055"/>
                </a:cubicBezTo>
                <a:cubicBezTo>
                  <a:pt x="1811060" y="500912"/>
                  <a:pt x="1828942" y="439951"/>
                  <a:pt x="1849262" y="380616"/>
                </a:cubicBezTo>
                <a:cubicBezTo>
                  <a:pt x="1857390" y="357857"/>
                  <a:pt x="1863080" y="333472"/>
                  <a:pt x="1866331" y="309088"/>
                </a:cubicBezTo>
                <a:cubicBezTo>
                  <a:pt x="1871208" y="273324"/>
                  <a:pt x="1860641" y="260319"/>
                  <a:pt x="1825690" y="255442"/>
                </a:cubicBezTo>
                <a:cubicBezTo>
                  <a:pt x="1768793" y="247314"/>
                  <a:pt x="1715148" y="256255"/>
                  <a:pt x="1663128" y="282265"/>
                </a:cubicBezTo>
                <a:cubicBezTo>
                  <a:pt x="1583472" y="321280"/>
                  <a:pt x="1540393" y="381428"/>
                  <a:pt x="1524949" y="470025"/>
                </a:cubicBezTo>
                <a:cubicBezTo>
                  <a:pt x="1505442" y="579755"/>
                  <a:pt x="1451796" y="674042"/>
                  <a:pt x="1359948" y="742318"/>
                </a:cubicBezTo>
                <a:cubicBezTo>
                  <a:pt x="1321746" y="770766"/>
                  <a:pt x="1287607" y="774830"/>
                  <a:pt x="1258346" y="754510"/>
                </a:cubicBezTo>
                <a:cubicBezTo>
                  <a:pt x="1226646" y="732564"/>
                  <a:pt x="1217705" y="700052"/>
                  <a:pt x="1231523" y="651283"/>
                </a:cubicBezTo>
                <a:cubicBezTo>
                  <a:pt x="1250218" y="587883"/>
                  <a:pt x="1284356" y="532612"/>
                  <a:pt x="1326622" y="483843"/>
                </a:cubicBezTo>
                <a:cubicBezTo>
                  <a:pt x="1370515" y="434261"/>
                  <a:pt x="1418470" y="387931"/>
                  <a:pt x="1463988" y="339162"/>
                </a:cubicBezTo>
                <a:cubicBezTo>
                  <a:pt x="1476180" y="325344"/>
                  <a:pt x="1490811" y="307462"/>
                  <a:pt x="1492437" y="291206"/>
                </a:cubicBezTo>
                <a:cubicBezTo>
                  <a:pt x="1498126" y="233496"/>
                  <a:pt x="1503003" y="175786"/>
                  <a:pt x="1486747" y="118889"/>
                </a:cubicBezTo>
                <a:cubicBezTo>
                  <a:pt x="1475367" y="80687"/>
                  <a:pt x="1463175" y="70121"/>
                  <a:pt x="1426599" y="79062"/>
                </a:cubicBezTo>
                <a:cubicBezTo>
                  <a:pt x="1402214" y="84751"/>
                  <a:pt x="1377017" y="96131"/>
                  <a:pt x="1356697" y="111574"/>
                </a:cubicBezTo>
                <a:cubicBezTo>
                  <a:pt x="1294923" y="160343"/>
                  <a:pt x="1253469" y="226181"/>
                  <a:pt x="1222582" y="296896"/>
                </a:cubicBezTo>
                <a:cubicBezTo>
                  <a:pt x="1183567" y="387931"/>
                  <a:pt x="1151867" y="483030"/>
                  <a:pt x="1116916" y="576504"/>
                </a:cubicBezTo>
                <a:cubicBezTo>
                  <a:pt x="1109601" y="596824"/>
                  <a:pt x="1112852" y="613893"/>
                  <a:pt x="1125045" y="630962"/>
                </a:cubicBezTo>
                <a:cubicBezTo>
                  <a:pt x="1175439" y="700052"/>
                  <a:pt x="1186006" y="779707"/>
                  <a:pt x="1177877" y="860989"/>
                </a:cubicBezTo>
                <a:cubicBezTo>
                  <a:pt x="1174626" y="894314"/>
                  <a:pt x="1159996" y="929265"/>
                  <a:pt x="1142114" y="957714"/>
                </a:cubicBezTo>
                <a:cubicBezTo>
                  <a:pt x="1114478" y="1001606"/>
                  <a:pt x="1093345" y="1006483"/>
                  <a:pt x="1039699" y="974783"/>
                </a:cubicBezTo>
                <a:cubicBezTo>
                  <a:pt x="1003935" y="952837"/>
                  <a:pt x="985241" y="917886"/>
                  <a:pt x="981989" y="873994"/>
                </a:cubicBezTo>
                <a:cubicBezTo>
                  <a:pt x="975487" y="785397"/>
                  <a:pt x="988492" y="699239"/>
                  <a:pt x="1018566" y="616332"/>
                </a:cubicBezTo>
                <a:cubicBezTo>
                  <a:pt x="1020192" y="611455"/>
                  <a:pt x="1021004" y="606578"/>
                  <a:pt x="1021817" y="601701"/>
                </a:cubicBezTo>
                <a:cubicBezTo>
                  <a:pt x="977112" y="552119"/>
                  <a:pt x="917777" y="540740"/>
                  <a:pt x="879575" y="577317"/>
                </a:cubicBezTo>
                <a:cubicBezTo>
                  <a:pt x="863318" y="593573"/>
                  <a:pt x="847875" y="617145"/>
                  <a:pt x="844624" y="639903"/>
                </a:cubicBezTo>
                <a:cubicBezTo>
                  <a:pt x="835683" y="699239"/>
                  <a:pt x="834870" y="759387"/>
                  <a:pt x="870634" y="813033"/>
                </a:cubicBezTo>
                <a:cubicBezTo>
                  <a:pt x="893393" y="846358"/>
                  <a:pt x="916964" y="878871"/>
                  <a:pt x="939723" y="912196"/>
                </a:cubicBezTo>
                <a:cubicBezTo>
                  <a:pt x="954354" y="933329"/>
                  <a:pt x="971423" y="953650"/>
                  <a:pt x="968171" y="979660"/>
                </a:cubicBezTo>
                <a:cubicBezTo>
                  <a:pt x="947038" y="994290"/>
                  <a:pt x="934033" y="983724"/>
                  <a:pt x="923467" y="972344"/>
                </a:cubicBezTo>
                <a:cubicBezTo>
                  <a:pt x="880388" y="921137"/>
                  <a:pt x="837308" y="870743"/>
                  <a:pt x="797480" y="817910"/>
                </a:cubicBezTo>
                <a:cubicBezTo>
                  <a:pt x="752776" y="759387"/>
                  <a:pt x="751150" y="691111"/>
                  <a:pt x="761717" y="622021"/>
                </a:cubicBezTo>
                <a:cubicBezTo>
                  <a:pt x="767406" y="585445"/>
                  <a:pt x="780411" y="552119"/>
                  <a:pt x="802357" y="521232"/>
                </a:cubicBezTo>
                <a:cubicBezTo>
                  <a:pt x="821865" y="493597"/>
                  <a:pt x="846249" y="483843"/>
                  <a:pt x="877949" y="482217"/>
                </a:cubicBezTo>
                <a:cubicBezTo>
                  <a:pt x="924279" y="479779"/>
                  <a:pt x="968171" y="491158"/>
                  <a:pt x="1009625" y="511479"/>
                </a:cubicBezTo>
                <a:cubicBezTo>
                  <a:pt x="1019379" y="514730"/>
                  <a:pt x="1029133" y="517981"/>
                  <a:pt x="1038886" y="522045"/>
                </a:cubicBezTo>
                <a:close/>
                <a:moveTo>
                  <a:pt x="1454234" y="463523"/>
                </a:moveTo>
                <a:cubicBezTo>
                  <a:pt x="1388396" y="509853"/>
                  <a:pt x="1307928" y="629337"/>
                  <a:pt x="1300612" y="689485"/>
                </a:cubicBezTo>
                <a:cubicBezTo>
                  <a:pt x="1378643" y="632588"/>
                  <a:pt x="1423347" y="559435"/>
                  <a:pt x="1454234" y="463523"/>
                </a:cubicBezTo>
                <a:close/>
                <a:moveTo>
                  <a:pt x="1064084" y="923575"/>
                </a:moveTo>
                <a:cubicBezTo>
                  <a:pt x="1118542" y="881309"/>
                  <a:pt x="1127483" y="758574"/>
                  <a:pt x="1085217" y="692736"/>
                </a:cubicBezTo>
                <a:cubicBezTo>
                  <a:pt x="1063271" y="769954"/>
                  <a:pt x="1055955" y="841481"/>
                  <a:pt x="1064084" y="923575"/>
                </a:cubicBezTo>
                <a:close/>
              </a:path>
            </a:pathLst>
          </a:custGeom>
          <a:solidFill>
            <a:srgbClr val="492DA8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7521104" y="299943"/>
            <a:ext cx="495549" cy="665991"/>
          </a:xfrm>
          <a:custGeom>
            <a:rect b="b" l="l" r="r" t="t"/>
            <a:pathLst>
              <a:path extrusionOk="0" h="1331981" w="991099">
                <a:moveTo>
                  <a:pt x="655150" y="1193201"/>
                </a:moveTo>
                <a:cubicBezTo>
                  <a:pt x="646906" y="1199379"/>
                  <a:pt x="639074" y="1203498"/>
                  <a:pt x="633303" y="1209676"/>
                </a:cubicBezTo>
                <a:cubicBezTo>
                  <a:pt x="608570" y="1236036"/>
                  <a:pt x="594968" y="1238919"/>
                  <a:pt x="569823" y="1217090"/>
                </a:cubicBezTo>
                <a:cubicBezTo>
                  <a:pt x="545503" y="1195672"/>
                  <a:pt x="524480" y="1171371"/>
                  <a:pt x="514999" y="1138833"/>
                </a:cubicBezTo>
                <a:cubicBezTo>
                  <a:pt x="494801" y="1070050"/>
                  <a:pt x="475839" y="1000855"/>
                  <a:pt x="453992" y="932896"/>
                </a:cubicBezTo>
                <a:cubicBezTo>
                  <a:pt x="444511" y="902417"/>
                  <a:pt x="429672" y="873586"/>
                  <a:pt x="416481" y="841872"/>
                </a:cubicBezTo>
                <a:cubicBezTo>
                  <a:pt x="383092" y="864937"/>
                  <a:pt x="366604" y="901182"/>
                  <a:pt x="345169" y="932484"/>
                </a:cubicBezTo>
                <a:cubicBezTo>
                  <a:pt x="300651" y="997560"/>
                  <a:pt x="257369" y="1063460"/>
                  <a:pt x="215736" y="1130184"/>
                </a:cubicBezTo>
                <a:cubicBezTo>
                  <a:pt x="189767" y="1172195"/>
                  <a:pt x="167920" y="1216678"/>
                  <a:pt x="143599" y="1259924"/>
                </a:cubicBezTo>
                <a:cubicBezTo>
                  <a:pt x="134119" y="1276399"/>
                  <a:pt x="123813" y="1292463"/>
                  <a:pt x="111859" y="1307290"/>
                </a:cubicBezTo>
                <a:cubicBezTo>
                  <a:pt x="87539" y="1337357"/>
                  <a:pt x="87127" y="1336945"/>
                  <a:pt x="54562" y="1322118"/>
                </a:cubicBezTo>
                <a:cubicBezTo>
                  <a:pt x="31479" y="1311821"/>
                  <a:pt x="21173" y="1292463"/>
                  <a:pt x="28181" y="1265279"/>
                </a:cubicBezTo>
                <a:cubicBezTo>
                  <a:pt x="33952" y="1243038"/>
                  <a:pt x="42196" y="1220384"/>
                  <a:pt x="53738" y="1200615"/>
                </a:cubicBezTo>
                <a:cubicBezTo>
                  <a:pt x="73112" y="1168076"/>
                  <a:pt x="97020" y="1138421"/>
                  <a:pt x="116806" y="1106295"/>
                </a:cubicBezTo>
                <a:cubicBezTo>
                  <a:pt x="148546" y="1054811"/>
                  <a:pt x="176576" y="1001267"/>
                  <a:pt x="209140" y="950195"/>
                </a:cubicBezTo>
                <a:cubicBezTo>
                  <a:pt x="230575" y="916421"/>
                  <a:pt x="251598" y="882647"/>
                  <a:pt x="280040" y="853404"/>
                </a:cubicBezTo>
                <a:cubicBezTo>
                  <a:pt x="294468" y="838989"/>
                  <a:pt x="300651" y="816336"/>
                  <a:pt x="313429" y="792035"/>
                </a:cubicBezTo>
                <a:cubicBezTo>
                  <a:pt x="299414" y="792035"/>
                  <a:pt x="288285" y="789152"/>
                  <a:pt x="279628" y="792447"/>
                </a:cubicBezTo>
                <a:cubicBezTo>
                  <a:pt x="220270" y="816336"/>
                  <a:pt x="158027" y="824161"/>
                  <a:pt x="95371" y="826221"/>
                </a:cubicBezTo>
                <a:cubicBezTo>
                  <a:pt x="70638" y="827044"/>
                  <a:pt x="44257" y="816336"/>
                  <a:pt x="20349" y="806039"/>
                </a:cubicBezTo>
                <a:cubicBezTo>
                  <a:pt x="1800" y="798213"/>
                  <a:pt x="-9330" y="782150"/>
                  <a:pt x="10456" y="755378"/>
                </a:cubicBezTo>
                <a:cubicBezTo>
                  <a:pt x="126699" y="745905"/>
                  <a:pt x="244590" y="708012"/>
                  <a:pt x="362894" y="675886"/>
                </a:cubicBezTo>
                <a:cubicBezTo>
                  <a:pt x="332391" y="562209"/>
                  <a:pt x="300651" y="452650"/>
                  <a:pt x="274682" y="342268"/>
                </a:cubicBezTo>
                <a:cubicBezTo>
                  <a:pt x="248713" y="231062"/>
                  <a:pt x="228102" y="119444"/>
                  <a:pt x="203370" y="0"/>
                </a:cubicBezTo>
                <a:cubicBezTo>
                  <a:pt x="233873" y="5766"/>
                  <a:pt x="257369" y="9885"/>
                  <a:pt x="278804" y="14004"/>
                </a:cubicBezTo>
                <a:cubicBezTo>
                  <a:pt x="301063" y="89789"/>
                  <a:pt x="323322" y="162690"/>
                  <a:pt x="343520" y="236004"/>
                </a:cubicBezTo>
                <a:cubicBezTo>
                  <a:pt x="355474" y="279663"/>
                  <a:pt x="364131" y="324145"/>
                  <a:pt x="374848" y="368628"/>
                </a:cubicBezTo>
                <a:cubicBezTo>
                  <a:pt x="379795" y="388398"/>
                  <a:pt x="385153" y="408580"/>
                  <a:pt x="390924" y="428350"/>
                </a:cubicBezTo>
                <a:cubicBezTo>
                  <a:pt x="405764" y="478598"/>
                  <a:pt x="420191" y="529259"/>
                  <a:pt x="435855" y="579508"/>
                </a:cubicBezTo>
                <a:cubicBezTo>
                  <a:pt x="444511" y="607103"/>
                  <a:pt x="455641" y="609574"/>
                  <a:pt x="474603" y="588981"/>
                </a:cubicBezTo>
                <a:cubicBezTo>
                  <a:pt x="480374" y="582803"/>
                  <a:pt x="484083" y="574153"/>
                  <a:pt x="489030" y="567151"/>
                </a:cubicBezTo>
                <a:cubicBezTo>
                  <a:pt x="500160" y="552324"/>
                  <a:pt x="511289" y="537085"/>
                  <a:pt x="522419" y="522669"/>
                </a:cubicBezTo>
                <a:cubicBezTo>
                  <a:pt x="527778" y="516079"/>
                  <a:pt x="536846" y="510313"/>
                  <a:pt x="538495" y="502899"/>
                </a:cubicBezTo>
                <a:cubicBezTo>
                  <a:pt x="543029" y="482305"/>
                  <a:pt x="556632" y="471185"/>
                  <a:pt x="572296" y="458828"/>
                </a:cubicBezTo>
                <a:cubicBezTo>
                  <a:pt x="585075" y="448943"/>
                  <a:pt x="592494" y="431645"/>
                  <a:pt x="603212" y="418465"/>
                </a:cubicBezTo>
                <a:cubicBezTo>
                  <a:pt x="630417" y="385515"/>
                  <a:pt x="659684" y="353800"/>
                  <a:pt x="686066" y="320438"/>
                </a:cubicBezTo>
                <a:cubicBezTo>
                  <a:pt x="702966" y="298609"/>
                  <a:pt x="711622" y="268542"/>
                  <a:pt x="731821" y="251655"/>
                </a:cubicBezTo>
                <a:cubicBezTo>
                  <a:pt x="773454" y="217470"/>
                  <a:pt x="787469" y="160631"/>
                  <a:pt x="836109" y="133447"/>
                </a:cubicBezTo>
                <a:cubicBezTo>
                  <a:pt x="838170" y="132212"/>
                  <a:pt x="838995" y="129329"/>
                  <a:pt x="840644" y="127269"/>
                </a:cubicBezTo>
                <a:cubicBezTo>
                  <a:pt x="856308" y="102145"/>
                  <a:pt x="871972" y="76609"/>
                  <a:pt x="887635" y="51484"/>
                </a:cubicBezTo>
                <a:cubicBezTo>
                  <a:pt x="923085" y="58074"/>
                  <a:pt x="953177" y="63429"/>
                  <a:pt x="991100" y="70431"/>
                </a:cubicBezTo>
                <a:cubicBezTo>
                  <a:pt x="857956" y="254127"/>
                  <a:pt x="721928" y="427526"/>
                  <a:pt x="582601" y="605868"/>
                </a:cubicBezTo>
                <a:cubicBezTo>
                  <a:pt x="632478" y="613281"/>
                  <a:pt x="672463" y="602984"/>
                  <a:pt x="711622" y="594335"/>
                </a:cubicBezTo>
                <a:cubicBezTo>
                  <a:pt x="756553" y="584450"/>
                  <a:pt x="801072" y="575389"/>
                  <a:pt x="846415" y="566740"/>
                </a:cubicBezTo>
                <a:cubicBezTo>
                  <a:pt x="849300" y="566328"/>
                  <a:pt x="853422" y="563856"/>
                  <a:pt x="854659" y="564680"/>
                </a:cubicBezTo>
                <a:cubicBezTo>
                  <a:pt x="888048" y="590216"/>
                  <a:pt x="928444" y="574565"/>
                  <a:pt x="964718" y="582803"/>
                </a:cubicBezTo>
                <a:cubicBezTo>
                  <a:pt x="965543" y="588569"/>
                  <a:pt x="968016" y="595983"/>
                  <a:pt x="966367" y="596806"/>
                </a:cubicBezTo>
                <a:cubicBezTo>
                  <a:pt x="941635" y="611222"/>
                  <a:pt x="931330" y="642524"/>
                  <a:pt x="898765" y="649114"/>
                </a:cubicBezTo>
                <a:cubicBezTo>
                  <a:pt x="819209" y="665589"/>
                  <a:pt x="740065" y="685359"/>
                  <a:pt x="660921" y="703894"/>
                </a:cubicBezTo>
                <a:cubicBezTo>
                  <a:pt x="652265" y="705953"/>
                  <a:pt x="643608" y="709248"/>
                  <a:pt x="634952" y="708836"/>
                </a:cubicBezTo>
                <a:cubicBezTo>
                  <a:pt x="587136" y="705541"/>
                  <a:pt x="546739" y="725311"/>
                  <a:pt x="503045" y="748788"/>
                </a:cubicBezTo>
                <a:cubicBezTo>
                  <a:pt x="542205" y="899534"/>
                  <a:pt x="610631" y="1041631"/>
                  <a:pt x="655150" y="1193201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"/>
          <p:cNvSpPr txBox="1"/>
          <p:nvPr>
            <p:ph type="ctrTitle"/>
          </p:nvPr>
        </p:nvSpPr>
        <p:spPr>
          <a:xfrm>
            <a:off x="1442700" y="1916400"/>
            <a:ext cx="6258600" cy="1310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0"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bg>
      <p:bgPr>
        <a:solidFill>
          <a:schemeClr val="accen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655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1pPr>
            <a:lvl2pPr indent="-336550" lvl="1" marL="91440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2pPr>
            <a:lvl3pPr indent="-336550" lvl="2" marL="137160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3pPr>
            <a:lvl4pPr indent="-336550" lvl="3" marL="182880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4pPr>
            <a:lvl5pPr indent="-336550" lvl="4" marL="228600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5pPr>
            <a:lvl6pPr indent="-336550" lvl="5" marL="274320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6pPr>
            <a:lvl7pPr indent="-336550" lvl="6" marL="320040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7pPr>
            <a:lvl8pPr indent="-336550" lvl="7" marL="365760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8pPr>
            <a:lvl9pPr indent="-336550" lvl="8" marL="4114800" rtl="0" algn="ctr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" name="Google Shape;35;p5"/>
          <p:cNvSpPr/>
          <p:nvPr/>
        </p:nvSpPr>
        <p:spPr>
          <a:xfrm rot="-465910">
            <a:off x="8278936" y="298732"/>
            <a:ext cx="1034610" cy="1750206"/>
          </a:xfrm>
          <a:custGeom>
            <a:rect b="b" l="l" r="r" t="t"/>
            <a:pathLst>
              <a:path extrusionOk="0" h="3500938" w="2070955">
                <a:moveTo>
                  <a:pt x="1117549" y="632911"/>
                </a:moveTo>
                <a:cubicBezTo>
                  <a:pt x="1073197" y="644554"/>
                  <a:pt x="1036606" y="654533"/>
                  <a:pt x="1000015" y="662849"/>
                </a:cubicBezTo>
                <a:cubicBezTo>
                  <a:pt x="981720" y="667284"/>
                  <a:pt x="962870" y="670611"/>
                  <a:pt x="944020" y="671165"/>
                </a:cubicBezTo>
                <a:cubicBezTo>
                  <a:pt x="936813" y="671165"/>
                  <a:pt x="925725" y="663403"/>
                  <a:pt x="922399" y="656751"/>
                </a:cubicBezTo>
                <a:cubicBezTo>
                  <a:pt x="919072" y="650098"/>
                  <a:pt x="919627" y="636792"/>
                  <a:pt x="924616" y="631248"/>
                </a:cubicBezTo>
                <a:cubicBezTo>
                  <a:pt x="934595" y="619605"/>
                  <a:pt x="946238" y="607963"/>
                  <a:pt x="960098" y="602419"/>
                </a:cubicBezTo>
                <a:cubicBezTo>
                  <a:pt x="1006114" y="583015"/>
                  <a:pt x="1053238" y="566383"/>
                  <a:pt x="1103689" y="563056"/>
                </a:cubicBezTo>
                <a:cubicBezTo>
                  <a:pt x="1110342" y="562502"/>
                  <a:pt x="1117549" y="561393"/>
                  <a:pt x="1128637" y="559730"/>
                </a:cubicBezTo>
                <a:cubicBezTo>
                  <a:pt x="1070979" y="479341"/>
                  <a:pt x="1005559" y="410041"/>
                  <a:pt x="963425" y="323553"/>
                </a:cubicBezTo>
                <a:cubicBezTo>
                  <a:pt x="983938" y="309693"/>
                  <a:pt x="997243" y="318009"/>
                  <a:pt x="1008331" y="329098"/>
                </a:cubicBezTo>
                <a:cubicBezTo>
                  <a:pt x="1031062" y="353491"/>
                  <a:pt x="1052684" y="378994"/>
                  <a:pt x="1074860" y="403942"/>
                </a:cubicBezTo>
                <a:cubicBezTo>
                  <a:pt x="1098699" y="429999"/>
                  <a:pt x="1123647" y="456056"/>
                  <a:pt x="1152476" y="487103"/>
                </a:cubicBezTo>
                <a:cubicBezTo>
                  <a:pt x="1160792" y="453284"/>
                  <a:pt x="1167445" y="426118"/>
                  <a:pt x="1173544" y="398952"/>
                </a:cubicBezTo>
                <a:cubicBezTo>
                  <a:pt x="1182414" y="359590"/>
                  <a:pt x="1192394" y="320227"/>
                  <a:pt x="1199601" y="280310"/>
                </a:cubicBezTo>
                <a:cubicBezTo>
                  <a:pt x="1207917" y="235958"/>
                  <a:pt x="1212352" y="190496"/>
                  <a:pt x="1220668" y="146144"/>
                </a:cubicBezTo>
                <a:cubicBezTo>
                  <a:pt x="1228430" y="105118"/>
                  <a:pt x="1238409" y="64647"/>
                  <a:pt x="1248943" y="24175"/>
                </a:cubicBezTo>
                <a:cubicBezTo>
                  <a:pt x="1252269" y="12533"/>
                  <a:pt x="1256704" y="-2436"/>
                  <a:pt x="1275000" y="336"/>
                </a:cubicBezTo>
                <a:cubicBezTo>
                  <a:pt x="1291077" y="2553"/>
                  <a:pt x="1302166" y="13641"/>
                  <a:pt x="1303274" y="32491"/>
                </a:cubicBezTo>
                <a:cubicBezTo>
                  <a:pt x="1303829" y="44134"/>
                  <a:pt x="1302720" y="56331"/>
                  <a:pt x="1300502" y="67973"/>
                </a:cubicBezTo>
                <a:cubicBezTo>
                  <a:pt x="1288305" y="131175"/>
                  <a:pt x="1276109" y="194377"/>
                  <a:pt x="1263357" y="257579"/>
                </a:cubicBezTo>
                <a:cubicBezTo>
                  <a:pt x="1255041" y="300823"/>
                  <a:pt x="1246171" y="344066"/>
                  <a:pt x="1237300" y="387310"/>
                </a:cubicBezTo>
                <a:cubicBezTo>
                  <a:pt x="1235083" y="400061"/>
                  <a:pt x="1232865" y="412813"/>
                  <a:pt x="1229539" y="432217"/>
                </a:cubicBezTo>
                <a:cubicBezTo>
                  <a:pt x="1268901" y="375668"/>
                  <a:pt x="1303829" y="324662"/>
                  <a:pt x="1339311" y="274211"/>
                </a:cubicBezTo>
                <a:cubicBezTo>
                  <a:pt x="1364813" y="238175"/>
                  <a:pt x="1391425" y="202693"/>
                  <a:pt x="1416373" y="166657"/>
                </a:cubicBezTo>
                <a:cubicBezTo>
                  <a:pt x="1431896" y="144481"/>
                  <a:pt x="1446311" y="120641"/>
                  <a:pt x="1461834" y="98465"/>
                </a:cubicBezTo>
                <a:cubicBezTo>
                  <a:pt x="1471813" y="85160"/>
                  <a:pt x="1483456" y="72963"/>
                  <a:pt x="1494544" y="60766"/>
                </a:cubicBezTo>
                <a:cubicBezTo>
                  <a:pt x="1503969" y="50786"/>
                  <a:pt x="1516166" y="46351"/>
                  <a:pt x="1526145" y="55776"/>
                </a:cubicBezTo>
                <a:cubicBezTo>
                  <a:pt x="1533907" y="62983"/>
                  <a:pt x="1541114" y="76289"/>
                  <a:pt x="1540005" y="85714"/>
                </a:cubicBezTo>
                <a:cubicBezTo>
                  <a:pt x="1538342" y="100683"/>
                  <a:pt x="1531689" y="115652"/>
                  <a:pt x="1523927" y="128957"/>
                </a:cubicBezTo>
                <a:cubicBezTo>
                  <a:pt x="1502305" y="163331"/>
                  <a:pt x="1479021" y="196040"/>
                  <a:pt x="1455736" y="229305"/>
                </a:cubicBezTo>
                <a:cubicBezTo>
                  <a:pt x="1398078" y="312465"/>
                  <a:pt x="1340420" y="395626"/>
                  <a:pt x="1282761" y="479341"/>
                </a:cubicBezTo>
                <a:cubicBezTo>
                  <a:pt x="1281098" y="482113"/>
                  <a:pt x="1280544" y="485994"/>
                  <a:pt x="1278326" y="491538"/>
                </a:cubicBezTo>
                <a:cubicBezTo>
                  <a:pt x="1284979" y="491538"/>
                  <a:pt x="1291077" y="493201"/>
                  <a:pt x="1294958" y="491538"/>
                </a:cubicBezTo>
                <a:cubicBezTo>
                  <a:pt x="1330995" y="476569"/>
                  <a:pt x="1367585" y="461600"/>
                  <a:pt x="1403067" y="444414"/>
                </a:cubicBezTo>
                <a:cubicBezTo>
                  <a:pt x="1438549" y="427227"/>
                  <a:pt x="1472368" y="406714"/>
                  <a:pt x="1507295" y="388419"/>
                </a:cubicBezTo>
                <a:cubicBezTo>
                  <a:pt x="1548321" y="366797"/>
                  <a:pt x="1589901" y="345730"/>
                  <a:pt x="1631482" y="325771"/>
                </a:cubicBezTo>
                <a:cubicBezTo>
                  <a:pt x="1642015" y="320781"/>
                  <a:pt x="1654767" y="316346"/>
                  <a:pt x="1665300" y="318009"/>
                </a:cubicBezTo>
                <a:cubicBezTo>
                  <a:pt x="1675280" y="319118"/>
                  <a:pt x="1687477" y="326325"/>
                  <a:pt x="1693575" y="335196"/>
                </a:cubicBezTo>
                <a:cubicBezTo>
                  <a:pt x="1701337" y="346284"/>
                  <a:pt x="1694684" y="359035"/>
                  <a:pt x="1684705" y="366797"/>
                </a:cubicBezTo>
                <a:cubicBezTo>
                  <a:pt x="1661974" y="383984"/>
                  <a:pt x="1638689" y="400616"/>
                  <a:pt x="1614295" y="416139"/>
                </a:cubicBezTo>
                <a:cubicBezTo>
                  <a:pt x="1587129" y="433326"/>
                  <a:pt x="1558300" y="447740"/>
                  <a:pt x="1530580" y="464927"/>
                </a:cubicBezTo>
                <a:cubicBezTo>
                  <a:pt x="1450746" y="514269"/>
                  <a:pt x="1365922" y="550859"/>
                  <a:pt x="1278326" y="583569"/>
                </a:cubicBezTo>
                <a:cubicBezTo>
                  <a:pt x="1256150" y="591885"/>
                  <a:pt x="1234528" y="600756"/>
                  <a:pt x="1210135" y="610735"/>
                </a:cubicBezTo>
                <a:cubicBezTo>
                  <a:pt x="1215679" y="624041"/>
                  <a:pt x="1220114" y="635683"/>
                  <a:pt x="1225658" y="647880"/>
                </a:cubicBezTo>
                <a:cubicBezTo>
                  <a:pt x="1248943" y="699994"/>
                  <a:pt x="1273337" y="752108"/>
                  <a:pt x="1296067" y="804777"/>
                </a:cubicBezTo>
                <a:cubicBezTo>
                  <a:pt x="1319906" y="859663"/>
                  <a:pt x="1344855" y="913994"/>
                  <a:pt x="1365368" y="969989"/>
                </a:cubicBezTo>
                <a:cubicBezTo>
                  <a:pt x="1402513" y="1070891"/>
                  <a:pt x="1437440" y="1172347"/>
                  <a:pt x="1471259" y="1274357"/>
                </a:cubicBezTo>
                <a:cubicBezTo>
                  <a:pt x="1500088" y="1363062"/>
                  <a:pt x="1526699" y="1452321"/>
                  <a:pt x="1552202" y="1541580"/>
                </a:cubicBezTo>
                <a:cubicBezTo>
                  <a:pt x="1567171" y="1594249"/>
                  <a:pt x="1578813" y="1648026"/>
                  <a:pt x="1592119" y="1700694"/>
                </a:cubicBezTo>
                <a:cubicBezTo>
                  <a:pt x="1612632" y="1781637"/>
                  <a:pt x="1633699" y="1862580"/>
                  <a:pt x="1653103" y="1943523"/>
                </a:cubicBezTo>
                <a:cubicBezTo>
                  <a:pt x="1664746" y="1992311"/>
                  <a:pt x="1673062" y="2041653"/>
                  <a:pt x="1683596" y="2089886"/>
                </a:cubicBezTo>
                <a:cubicBezTo>
                  <a:pt x="1691912" y="2128140"/>
                  <a:pt x="1703000" y="2166394"/>
                  <a:pt x="1711870" y="2204648"/>
                </a:cubicBezTo>
                <a:cubicBezTo>
                  <a:pt x="1732938" y="2293907"/>
                  <a:pt x="1752896" y="2383720"/>
                  <a:pt x="1774518" y="2472980"/>
                </a:cubicBezTo>
                <a:cubicBezTo>
                  <a:pt x="1796694" y="2564456"/>
                  <a:pt x="1821088" y="2655379"/>
                  <a:pt x="1843819" y="2746855"/>
                </a:cubicBezTo>
                <a:cubicBezTo>
                  <a:pt x="1851580" y="2779011"/>
                  <a:pt x="1857679" y="2812275"/>
                  <a:pt x="1864332" y="2844985"/>
                </a:cubicBezTo>
                <a:cubicBezTo>
                  <a:pt x="1867658" y="2861063"/>
                  <a:pt x="1864332" y="2869933"/>
                  <a:pt x="1846036" y="2877140"/>
                </a:cubicBezTo>
                <a:cubicBezTo>
                  <a:pt x="1825523" y="2884902"/>
                  <a:pt x="1808891" y="2901534"/>
                  <a:pt x="1789487" y="2912068"/>
                </a:cubicBezTo>
                <a:cubicBezTo>
                  <a:pt x="1761212" y="2927591"/>
                  <a:pt x="1732383" y="2940897"/>
                  <a:pt x="1703554" y="2954757"/>
                </a:cubicBezTo>
                <a:cubicBezTo>
                  <a:pt x="1681933" y="2965291"/>
                  <a:pt x="1660311" y="2973607"/>
                  <a:pt x="1639243" y="2984695"/>
                </a:cubicBezTo>
                <a:cubicBezTo>
                  <a:pt x="1592673" y="3008534"/>
                  <a:pt x="1537787" y="3013524"/>
                  <a:pt x="1495098" y="3046788"/>
                </a:cubicBezTo>
                <a:cubicBezTo>
                  <a:pt x="1492326" y="3049006"/>
                  <a:pt x="1489554" y="3050669"/>
                  <a:pt x="1486228" y="3052887"/>
                </a:cubicBezTo>
                <a:cubicBezTo>
                  <a:pt x="1507295" y="3116643"/>
                  <a:pt x="1549984" y="3156560"/>
                  <a:pt x="1607642" y="3183726"/>
                </a:cubicBezTo>
                <a:cubicBezTo>
                  <a:pt x="1614295" y="3186498"/>
                  <a:pt x="1621502" y="3188716"/>
                  <a:pt x="1627046" y="3192042"/>
                </a:cubicBezTo>
                <a:cubicBezTo>
                  <a:pt x="1698565" y="3235840"/>
                  <a:pt x="1776736" y="3237503"/>
                  <a:pt x="1856570" y="3230850"/>
                </a:cubicBezTo>
                <a:cubicBezTo>
                  <a:pt x="1898150" y="3227524"/>
                  <a:pt x="1935295" y="3216436"/>
                  <a:pt x="1967451" y="3187607"/>
                </a:cubicBezTo>
                <a:cubicBezTo>
                  <a:pt x="2011803" y="3147690"/>
                  <a:pt x="2028435" y="3097793"/>
                  <a:pt x="2025663" y="3040690"/>
                </a:cubicBezTo>
                <a:cubicBezTo>
                  <a:pt x="2025109" y="3030711"/>
                  <a:pt x="2019565" y="3019622"/>
                  <a:pt x="2013466" y="3011306"/>
                </a:cubicBezTo>
                <a:cubicBezTo>
                  <a:pt x="1979093" y="2965845"/>
                  <a:pt x="1944166" y="2920384"/>
                  <a:pt x="1908684" y="2875477"/>
                </a:cubicBezTo>
                <a:cubicBezTo>
                  <a:pt x="1892052" y="2854964"/>
                  <a:pt x="1890388" y="2849974"/>
                  <a:pt x="1905357" y="2825026"/>
                </a:cubicBezTo>
                <a:cubicBezTo>
                  <a:pt x="1933632" y="2832788"/>
                  <a:pt x="1954145" y="2853855"/>
                  <a:pt x="1973549" y="2873814"/>
                </a:cubicBezTo>
                <a:cubicBezTo>
                  <a:pt x="1995171" y="2895990"/>
                  <a:pt x="2012912" y="2922047"/>
                  <a:pt x="2032316" y="2945887"/>
                </a:cubicBezTo>
                <a:cubicBezTo>
                  <a:pt x="2078332" y="3001881"/>
                  <a:pt x="2078332" y="3065084"/>
                  <a:pt x="2057819" y="3128840"/>
                </a:cubicBezTo>
                <a:cubicBezTo>
                  <a:pt x="2046176" y="3164876"/>
                  <a:pt x="2031762" y="3200358"/>
                  <a:pt x="2001824" y="3227524"/>
                </a:cubicBezTo>
                <a:cubicBezTo>
                  <a:pt x="1963015" y="3261897"/>
                  <a:pt x="1918109" y="3282410"/>
                  <a:pt x="1868767" y="3293498"/>
                </a:cubicBezTo>
                <a:cubicBezTo>
                  <a:pt x="1817762" y="3304586"/>
                  <a:pt x="1765647" y="3301260"/>
                  <a:pt x="1715751" y="3289617"/>
                </a:cubicBezTo>
                <a:cubicBezTo>
                  <a:pt x="1672508" y="3279638"/>
                  <a:pt x="1628155" y="3268550"/>
                  <a:pt x="1591565" y="3238612"/>
                </a:cubicBezTo>
                <a:cubicBezTo>
                  <a:pt x="1568834" y="3219762"/>
                  <a:pt x="1541668" y="3205902"/>
                  <a:pt x="1518383" y="3187607"/>
                </a:cubicBezTo>
                <a:cubicBezTo>
                  <a:pt x="1504523" y="3177073"/>
                  <a:pt x="1493989" y="3162659"/>
                  <a:pt x="1479021" y="3146027"/>
                </a:cubicBezTo>
                <a:cubicBezTo>
                  <a:pt x="1476249" y="3157669"/>
                  <a:pt x="1474585" y="3165431"/>
                  <a:pt x="1472368" y="3172638"/>
                </a:cubicBezTo>
                <a:cubicBezTo>
                  <a:pt x="1455736" y="3227524"/>
                  <a:pt x="1441875" y="3282965"/>
                  <a:pt x="1422471" y="3336742"/>
                </a:cubicBezTo>
                <a:cubicBezTo>
                  <a:pt x="1399741" y="3398835"/>
                  <a:pt x="1349844" y="3429882"/>
                  <a:pt x="1286642" y="3439307"/>
                </a:cubicBezTo>
                <a:cubicBezTo>
                  <a:pt x="1183523" y="3455384"/>
                  <a:pt x="1096482" y="3418239"/>
                  <a:pt x="1021637" y="3350047"/>
                </a:cubicBezTo>
                <a:cubicBezTo>
                  <a:pt x="998352" y="3328980"/>
                  <a:pt x="983383" y="3294053"/>
                  <a:pt x="966751" y="3238612"/>
                </a:cubicBezTo>
                <a:cubicBezTo>
                  <a:pt x="957326" y="3255244"/>
                  <a:pt x="950673" y="3268550"/>
                  <a:pt x="942912" y="3280747"/>
                </a:cubicBezTo>
                <a:cubicBezTo>
                  <a:pt x="920735" y="3315674"/>
                  <a:pt x="900222" y="3352819"/>
                  <a:pt x="874165" y="3384975"/>
                </a:cubicBezTo>
                <a:cubicBezTo>
                  <a:pt x="813181" y="3461483"/>
                  <a:pt x="728912" y="3493084"/>
                  <a:pt x="633000" y="3500291"/>
                </a:cubicBezTo>
                <a:cubicBezTo>
                  <a:pt x="580886" y="3504172"/>
                  <a:pt x="532652" y="3490312"/>
                  <a:pt x="488300" y="3467027"/>
                </a:cubicBezTo>
                <a:cubicBezTo>
                  <a:pt x="441176" y="3442079"/>
                  <a:pt x="411238" y="3398835"/>
                  <a:pt x="405139" y="3344503"/>
                </a:cubicBezTo>
                <a:cubicBezTo>
                  <a:pt x="399595" y="3297379"/>
                  <a:pt x="399041" y="3249146"/>
                  <a:pt x="396269" y="3199249"/>
                </a:cubicBezTo>
                <a:cubicBezTo>
                  <a:pt x="391279" y="3199804"/>
                  <a:pt x="384072" y="3198695"/>
                  <a:pt x="379082" y="3201467"/>
                </a:cubicBezTo>
                <a:cubicBezTo>
                  <a:pt x="304792" y="3243047"/>
                  <a:pt x="223849" y="3238058"/>
                  <a:pt x="144569" y="3232514"/>
                </a:cubicBezTo>
                <a:cubicBezTo>
                  <a:pt x="93564" y="3229187"/>
                  <a:pt x="48103" y="3208120"/>
                  <a:pt x="20383" y="3159332"/>
                </a:cubicBezTo>
                <a:cubicBezTo>
                  <a:pt x="-7892" y="3109990"/>
                  <a:pt x="-5674" y="3059540"/>
                  <a:pt x="20383" y="3012415"/>
                </a:cubicBezTo>
                <a:cubicBezTo>
                  <a:pt x="58637" y="2943115"/>
                  <a:pt x="115740" y="2894327"/>
                  <a:pt x="193357" y="2871596"/>
                </a:cubicBezTo>
                <a:cubicBezTo>
                  <a:pt x="204445" y="2868270"/>
                  <a:pt x="216642" y="2868824"/>
                  <a:pt x="228284" y="2867715"/>
                </a:cubicBezTo>
                <a:cubicBezTo>
                  <a:pt x="243808" y="2866607"/>
                  <a:pt x="254896" y="2861063"/>
                  <a:pt x="259885" y="2844430"/>
                </a:cubicBezTo>
                <a:cubicBezTo>
                  <a:pt x="269865" y="2810057"/>
                  <a:pt x="280398" y="2775684"/>
                  <a:pt x="292595" y="2742420"/>
                </a:cubicBezTo>
                <a:cubicBezTo>
                  <a:pt x="310336" y="2694187"/>
                  <a:pt x="331404" y="2647063"/>
                  <a:pt x="348590" y="2598829"/>
                </a:cubicBezTo>
                <a:cubicBezTo>
                  <a:pt x="370212" y="2539508"/>
                  <a:pt x="389616" y="2479632"/>
                  <a:pt x="410129" y="2420311"/>
                </a:cubicBezTo>
                <a:cubicBezTo>
                  <a:pt x="430642" y="2361544"/>
                  <a:pt x="451155" y="2303332"/>
                  <a:pt x="471668" y="2245119"/>
                </a:cubicBezTo>
                <a:cubicBezTo>
                  <a:pt x="495507" y="2177482"/>
                  <a:pt x="519347" y="2110399"/>
                  <a:pt x="542077" y="2042207"/>
                </a:cubicBezTo>
                <a:cubicBezTo>
                  <a:pt x="564808" y="1975679"/>
                  <a:pt x="584212" y="1908596"/>
                  <a:pt x="608051" y="1842622"/>
                </a:cubicBezTo>
                <a:cubicBezTo>
                  <a:pt x="635217" y="1767777"/>
                  <a:pt x="665709" y="1694041"/>
                  <a:pt x="696202" y="1620305"/>
                </a:cubicBezTo>
                <a:cubicBezTo>
                  <a:pt x="732792" y="1532155"/>
                  <a:pt x="769937" y="1444559"/>
                  <a:pt x="808191" y="1356963"/>
                </a:cubicBezTo>
                <a:cubicBezTo>
                  <a:pt x="842010" y="1279347"/>
                  <a:pt x="877492" y="1202839"/>
                  <a:pt x="910756" y="1125222"/>
                </a:cubicBezTo>
                <a:cubicBezTo>
                  <a:pt x="935150" y="1068119"/>
                  <a:pt x="955109" y="1009352"/>
                  <a:pt x="978948" y="952802"/>
                </a:cubicBezTo>
                <a:cubicBezTo>
                  <a:pt x="1014430" y="868533"/>
                  <a:pt x="1052129" y="784818"/>
                  <a:pt x="1088720" y="700549"/>
                </a:cubicBezTo>
                <a:cubicBezTo>
                  <a:pt x="1097590" y="680036"/>
                  <a:pt x="1105906" y="660077"/>
                  <a:pt x="1117549" y="632911"/>
                </a:cubicBezTo>
                <a:close/>
                <a:moveTo>
                  <a:pt x="1792813" y="2826135"/>
                </a:moveTo>
                <a:cubicBezTo>
                  <a:pt x="1782834" y="2794534"/>
                  <a:pt x="1772300" y="2767923"/>
                  <a:pt x="1766202" y="2740202"/>
                </a:cubicBezTo>
                <a:cubicBezTo>
                  <a:pt x="1745135" y="2648726"/>
                  <a:pt x="1726839" y="2556140"/>
                  <a:pt x="1705772" y="2464664"/>
                </a:cubicBezTo>
                <a:cubicBezTo>
                  <a:pt x="1693575" y="2411441"/>
                  <a:pt x="1678052" y="2358772"/>
                  <a:pt x="1665300" y="2305549"/>
                </a:cubicBezTo>
                <a:cubicBezTo>
                  <a:pt x="1648668" y="2235140"/>
                  <a:pt x="1633699" y="2163622"/>
                  <a:pt x="1616513" y="2093213"/>
                </a:cubicBezTo>
                <a:cubicBezTo>
                  <a:pt x="1608197" y="2058285"/>
                  <a:pt x="1600435" y="2023912"/>
                  <a:pt x="1593782" y="1988984"/>
                </a:cubicBezTo>
                <a:cubicBezTo>
                  <a:pt x="1581031" y="1921347"/>
                  <a:pt x="1562181" y="1854819"/>
                  <a:pt x="1545549" y="1787736"/>
                </a:cubicBezTo>
                <a:cubicBezTo>
                  <a:pt x="1530026" y="1723979"/>
                  <a:pt x="1513948" y="1660777"/>
                  <a:pt x="1498425" y="1597021"/>
                </a:cubicBezTo>
                <a:cubicBezTo>
                  <a:pt x="1491217" y="1568191"/>
                  <a:pt x="1485673" y="1538808"/>
                  <a:pt x="1476803" y="1509979"/>
                </a:cubicBezTo>
                <a:cubicBezTo>
                  <a:pt x="1448528" y="1418502"/>
                  <a:pt x="1419699" y="1327580"/>
                  <a:pt x="1390316" y="1236658"/>
                </a:cubicBezTo>
                <a:cubicBezTo>
                  <a:pt x="1366477" y="1162922"/>
                  <a:pt x="1343746" y="1088632"/>
                  <a:pt x="1316580" y="1016005"/>
                </a:cubicBezTo>
                <a:cubicBezTo>
                  <a:pt x="1277217" y="909559"/>
                  <a:pt x="1234528" y="804777"/>
                  <a:pt x="1193502" y="698885"/>
                </a:cubicBezTo>
                <a:cubicBezTo>
                  <a:pt x="1186295" y="680590"/>
                  <a:pt x="1181305" y="661186"/>
                  <a:pt x="1172435" y="634574"/>
                </a:cubicBezTo>
                <a:cubicBezTo>
                  <a:pt x="1150259" y="691124"/>
                  <a:pt x="1131409" y="741020"/>
                  <a:pt x="1112005" y="790362"/>
                </a:cubicBezTo>
                <a:cubicBezTo>
                  <a:pt x="1084285" y="861326"/>
                  <a:pt x="1057119" y="932844"/>
                  <a:pt x="1028844" y="1003808"/>
                </a:cubicBezTo>
                <a:cubicBezTo>
                  <a:pt x="1003896" y="1065901"/>
                  <a:pt x="977839" y="1127440"/>
                  <a:pt x="952891" y="1188979"/>
                </a:cubicBezTo>
                <a:cubicBezTo>
                  <a:pt x="923507" y="1261606"/>
                  <a:pt x="895233" y="1334787"/>
                  <a:pt x="865295" y="1407414"/>
                </a:cubicBezTo>
                <a:cubicBezTo>
                  <a:pt x="829813" y="1493347"/>
                  <a:pt x="792114" y="1578171"/>
                  <a:pt x="758295" y="1664658"/>
                </a:cubicBezTo>
                <a:cubicBezTo>
                  <a:pt x="728912" y="1738394"/>
                  <a:pt x="703409" y="1813793"/>
                  <a:pt x="676243" y="1888637"/>
                </a:cubicBezTo>
                <a:cubicBezTo>
                  <a:pt x="653513" y="1951839"/>
                  <a:pt x="630782" y="2015596"/>
                  <a:pt x="608051" y="2079352"/>
                </a:cubicBezTo>
                <a:cubicBezTo>
                  <a:pt x="593083" y="2122042"/>
                  <a:pt x="578114" y="2164731"/>
                  <a:pt x="563699" y="2207974"/>
                </a:cubicBezTo>
                <a:cubicBezTo>
                  <a:pt x="543186" y="2267296"/>
                  <a:pt x="522119" y="2326617"/>
                  <a:pt x="501051" y="2385938"/>
                </a:cubicBezTo>
                <a:cubicBezTo>
                  <a:pt x="483865" y="2435280"/>
                  <a:pt x="461134" y="2483513"/>
                  <a:pt x="450046" y="2534519"/>
                </a:cubicBezTo>
                <a:cubicBezTo>
                  <a:pt x="439512" y="2583861"/>
                  <a:pt x="418445" y="2629322"/>
                  <a:pt x="403476" y="2676446"/>
                </a:cubicBezTo>
                <a:cubicBezTo>
                  <a:pt x="384626" y="2736876"/>
                  <a:pt x="358569" y="2794534"/>
                  <a:pt x="336948" y="2853855"/>
                </a:cubicBezTo>
                <a:cubicBezTo>
                  <a:pt x="332512" y="2865498"/>
                  <a:pt x="331958" y="2878804"/>
                  <a:pt x="329186" y="2891555"/>
                </a:cubicBezTo>
                <a:cubicBezTo>
                  <a:pt x="420663" y="2927037"/>
                  <a:pt x="509922" y="2960855"/>
                  <a:pt x="598072" y="2996337"/>
                </a:cubicBezTo>
                <a:cubicBezTo>
                  <a:pt x="633554" y="3010752"/>
                  <a:pt x="668481" y="3025166"/>
                  <a:pt x="706181" y="3030711"/>
                </a:cubicBezTo>
                <a:cubicBezTo>
                  <a:pt x="774373" y="3040690"/>
                  <a:pt x="842564" y="3048452"/>
                  <a:pt x="911311" y="3056768"/>
                </a:cubicBezTo>
                <a:cubicBezTo>
                  <a:pt x="914637" y="3057322"/>
                  <a:pt x="918518" y="3057876"/>
                  <a:pt x="921844" y="3057322"/>
                </a:cubicBezTo>
                <a:cubicBezTo>
                  <a:pt x="971186" y="3053441"/>
                  <a:pt x="1020528" y="3049006"/>
                  <a:pt x="1069870" y="3044571"/>
                </a:cubicBezTo>
                <a:cubicBezTo>
                  <a:pt x="1130300" y="3039027"/>
                  <a:pt x="1191285" y="3033483"/>
                  <a:pt x="1251715" y="3027384"/>
                </a:cubicBezTo>
                <a:cubicBezTo>
                  <a:pt x="1271673" y="3025166"/>
                  <a:pt x="1292186" y="3023503"/>
                  <a:pt x="1311036" y="3017959"/>
                </a:cubicBezTo>
                <a:cubicBezTo>
                  <a:pt x="1349844" y="3006871"/>
                  <a:pt x="1387544" y="2993565"/>
                  <a:pt x="1425798" y="2980260"/>
                </a:cubicBezTo>
                <a:cubicBezTo>
                  <a:pt x="1444647" y="2973607"/>
                  <a:pt x="1463497" y="2965845"/>
                  <a:pt x="1482347" y="2958638"/>
                </a:cubicBezTo>
                <a:cubicBezTo>
                  <a:pt x="1502305" y="2950876"/>
                  <a:pt x="1522818" y="2944778"/>
                  <a:pt x="1542223" y="2936462"/>
                </a:cubicBezTo>
                <a:cubicBezTo>
                  <a:pt x="1613186" y="2905970"/>
                  <a:pt x="1684150" y="2874923"/>
                  <a:pt x="1754559" y="2843876"/>
                </a:cubicBezTo>
                <a:cubicBezTo>
                  <a:pt x="1767311" y="2839995"/>
                  <a:pt x="1778399" y="2833897"/>
                  <a:pt x="1792813" y="2826135"/>
                </a:cubicBezTo>
                <a:close/>
                <a:moveTo>
                  <a:pt x="561481" y="3060094"/>
                </a:moveTo>
                <a:cubicBezTo>
                  <a:pt x="532098" y="3088923"/>
                  <a:pt x="507704" y="3116643"/>
                  <a:pt x="478875" y="3139374"/>
                </a:cubicBezTo>
                <a:cubicBezTo>
                  <a:pt x="453373" y="3159332"/>
                  <a:pt x="445057" y="3183726"/>
                  <a:pt x="446165" y="3213664"/>
                </a:cubicBezTo>
                <a:cubicBezTo>
                  <a:pt x="446720" y="3245819"/>
                  <a:pt x="446720" y="3277975"/>
                  <a:pt x="448937" y="3310130"/>
                </a:cubicBezTo>
                <a:cubicBezTo>
                  <a:pt x="450046" y="3327871"/>
                  <a:pt x="452264" y="3346166"/>
                  <a:pt x="458362" y="3362799"/>
                </a:cubicBezTo>
                <a:cubicBezTo>
                  <a:pt x="473886" y="3404379"/>
                  <a:pt x="502160" y="3433208"/>
                  <a:pt x="549839" y="3435980"/>
                </a:cubicBezTo>
                <a:cubicBezTo>
                  <a:pt x="557046" y="3436535"/>
                  <a:pt x="563699" y="3438198"/>
                  <a:pt x="570906" y="3439307"/>
                </a:cubicBezTo>
                <a:cubicBezTo>
                  <a:pt x="686222" y="3458711"/>
                  <a:pt x="784352" y="3423229"/>
                  <a:pt x="855870" y="3332861"/>
                </a:cubicBezTo>
                <a:cubicBezTo>
                  <a:pt x="894678" y="3284073"/>
                  <a:pt x="920735" y="3224752"/>
                  <a:pt x="951782" y="3169866"/>
                </a:cubicBezTo>
                <a:cubicBezTo>
                  <a:pt x="958435" y="3157669"/>
                  <a:pt x="962316" y="3143809"/>
                  <a:pt x="967860" y="3128840"/>
                </a:cubicBezTo>
                <a:cubicBezTo>
                  <a:pt x="895233" y="3124405"/>
                  <a:pt x="826487" y="3123296"/>
                  <a:pt x="758849" y="3114980"/>
                </a:cubicBezTo>
                <a:cubicBezTo>
                  <a:pt x="690658" y="3107218"/>
                  <a:pt x="624129" y="3087260"/>
                  <a:pt x="561481" y="3060094"/>
                </a:cubicBezTo>
                <a:close/>
                <a:moveTo>
                  <a:pt x="1025518" y="3126622"/>
                </a:moveTo>
                <a:cubicBezTo>
                  <a:pt x="1019974" y="3174856"/>
                  <a:pt x="1019974" y="3218099"/>
                  <a:pt x="1029399" y="3260234"/>
                </a:cubicBezTo>
                <a:cubicBezTo>
                  <a:pt x="1032725" y="3275757"/>
                  <a:pt x="1041596" y="3291281"/>
                  <a:pt x="1052684" y="3302923"/>
                </a:cubicBezTo>
                <a:cubicBezTo>
                  <a:pt x="1098699" y="3352265"/>
                  <a:pt x="1156912" y="3377213"/>
                  <a:pt x="1223440" y="3381648"/>
                </a:cubicBezTo>
                <a:cubicBezTo>
                  <a:pt x="1297730" y="3386638"/>
                  <a:pt x="1367031" y="3349493"/>
                  <a:pt x="1388653" y="3286291"/>
                </a:cubicBezTo>
                <a:cubicBezTo>
                  <a:pt x="1406394" y="3234731"/>
                  <a:pt x="1416927" y="3180400"/>
                  <a:pt x="1429124" y="3127177"/>
                </a:cubicBezTo>
                <a:cubicBezTo>
                  <a:pt x="1433005" y="3110545"/>
                  <a:pt x="1433005" y="3092804"/>
                  <a:pt x="1435223" y="3068964"/>
                </a:cubicBezTo>
                <a:cubicBezTo>
                  <a:pt x="1298285" y="3107218"/>
                  <a:pt x="1164673" y="3125514"/>
                  <a:pt x="1025518" y="3126622"/>
                </a:cubicBezTo>
                <a:close/>
                <a:moveTo>
                  <a:pt x="244917" y="2909850"/>
                </a:moveTo>
                <a:cubicBezTo>
                  <a:pt x="221632" y="2918166"/>
                  <a:pt x="200010" y="2923156"/>
                  <a:pt x="181714" y="2933690"/>
                </a:cubicBezTo>
                <a:cubicBezTo>
                  <a:pt x="117404" y="2970280"/>
                  <a:pt x="61963" y="3015187"/>
                  <a:pt x="50875" y="3096130"/>
                </a:cubicBezTo>
                <a:cubicBezTo>
                  <a:pt x="47549" y="3121633"/>
                  <a:pt x="55865" y="3139374"/>
                  <a:pt x="75823" y="3154897"/>
                </a:cubicBezTo>
                <a:cubicBezTo>
                  <a:pt x="93010" y="3168203"/>
                  <a:pt x="113523" y="3167648"/>
                  <a:pt x="133481" y="3171529"/>
                </a:cubicBezTo>
                <a:cubicBezTo>
                  <a:pt x="224958" y="3189825"/>
                  <a:pt x="310891" y="3173193"/>
                  <a:pt x="392943" y="3131612"/>
                </a:cubicBezTo>
                <a:cubicBezTo>
                  <a:pt x="406803" y="3124405"/>
                  <a:pt x="413455" y="3114980"/>
                  <a:pt x="419000" y="3100565"/>
                </a:cubicBezTo>
                <a:cubicBezTo>
                  <a:pt x="430088" y="3072291"/>
                  <a:pt x="444502" y="3045125"/>
                  <a:pt x="458362" y="3015742"/>
                </a:cubicBezTo>
                <a:cubicBezTo>
                  <a:pt x="458362" y="3015742"/>
                  <a:pt x="455036" y="3012415"/>
                  <a:pt x="450601" y="3010197"/>
                </a:cubicBezTo>
                <a:cubicBezTo>
                  <a:pt x="409575" y="2991348"/>
                  <a:pt x="368549" y="2972498"/>
                  <a:pt x="326968" y="2954203"/>
                </a:cubicBezTo>
                <a:cubicBezTo>
                  <a:pt x="317544" y="2949767"/>
                  <a:pt x="306455" y="2944778"/>
                  <a:pt x="296476" y="2945887"/>
                </a:cubicBezTo>
                <a:cubicBezTo>
                  <a:pt x="270974" y="2947550"/>
                  <a:pt x="256559" y="2934799"/>
                  <a:pt x="244917" y="2909850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7772904" y="3820419"/>
            <a:ext cx="950004" cy="1494121"/>
          </a:xfrm>
          <a:custGeom>
            <a:rect b="b" l="l" r="r" t="t"/>
            <a:pathLst>
              <a:path extrusionOk="0" h="2988241" w="1900007">
                <a:moveTo>
                  <a:pt x="792323" y="2689484"/>
                </a:moveTo>
                <a:cubicBezTo>
                  <a:pt x="792323" y="2652382"/>
                  <a:pt x="794120" y="2618871"/>
                  <a:pt x="791725" y="2585359"/>
                </a:cubicBezTo>
                <a:cubicBezTo>
                  <a:pt x="789330" y="2551848"/>
                  <a:pt x="779749" y="2544667"/>
                  <a:pt x="748015" y="2538682"/>
                </a:cubicBezTo>
                <a:cubicBezTo>
                  <a:pt x="689935" y="2527911"/>
                  <a:pt x="631256" y="2518934"/>
                  <a:pt x="574973" y="2503375"/>
                </a:cubicBezTo>
                <a:cubicBezTo>
                  <a:pt x="511504" y="2485423"/>
                  <a:pt x="455220" y="2450715"/>
                  <a:pt x="409115" y="2404038"/>
                </a:cubicBezTo>
                <a:cubicBezTo>
                  <a:pt x="344449" y="2338212"/>
                  <a:pt x="301338" y="2258023"/>
                  <a:pt x="265412" y="2173646"/>
                </a:cubicBezTo>
                <a:cubicBezTo>
                  <a:pt x="229487" y="2087473"/>
                  <a:pt x="211524" y="1997112"/>
                  <a:pt x="193561" y="1906152"/>
                </a:cubicBezTo>
                <a:cubicBezTo>
                  <a:pt x="186376" y="1869050"/>
                  <a:pt x="197752" y="1826562"/>
                  <a:pt x="184580" y="1793051"/>
                </a:cubicBezTo>
                <a:cubicBezTo>
                  <a:pt x="172006" y="1761334"/>
                  <a:pt x="133086" y="1740988"/>
                  <a:pt x="113327" y="1711067"/>
                </a:cubicBezTo>
                <a:cubicBezTo>
                  <a:pt x="81592" y="1661398"/>
                  <a:pt x="50457" y="1609934"/>
                  <a:pt x="29500" y="1555478"/>
                </a:cubicBezTo>
                <a:cubicBezTo>
                  <a:pt x="-11814" y="1448361"/>
                  <a:pt x="-10018" y="1337055"/>
                  <a:pt x="36685" y="1233528"/>
                </a:cubicBezTo>
                <a:cubicBezTo>
                  <a:pt x="73809" y="1150946"/>
                  <a:pt x="125901" y="1075545"/>
                  <a:pt x="198950" y="1018097"/>
                </a:cubicBezTo>
                <a:cubicBezTo>
                  <a:pt x="230086" y="994160"/>
                  <a:pt x="262419" y="971420"/>
                  <a:pt x="295949" y="946885"/>
                </a:cubicBezTo>
                <a:cubicBezTo>
                  <a:pt x="286968" y="937908"/>
                  <a:pt x="276789" y="925940"/>
                  <a:pt x="265412" y="915168"/>
                </a:cubicBezTo>
                <a:cubicBezTo>
                  <a:pt x="206135" y="860114"/>
                  <a:pt x="183382" y="764965"/>
                  <a:pt x="213919" y="690761"/>
                </a:cubicBezTo>
                <a:cubicBezTo>
                  <a:pt x="233678" y="641690"/>
                  <a:pt x="261221" y="595612"/>
                  <a:pt x="297147" y="558510"/>
                </a:cubicBezTo>
                <a:cubicBezTo>
                  <a:pt x="325289" y="529187"/>
                  <a:pt x="362412" y="506447"/>
                  <a:pt x="398936" y="488495"/>
                </a:cubicBezTo>
                <a:cubicBezTo>
                  <a:pt x="454621" y="460967"/>
                  <a:pt x="512103" y="436432"/>
                  <a:pt x="571380" y="417283"/>
                </a:cubicBezTo>
                <a:cubicBezTo>
                  <a:pt x="662392" y="388558"/>
                  <a:pt x="756996" y="371803"/>
                  <a:pt x="853397" y="378385"/>
                </a:cubicBezTo>
                <a:cubicBezTo>
                  <a:pt x="903693" y="381976"/>
                  <a:pt x="953390" y="389755"/>
                  <a:pt x="1007878" y="395740"/>
                </a:cubicBezTo>
                <a:cubicBezTo>
                  <a:pt x="1004884" y="382574"/>
                  <a:pt x="1002489" y="371204"/>
                  <a:pt x="1000094" y="359834"/>
                </a:cubicBezTo>
                <a:cubicBezTo>
                  <a:pt x="984526" y="292811"/>
                  <a:pt x="967162" y="226387"/>
                  <a:pt x="954588" y="159364"/>
                </a:cubicBezTo>
                <a:cubicBezTo>
                  <a:pt x="946804" y="119868"/>
                  <a:pt x="946205" y="77978"/>
                  <a:pt x="979137" y="46861"/>
                </a:cubicBezTo>
                <a:cubicBezTo>
                  <a:pt x="1034822" y="-6399"/>
                  <a:pt x="1107272" y="-20163"/>
                  <a:pt x="1166550" y="36687"/>
                </a:cubicBezTo>
                <a:cubicBezTo>
                  <a:pt x="1189901" y="58829"/>
                  <a:pt x="1210259" y="67805"/>
                  <a:pt x="1244988" y="63616"/>
                </a:cubicBezTo>
                <a:cubicBezTo>
                  <a:pt x="1358154" y="50451"/>
                  <a:pt x="1398870" y="157568"/>
                  <a:pt x="1368931" y="229379"/>
                </a:cubicBezTo>
                <a:cubicBezTo>
                  <a:pt x="1330611" y="321535"/>
                  <a:pt x="1274327" y="395141"/>
                  <a:pt x="1180920" y="436432"/>
                </a:cubicBezTo>
                <a:cubicBezTo>
                  <a:pt x="1176729" y="438227"/>
                  <a:pt x="1172537" y="441219"/>
                  <a:pt x="1168945" y="444212"/>
                </a:cubicBezTo>
                <a:cubicBezTo>
                  <a:pt x="1167747" y="444810"/>
                  <a:pt x="1167148" y="446605"/>
                  <a:pt x="1164155" y="450794"/>
                </a:cubicBezTo>
                <a:cubicBezTo>
                  <a:pt x="1170741" y="456180"/>
                  <a:pt x="1176729" y="462164"/>
                  <a:pt x="1183315" y="466353"/>
                </a:cubicBezTo>
                <a:cubicBezTo>
                  <a:pt x="1246784" y="509439"/>
                  <a:pt x="1315642" y="545943"/>
                  <a:pt x="1372524" y="596210"/>
                </a:cubicBezTo>
                <a:cubicBezTo>
                  <a:pt x="1432999" y="649470"/>
                  <a:pt x="1495270" y="703328"/>
                  <a:pt x="1528202" y="781122"/>
                </a:cubicBezTo>
                <a:cubicBezTo>
                  <a:pt x="1559937" y="855925"/>
                  <a:pt x="1568319" y="931924"/>
                  <a:pt x="1543171" y="1010317"/>
                </a:cubicBezTo>
                <a:cubicBezTo>
                  <a:pt x="1535986" y="1033057"/>
                  <a:pt x="1528801" y="1055797"/>
                  <a:pt x="1521017" y="1078537"/>
                </a:cubicBezTo>
                <a:cubicBezTo>
                  <a:pt x="1556344" y="1088710"/>
                  <a:pt x="1588677" y="1098883"/>
                  <a:pt x="1622208" y="1106663"/>
                </a:cubicBezTo>
                <a:cubicBezTo>
                  <a:pt x="1835367" y="1159922"/>
                  <a:pt x="1941348" y="1366377"/>
                  <a:pt x="1885064" y="1556675"/>
                </a:cubicBezTo>
                <a:cubicBezTo>
                  <a:pt x="1871293" y="1602155"/>
                  <a:pt x="1852132" y="1646438"/>
                  <a:pt x="1832373" y="1689524"/>
                </a:cubicBezTo>
                <a:cubicBezTo>
                  <a:pt x="1809022" y="1740988"/>
                  <a:pt x="1761720" y="1770909"/>
                  <a:pt x="1718609" y="1803822"/>
                </a:cubicBezTo>
                <a:cubicBezTo>
                  <a:pt x="1708430" y="1811602"/>
                  <a:pt x="1697053" y="1817586"/>
                  <a:pt x="1686874" y="1824169"/>
                </a:cubicBezTo>
                <a:cubicBezTo>
                  <a:pt x="1683282" y="1890593"/>
                  <a:pt x="1680288" y="1955821"/>
                  <a:pt x="1676096" y="2021049"/>
                </a:cubicBezTo>
                <a:cubicBezTo>
                  <a:pt x="1668313" y="2136544"/>
                  <a:pt x="1626998" y="2237677"/>
                  <a:pt x="1559937" y="2334023"/>
                </a:cubicBezTo>
                <a:cubicBezTo>
                  <a:pt x="1510838" y="2404038"/>
                  <a:pt x="1443178" y="2441140"/>
                  <a:pt x="1372524" y="2475848"/>
                </a:cubicBezTo>
                <a:cubicBezTo>
                  <a:pt x="1338993" y="2492006"/>
                  <a:pt x="1298876" y="2494998"/>
                  <a:pt x="1261753" y="2503375"/>
                </a:cubicBezTo>
                <a:cubicBezTo>
                  <a:pt x="1222833" y="2511754"/>
                  <a:pt x="1183914" y="2520730"/>
                  <a:pt x="1144994" y="2528509"/>
                </a:cubicBezTo>
                <a:cubicBezTo>
                  <a:pt x="1107871" y="2535690"/>
                  <a:pt x="1097692" y="2548855"/>
                  <a:pt x="1100686" y="2587753"/>
                </a:cubicBezTo>
                <a:cubicBezTo>
                  <a:pt x="1101883" y="2605107"/>
                  <a:pt x="1107871" y="2622461"/>
                  <a:pt x="1108470" y="2639815"/>
                </a:cubicBezTo>
                <a:cubicBezTo>
                  <a:pt x="1109667" y="2691280"/>
                  <a:pt x="1139007" y="2700256"/>
                  <a:pt x="1182716" y="2699059"/>
                </a:cubicBezTo>
                <a:cubicBezTo>
                  <a:pt x="1259957" y="2697862"/>
                  <a:pt x="1337197" y="2692476"/>
                  <a:pt x="1414437" y="2688886"/>
                </a:cubicBezTo>
                <a:cubicBezTo>
                  <a:pt x="1427011" y="2688287"/>
                  <a:pt x="1440184" y="2688287"/>
                  <a:pt x="1452758" y="2690083"/>
                </a:cubicBezTo>
                <a:cubicBezTo>
                  <a:pt x="1507844" y="2697862"/>
                  <a:pt x="1527005" y="2722397"/>
                  <a:pt x="1524011" y="2777452"/>
                </a:cubicBezTo>
                <a:cubicBezTo>
                  <a:pt x="1523412" y="2793609"/>
                  <a:pt x="1522215" y="2809168"/>
                  <a:pt x="1521616" y="2825326"/>
                </a:cubicBezTo>
                <a:cubicBezTo>
                  <a:pt x="1519221" y="2876790"/>
                  <a:pt x="1504850" y="2893546"/>
                  <a:pt x="1453956" y="2899530"/>
                </a:cubicBezTo>
                <a:cubicBezTo>
                  <a:pt x="1412641" y="2904317"/>
                  <a:pt x="1371326" y="2906112"/>
                  <a:pt x="1330012" y="2910900"/>
                </a:cubicBezTo>
                <a:cubicBezTo>
                  <a:pt x="1244389" y="2921073"/>
                  <a:pt x="1158766" y="2932443"/>
                  <a:pt x="1073143" y="2942616"/>
                </a:cubicBezTo>
                <a:cubicBezTo>
                  <a:pt x="987520" y="2952789"/>
                  <a:pt x="901897" y="2961167"/>
                  <a:pt x="816274" y="2970143"/>
                </a:cubicBezTo>
                <a:cubicBezTo>
                  <a:pt x="762385" y="2975529"/>
                  <a:pt x="708497" y="2980915"/>
                  <a:pt x="654608" y="2985702"/>
                </a:cubicBezTo>
                <a:cubicBezTo>
                  <a:pt x="629460" y="2987498"/>
                  <a:pt x="603713" y="2989293"/>
                  <a:pt x="577966" y="2987498"/>
                </a:cubicBezTo>
                <a:cubicBezTo>
                  <a:pt x="533658" y="2984505"/>
                  <a:pt x="498930" y="2960569"/>
                  <a:pt x="486955" y="2919876"/>
                </a:cubicBezTo>
                <a:cubicBezTo>
                  <a:pt x="476177" y="2882774"/>
                  <a:pt x="474381" y="2840885"/>
                  <a:pt x="477374" y="2801987"/>
                </a:cubicBezTo>
                <a:cubicBezTo>
                  <a:pt x="480368" y="2766680"/>
                  <a:pt x="515096" y="2757704"/>
                  <a:pt x="544436" y="2749925"/>
                </a:cubicBezTo>
                <a:cubicBezTo>
                  <a:pt x="571979" y="2742744"/>
                  <a:pt x="600121" y="2737358"/>
                  <a:pt x="627664" y="2730775"/>
                </a:cubicBezTo>
                <a:cubicBezTo>
                  <a:pt x="671972" y="2720602"/>
                  <a:pt x="716280" y="2709830"/>
                  <a:pt x="760589" y="2698461"/>
                </a:cubicBezTo>
                <a:cubicBezTo>
                  <a:pt x="771965" y="2699059"/>
                  <a:pt x="780348" y="2694272"/>
                  <a:pt x="792323" y="2689484"/>
                </a:cubicBezTo>
                <a:close/>
                <a:moveTo>
                  <a:pt x="1262950" y="1845712"/>
                </a:moveTo>
                <a:cubicBezTo>
                  <a:pt x="1413240" y="1843916"/>
                  <a:pt x="1512036" y="1818184"/>
                  <a:pt x="1626399" y="1759539"/>
                </a:cubicBezTo>
                <a:cubicBezTo>
                  <a:pt x="1740763" y="1700894"/>
                  <a:pt x="1817404" y="1611131"/>
                  <a:pt x="1830577" y="1477683"/>
                </a:cubicBezTo>
                <a:cubicBezTo>
                  <a:pt x="1837163" y="1408267"/>
                  <a:pt x="1823392" y="1345432"/>
                  <a:pt x="1777287" y="1289779"/>
                </a:cubicBezTo>
                <a:cubicBezTo>
                  <a:pt x="1729985" y="1232929"/>
                  <a:pt x="1667714" y="1202410"/>
                  <a:pt x="1597659" y="1188646"/>
                </a:cubicBezTo>
                <a:cubicBezTo>
                  <a:pt x="1556943" y="1180867"/>
                  <a:pt x="1515628" y="1179670"/>
                  <a:pt x="1474314" y="1175481"/>
                </a:cubicBezTo>
                <a:cubicBezTo>
                  <a:pt x="1422820" y="1170694"/>
                  <a:pt x="1396474" y="1125812"/>
                  <a:pt x="1417431" y="1079135"/>
                </a:cubicBezTo>
                <a:cubicBezTo>
                  <a:pt x="1428209" y="1055797"/>
                  <a:pt x="1438987" y="1033057"/>
                  <a:pt x="1450363" y="1010317"/>
                </a:cubicBezTo>
                <a:cubicBezTo>
                  <a:pt x="1474314" y="961845"/>
                  <a:pt x="1488085" y="909782"/>
                  <a:pt x="1474314" y="857121"/>
                </a:cubicBezTo>
                <a:cubicBezTo>
                  <a:pt x="1458746" y="795484"/>
                  <a:pt x="1421024" y="744619"/>
                  <a:pt x="1375518" y="701532"/>
                </a:cubicBezTo>
                <a:cubicBezTo>
                  <a:pt x="1342586" y="669816"/>
                  <a:pt x="1303068" y="644084"/>
                  <a:pt x="1264148" y="618950"/>
                </a:cubicBezTo>
                <a:cubicBezTo>
                  <a:pt x="1194692" y="574069"/>
                  <a:pt x="1127031" y="524998"/>
                  <a:pt x="1043803" y="506447"/>
                </a:cubicBezTo>
                <a:cubicBezTo>
                  <a:pt x="1022248" y="501660"/>
                  <a:pt x="1000094" y="498069"/>
                  <a:pt x="978538" y="490888"/>
                </a:cubicBezTo>
                <a:cubicBezTo>
                  <a:pt x="872557" y="456180"/>
                  <a:pt x="765978" y="472936"/>
                  <a:pt x="661793" y="495077"/>
                </a:cubicBezTo>
                <a:cubicBezTo>
                  <a:pt x="595331" y="509439"/>
                  <a:pt x="533059" y="541754"/>
                  <a:pt x="468393" y="563896"/>
                </a:cubicBezTo>
                <a:cubicBezTo>
                  <a:pt x="410912" y="583643"/>
                  <a:pt x="361214" y="615958"/>
                  <a:pt x="325289" y="663233"/>
                </a:cubicBezTo>
                <a:cubicBezTo>
                  <a:pt x="261820" y="746414"/>
                  <a:pt x="251641" y="823012"/>
                  <a:pt x="355227" y="888239"/>
                </a:cubicBezTo>
                <a:cubicBezTo>
                  <a:pt x="385165" y="906790"/>
                  <a:pt x="416899" y="922349"/>
                  <a:pt x="446239" y="940900"/>
                </a:cubicBezTo>
                <a:cubicBezTo>
                  <a:pt x="473782" y="958255"/>
                  <a:pt x="482164" y="981593"/>
                  <a:pt x="473183" y="1006128"/>
                </a:cubicBezTo>
                <a:cubicBezTo>
                  <a:pt x="464202" y="1031860"/>
                  <a:pt x="443245" y="1029467"/>
                  <a:pt x="421689" y="1029467"/>
                </a:cubicBezTo>
                <a:cubicBezTo>
                  <a:pt x="357023" y="1030663"/>
                  <a:pt x="299542" y="1053403"/>
                  <a:pt x="252240" y="1097088"/>
                </a:cubicBezTo>
                <a:cubicBezTo>
                  <a:pt x="225295" y="1121623"/>
                  <a:pt x="203740" y="1152143"/>
                  <a:pt x="179191" y="1179670"/>
                </a:cubicBezTo>
                <a:cubicBezTo>
                  <a:pt x="90574" y="1281401"/>
                  <a:pt x="64228" y="1397495"/>
                  <a:pt x="106142" y="1526155"/>
                </a:cubicBezTo>
                <a:cubicBezTo>
                  <a:pt x="125901" y="1587793"/>
                  <a:pt x="161827" y="1641052"/>
                  <a:pt x="201944" y="1690721"/>
                </a:cubicBezTo>
                <a:cubicBezTo>
                  <a:pt x="248647" y="1748169"/>
                  <a:pt x="307925" y="1787665"/>
                  <a:pt x="376782" y="1811003"/>
                </a:cubicBezTo>
                <a:cubicBezTo>
                  <a:pt x="434263" y="1830153"/>
                  <a:pt x="494738" y="1839129"/>
                  <a:pt x="551621" y="1858877"/>
                </a:cubicBezTo>
                <a:cubicBezTo>
                  <a:pt x="635448" y="1887601"/>
                  <a:pt x="721071" y="1885806"/>
                  <a:pt x="806694" y="1884609"/>
                </a:cubicBezTo>
                <a:cubicBezTo>
                  <a:pt x="880940" y="1884011"/>
                  <a:pt x="955187" y="1871444"/>
                  <a:pt x="1029433" y="1864861"/>
                </a:cubicBezTo>
                <a:cubicBezTo>
                  <a:pt x="1107871" y="1858279"/>
                  <a:pt x="1185710" y="1852294"/>
                  <a:pt x="1262950" y="1845712"/>
                </a:cubicBezTo>
                <a:close/>
                <a:moveTo>
                  <a:pt x="255234" y="1853491"/>
                </a:moveTo>
                <a:cubicBezTo>
                  <a:pt x="253437" y="1858877"/>
                  <a:pt x="250443" y="1861869"/>
                  <a:pt x="251042" y="1864263"/>
                </a:cubicBezTo>
                <a:cubicBezTo>
                  <a:pt x="273795" y="1976167"/>
                  <a:pt x="309122" y="2083285"/>
                  <a:pt x="361813" y="2184418"/>
                </a:cubicBezTo>
                <a:cubicBezTo>
                  <a:pt x="371992" y="2203567"/>
                  <a:pt x="386961" y="2223315"/>
                  <a:pt x="404924" y="2234685"/>
                </a:cubicBezTo>
                <a:cubicBezTo>
                  <a:pt x="495936" y="2292732"/>
                  <a:pt x="595331" y="2314873"/>
                  <a:pt x="702509" y="2296921"/>
                </a:cubicBezTo>
                <a:cubicBezTo>
                  <a:pt x="718676" y="2293928"/>
                  <a:pt x="734243" y="2286149"/>
                  <a:pt x="751009" y="2280165"/>
                </a:cubicBezTo>
                <a:cubicBezTo>
                  <a:pt x="745021" y="2261015"/>
                  <a:pt x="740830" y="2247252"/>
                  <a:pt x="736040" y="2233488"/>
                </a:cubicBezTo>
                <a:cubicBezTo>
                  <a:pt x="713287" y="2171851"/>
                  <a:pt x="728256" y="2120985"/>
                  <a:pt x="776157" y="2077899"/>
                </a:cubicBezTo>
                <a:cubicBezTo>
                  <a:pt x="806095" y="2050970"/>
                  <a:pt x="852798" y="2044387"/>
                  <a:pt x="892915" y="2062938"/>
                </a:cubicBezTo>
                <a:cubicBezTo>
                  <a:pt x="937823" y="2083883"/>
                  <a:pt x="952193" y="2108418"/>
                  <a:pt x="950397" y="2157489"/>
                </a:cubicBezTo>
                <a:cubicBezTo>
                  <a:pt x="949199" y="2186811"/>
                  <a:pt x="945606" y="2214339"/>
                  <a:pt x="928841" y="2239472"/>
                </a:cubicBezTo>
                <a:cubicBezTo>
                  <a:pt x="918662" y="2254433"/>
                  <a:pt x="912076" y="2271787"/>
                  <a:pt x="903094" y="2289141"/>
                </a:cubicBezTo>
                <a:cubicBezTo>
                  <a:pt x="1022248" y="2292732"/>
                  <a:pt x="1133019" y="2253236"/>
                  <a:pt x="1188704" y="2187410"/>
                </a:cubicBezTo>
                <a:cubicBezTo>
                  <a:pt x="1169544" y="2147315"/>
                  <a:pt x="1164155" y="2105426"/>
                  <a:pt x="1188105" y="2064734"/>
                </a:cubicBezTo>
                <a:cubicBezTo>
                  <a:pt x="1198883" y="2046182"/>
                  <a:pt x="1217445" y="2032419"/>
                  <a:pt x="1230019" y="2014466"/>
                </a:cubicBezTo>
                <a:cubicBezTo>
                  <a:pt x="1248580" y="1988136"/>
                  <a:pt x="1274926" y="1974372"/>
                  <a:pt x="1304864" y="1967191"/>
                </a:cubicBezTo>
                <a:cubicBezTo>
                  <a:pt x="1337796" y="1958813"/>
                  <a:pt x="1381505" y="1974372"/>
                  <a:pt x="1398870" y="1999506"/>
                </a:cubicBezTo>
                <a:cubicBezTo>
                  <a:pt x="1418030" y="2027631"/>
                  <a:pt x="1416234" y="2060544"/>
                  <a:pt x="1395277" y="2093458"/>
                </a:cubicBezTo>
                <a:cubicBezTo>
                  <a:pt x="1381505" y="2115599"/>
                  <a:pt x="1369530" y="2138339"/>
                  <a:pt x="1356357" y="2160481"/>
                </a:cubicBezTo>
                <a:cubicBezTo>
                  <a:pt x="1358752" y="2163473"/>
                  <a:pt x="1361148" y="2166465"/>
                  <a:pt x="1363543" y="2169457"/>
                </a:cubicBezTo>
                <a:cubicBezTo>
                  <a:pt x="1432999" y="2147315"/>
                  <a:pt x="1501857" y="2125174"/>
                  <a:pt x="1570714" y="2101237"/>
                </a:cubicBezTo>
                <a:cubicBezTo>
                  <a:pt x="1579097" y="2098245"/>
                  <a:pt x="1588677" y="2085678"/>
                  <a:pt x="1590473" y="2076702"/>
                </a:cubicBezTo>
                <a:cubicBezTo>
                  <a:pt x="1601251" y="2007884"/>
                  <a:pt x="1610233" y="1938467"/>
                  <a:pt x="1619813" y="1870247"/>
                </a:cubicBezTo>
                <a:cubicBezTo>
                  <a:pt x="1611430" y="1868452"/>
                  <a:pt x="1609634" y="1867853"/>
                  <a:pt x="1608436" y="1868452"/>
                </a:cubicBezTo>
                <a:cubicBezTo>
                  <a:pt x="1603646" y="1869648"/>
                  <a:pt x="1599455" y="1870845"/>
                  <a:pt x="1594665" y="1872641"/>
                </a:cubicBezTo>
                <a:cubicBezTo>
                  <a:pt x="1479702" y="1916325"/>
                  <a:pt x="1361746" y="1938467"/>
                  <a:pt x="1237802" y="1920514"/>
                </a:cubicBezTo>
                <a:cubicBezTo>
                  <a:pt x="1222235" y="1918121"/>
                  <a:pt x="1206068" y="1920514"/>
                  <a:pt x="1190500" y="1922908"/>
                </a:cubicBezTo>
                <a:cubicBezTo>
                  <a:pt x="1096495" y="1939065"/>
                  <a:pt x="1003088" y="1958813"/>
                  <a:pt x="908483" y="1971978"/>
                </a:cubicBezTo>
                <a:cubicBezTo>
                  <a:pt x="836033" y="1981553"/>
                  <a:pt x="762385" y="1977364"/>
                  <a:pt x="689336" y="1973175"/>
                </a:cubicBezTo>
                <a:cubicBezTo>
                  <a:pt x="564794" y="1965994"/>
                  <a:pt x="447436" y="1933680"/>
                  <a:pt x="333073" y="1887601"/>
                </a:cubicBezTo>
                <a:cubicBezTo>
                  <a:pt x="306727" y="1877428"/>
                  <a:pt x="280980" y="1864861"/>
                  <a:pt x="255234" y="1853491"/>
                </a:cubicBezTo>
                <a:close/>
                <a:moveTo>
                  <a:pt x="498331" y="2359755"/>
                </a:moveTo>
                <a:cubicBezTo>
                  <a:pt x="506115" y="2366936"/>
                  <a:pt x="510306" y="2372920"/>
                  <a:pt x="515695" y="2375314"/>
                </a:cubicBezTo>
                <a:cubicBezTo>
                  <a:pt x="570781" y="2399250"/>
                  <a:pt x="621077" y="2437549"/>
                  <a:pt x="686941" y="2423786"/>
                </a:cubicBezTo>
                <a:cubicBezTo>
                  <a:pt x="700713" y="2420794"/>
                  <a:pt x="715682" y="2421990"/>
                  <a:pt x="730052" y="2424983"/>
                </a:cubicBezTo>
                <a:cubicBezTo>
                  <a:pt x="794120" y="2437549"/>
                  <a:pt x="846212" y="2465077"/>
                  <a:pt x="872557" y="2530903"/>
                </a:cubicBezTo>
                <a:cubicBezTo>
                  <a:pt x="900101" y="2600320"/>
                  <a:pt x="897705" y="2671532"/>
                  <a:pt x="893514" y="2743342"/>
                </a:cubicBezTo>
                <a:cubicBezTo>
                  <a:pt x="891718" y="2778649"/>
                  <a:pt x="878545" y="2789420"/>
                  <a:pt x="843817" y="2797200"/>
                </a:cubicBezTo>
                <a:cubicBezTo>
                  <a:pt x="776755" y="2812160"/>
                  <a:pt x="709694" y="2825924"/>
                  <a:pt x="643232" y="2841483"/>
                </a:cubicBezTo>
                <a:cubicBezTo>
                  <a:pt x="623472" y="2846270"/>
                  <a:pt x="603713" y="2854050"/>
                  <a:pt x="585152" y="2863026"/>
                </a:cubicBezTo>
                <a:cubicBezTo>
                  <a:pt x="577966" y="2866617"/>
                  <a:pt x="574973" y="2877987"/>
                  <a:pt x="565392" y="2894144"/>
                </a:cubicBezTo>
                <a:cubicBezTo>
                  <a:pt x="643830" y="2886963"/>
                  <a:pt x="711490" y="2880979"/>
                  <a:pt x="779151" y="2874994"/>
                </a:cubicBezTo>
                <a:cubicBezTo>
                  <a:pt x="799508" y="2873199"/>
                  <a:pt x="820465" y="2870207"/>
                  <a:pt x="840823" y="2868412"/>
                </a:cubicBezTo>
                <a:cubicBezTo>
                  <a:pt x="937823" y="2859436"/>
                  <a:pt x="1034223" y="2850459"/>
                  <a:pt x="1131223" y="2842081"/>
                </a:cubicBezTo>
                <a:cubicBezTo>
                  <a:pt x="1188105" y="2836696"/>
                  <a:pt x="1245586" y="2831908"/>
                  <a:pt x="1302469" y="2827121"/>
                </a:cubicBezTo>
                <a:cubicBezTo>
                  <a:pt x="1343783" y="2824129"/>
                  <a:pt x="1385098" y="2821137"/>
                  <a:pt x="1426413" y="2818743"/>
                </a:cubicBezTo>
                <a:cubicBezTo>
                  <a:pt x="1454554" y="2816948"/>
                  <a:pt x="1460542" y="2801987"/>
                  <a:pt x="1455752" y="2776854"/>
                </a:cubicBezTo>
                <a:cubicBezTo>
                  <a:pt x="1412042" y="2776854"/>
                  <a:pt x="1369530" y="2776255"/>
                  <a:pt x="1327617" y="2776854"/>
                </a:cubicBezTo>
                <a:cubicBezTo>
                  <a:pt x="1274926" y="2778051"/>
                  <a:pt x="1222235" y="2784035"/>
                  <a:pt x="1170142" y="2780444"/>
                </a:cubicBezTo>
                <a:cubicBezTo>
                  <a:pt x="1116852" y="2776854"/>
                  <a:pt x="1080328" y="2746334"/>
                  <a:pt x="1058773" y="2695468"/>
                </a:cubicBezTo>
                <a:cubicBezTo>
                  <a:pt x="1034223" y="2638020"/>
                  <a:pt x="1031828" y="2577580"/>
                  <a:pt x="1027637" y="2517139"/>
                </a:cubicBezTo>
                <a:cubicBezTo>
                  <a:pt x="1025841" y="2492006"/>
                  <a:pt x="1040211" y="2478242"/>
                  <a:pt x="1066556" y="2471659"/>
                </a:cubicBezTo>
                <a:cubicBezTo>
                  <a:pt x="1080328" y="2468069"/>
                  <a:pt x="1094099" y="2465077"/>
                  <a:pt x="1107871" y="2460888"/>
                </a:cubicBezTo>
                <a:cubicBezTo>
                  <a:pt x="1130025" y="2453707"/>
                  <a:pt x="1151581" y="2443533"/>
                  <a:pt x="1174334" y="2438746"/>
                </a:cubicBezTo>
                <a:cubicBezTo>
                  <a:pt x="1291691" y="2415408"/>
                  <a:pt x="1403061" y="2381298"/>
                  <a:pt x="1486289" y="2287944"/>
                </a:cubicBezTo>
                <a:cubicBezTo>
                  <a:pt x="1506647" y="2265204"/>
                  <a:pt x="1523412" y="2239472"/>
                  <a:pt x="1532393" y="2204764"/>
                </a:cubicBezTo>
                <a:cubicBezTo>
                  <a:pt x="1511437" y="2212543"/>
                  <a:pt x="1496468" y="2217331"/>
                  <a:pt x="1482097" y="2223315"/>
                </a:cubicBezTo>
                <a:cubicBezTo>
                  <a:pt x="1416234" y="2250842"/>
                  <a:pt x="1349771" y="2268196"/>
                  <a:pt x="1277321" y="2252637"/>
                </a:cubicBezTo>
                <a:cubicBezTo>
                  <a:pt x="1265944" y="2250244"/>
                  <a:pt x="1249778" y="2257425"/>
                  <a:pt x="1238401" y="2264606"/>
                </a:cubicBezTo>
                <a:cubicBezTo>
                  <a:pt x="1189901" y="2295125"/>
                  <a:pt x="1142599" y="2326243"/>
                  <a:pt x="1087513" y="2346590"/>
                </a:cubicBezTo>
                <a:cubicBezTo>
                  <a:pt x="1006081" y="2376511"/>
                  <a:pt x="925847" y="2384290"/>
                  <a:pt x="844416" y="2355566"/>
                </a:cubicBezTo>
                <a:cubicBezTo>
                  <a:pt x="822860" y="2347786"/>
                  <a:pt x="806095" y="2349582"/>
                  <a:pt x="785737" y="2357959"/>
                </a:cubicBezTo>
                <a:cubicBezTo>
                  <a:pt x="744422" y="2375314"/>
                  <a:pt x="700713" y="2385487"/>
                  <a:pt x="655207" y="2380699"/>
                </a:cubicBezTo>
                <a:cubicBezTo>
                  <a:pt x="605509" y="2375912"/>
                  <a:pt x="555213" y="2367534"/>
                  <a:pt x="498331" y="2359755"/>
                </a:cubicBezTo>
                <a:close/>
                <a:moveTo>
                  <a:pt x="1146791" y="104309"/>
                </a:moveTo>
                <a:cubicBezTo>
                  <a:pt x="1129427" y="62419"/>
                  <a:pt x="1122840" y="59427"/>
                  <a:pt x="1083322" y="70797"/>
                </a:cubicBezTo>
                <a:cubicBezTo>
                  <a:pt x="1047396" y="81569"/>
                  <a:pt x="1029433" y="108498"/>
                  <a:pt x="1030631" y="151584"/>
                </a:cubicBezTo>
                <a:cubicBezTo>
                  <a:pt x="1031229" y="177316"/>
                  <a:pt x="1031828" y="203048"/>
                  <a:pt x="1036618" y="228182"/>
                </a:cubicBezTo>
                <a:cubicBezTo>
                  <a:pt x="1047396" y="282638"/>
                  <a:pt x="1069550" y="332905"/>
                  <a:pt x="1091704" y="389755"/>
                </a:cubicBezTo>
                <a:cubicBezTo>
                  <a:pt x="1116852" y="369409"/>
                  <a:pt x="1136612" y="354449"/>
                  <a:pt x="1155772" y="338890"/>
                </a:cubicBezTo>
                <a:cubicBezTo>
                  <a:pt x="1100686" y="259300"/>
                  <a:pt x="1098291" y="176718"/>
                  <a:pt x="1146791" y="104309"/>
                </a:cubicBezTo>
                <a:close/>
                <a:moveTo>
                  <a:pt x="889922" y="2132953"/>
                </a:moveTo>
                <a:cubicBezTo>
                  <a:pt x="816274" y="2123379"/>
                  <a:pt x="780947" y="2174843"/>
                  <a:pt x="809687" y="2246055"/>
                </a:cubicBezTo>
                <a:cubicBezTo>
                  <a:pt x="855792" y="2222716"/>
                  <a:pt x="879144" y="2185016"/>
                  <a:pt x="889922" y="2132953"/>
                </a:cubicBezTo>
                <a:close/>
                <a:moveTo>
                  <a:pt x="1249778" y="249725"/>
                </a:moveTo>
                <a:cubicBezTo>
                  <a:pt x="1252771" y="250922"/>
                  <a:pt x="1255765" y="252119"/>
                  <a:pt x="1259358" y="253315"/>
                </a:cubicBezTo>
                <a:cubicBezTo>
                  <a:pt x="1271932" y="235363"/>
                  <a:pt x="1286302" y="219206"/>
                  <a:pt x="1296481" y="200056"/>
                </a:cubicBezTo>
                <a:cubicBezTo>
                  <a:pt x="1307259" y="180308"/>
                  <a:pt x="1325222" y="155175"/>
                  <a:pt x="1304864" y="135427"/>
                </a:cubicBezTo>
                <a:cubicBezTo>
                  <a:pt x="1286302" y="116876"/>
                  <a:pt x="1261154" y="128844"/>
                  <a:pt x="1237204" y="137222"/>
                </a:cubicBezTo>
                <a:cubicBezTo>
                  <a:pt x="1241395" y="175521"/>
                  <a:pt x="1245586" y="212623"/>
                  <a:pt x="1249778" y="249725"/>
                </a:cubicBezTo>
                <a:close/>
                <a:moveTo>
                  <a:pt x="1330611" y="2056954"/>
                </a:moveTo>
                <a:cubicBezTo>
                  <a:pt x="1282111" y="2070718"/>
                  <a:pt x="1270136" y="2082686"/>
                  <a:pt x="1269537" y="2113804"/>
                </a:cubicBezTo>
                <a:cubicBezTo>
                  <a:pt x="1288099" y="2096450"/>
                  <a:pt x="1310253" y="2075505"/>
                  <a:pt x="1330611" y="2056954"/>
                </a:cubicBezTo>
                <a:close/>
                <a:moveTo>
                  <a:pt x="1000094" y="877468"/>
                </a:moveTo>
                <a:cubicBezTo>
                  <a:pt x="997699" y="858917"/>
                  <a:pt x="999495" y="837972"/>
                  <a:pt x="991112" y="822413"/>
                </a:cubicBezTo>
                <a:cubicBezTo>
                  <a:pt x="983927" y="809248"/>
                  <a:pt x="965964" y="800870"/>
                  <a:pt x="950397" y="796083"/>
                </a:cubicBezTo>
                <a:cubicBezTo>
                  <a:pt x="946804" y="794886"/>
                  <a:pt x="932434" y="815232"/>
                  <a:pt x="928841" y="827799"/>
                </a:cubicBezTo>
                <a:cubicBezTo>
                  <a:pt x="919860" y="856523"/>
                  <a:pt x="918063" y="887641"/>
                  <a:pt x="906687" y="915168"/>
                </a:cubicBezTo>
                <a:cubicBezTo>
                  <a:pt x="882736" y="971420"/>
                  <a:pt x="889922" y="1027671"/>
                  <a:pt x="901897" y="1083923"/>
                </a:cubicBezTo>
                <a:cubicBezTo>
                  <a:pt x="907286" y="1107261"/>
                  <a:pt x="922854" y="1113245"/>
                  <a:pt x="946205" y="1104868"/>
                </a:cubicBezTo>
                <a:cubicBezTo>
                  <a:pt x="973748" y="1094694"/>
                  <a:pt x="983927" y="1071954"/>
                  <a:pt x="985724" y="1045025"/>
                </a:cubicBezTo>
                <a:cubicBezTo>
                  <a:pt x="989316" y="989971"/>
                  <a:pt x="992909" y="934318"/>
                  <a:pt x="995902" y="879263"/>
                </a:cubicBezTo>
                <a:cubicBezTo>
                  <a:pt x="997100" y="877468"/>
                  <a:pt x="998896" y="877468"/>
                  <a:pt x="1000094" y="877468"/>
                </a:cubicBezTo>
                <a:close/>
                <a:moveTo>
                  <a:pt x="1082124" y="1344834"/>
                </a:moveTo>
                <a:cubicBezTo>
                  <a:pt x="1071945" y="1359196"/>
                  <a:pt x="1088112" y="1389117"/>
                  <a:pt x="1107871" y="1400487"/>
                </a:cubicBezTo>
                <a:cubicBezTo>
                  <a:pt x="1112062" y="1402881"/>
                  <a:pt x="1116254" y="1404676"/>
                  <a:pt x="1121044" y="1405873"/>
                </a:cubicBezTo>
                <a:cubicBezTo>
                  <a:pt x="1176729" y="1417841"/>
                  <a:pt x="1232414" y="1430408"/>
                  <a:pt x="1288099" y="1440581"/>
                </a:cubicBezTo>
                <a:cubicBezTo>
                  <a:pt x="1305463" y="1443573"/>
                  <a:pt x="1314444" y="1432203"/>
                  <a:pt x="1315043" y="1414849"/>
                </a:cubicBezTo>
                <a:cubicBezTo>
                  <a:pt x="1315642" y="1393306"/>
                  <a:pt x="1305463" y="1376550"/>
                  <a:pt x="1285703" y="1369968"/>
                </a:cubicBezTo>
                <a:cubicBezTo>
                  <a:pt x="1233611" y="1352015"/>
                  <a:pt x="1180920" y="1336456"/>
                  <a:pt x="1125834" y="1319102"/>
                </a:cubicBezTo>
                <a:cubicBezTo>
                  <a:pt x="1109069" y="1329275"/>
                  <a:pt x="1091106" y="1333464"/>
                  <a:pt x="1082124" y="1344834"/>
                </a:cubicBezTo>
                <a:close/>
                <a:moveTo>
                  <a:pt x="545633" y="1314913"/>
                </a:moveTo>
                <a:cubicBezTo>
                  <a:pt x="561201" y="1364582"/>
                  <a:pt x="586349" y="1408865"/>
                  <a:pt x="627065" y="1441180"/>
                </a:cubicBezTo>
                <a:cubicBezTo>
                  <a:pt x="643830" y="1454943"/>
                  <a:pt x="664787" y="1463920"/>
                  <a:pt x="685145" y="1472896"/>
                </a:cubicBezTo>
                <a:cubicBezTo>
                  <a:pt x="691731" y="1475888"/>
                  <a:pt x="706102" y="1473494"/>
                  <a:pt x="709694" y="1468109"/>
                </a:cubicBezTo>
                <a:cubicBezTo>
                  <a:pt x="713885" y="1462124"/>
                  <a:pt x="709694" y="1450754"/>
                  <a:pt x="707898" y="1441778"/>
                </a:cubicBezTo>
                <a:cubicBezTo>
                  <a:pt x="706700" y="1437589"/>
                  <a:pt x="702509" y="1433999"/>
                  <a:pt x="699515" y="1430408"/>
                </a:cubicBezTo>
                <a:cubicBezTo>
                  <a:pt x="672571" y="1396897"/>
                  <a:pt x="646225" y="1362787"/>
                  <a:pt x="618682" y="1330472"/>
                </a:cubicBezTo>
                <a:cubicBezTo>
                  <a:pt x="601318" y="1310724"/>
                  <a:pt x="584553" y="1288583"/>
                  <a:pt x="548028" y="1283197"/>
                </a:cubicBezTo>
                <a:cubicBezTo>
                  <a:pt x="546831" y="1297559"/>
                  <a:pt x="543238" y="1307133"/>
                  <a:pt x="545633" y="1314913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5"/>
          <p:cNvSpPr/>
          <p:nvPr/>
        </p:nvSpPr>
        <p:spPr>
          <a:xfrm rot="550833">
            <a:off x="-146456" y="1806902"/>
            <a:ext cx="1056402" cy="1639439"/>
          </a:xfrm>
          <a:custGeom>
            <a:rect b="b" l="l" r="r" t="t"/>
            <a:pathLst>
              <a:path extrusionOk="0" h="3272137" w="2106809">
                <a:moveTo>
                  <a:pt x="1198679" y="360465"/>
                </a:moveTo>
                <a:cubicBezTo>
                  <a:pt x="1283784" y="388347"/>
                  <a:pt x="1360718" y="422350"/>
                  <a:pt x="1392718" y="509396"/>
                </a:cubicBezTo>
                <a:cubicBezTo>
                  <a:pt x="1422674" y="589643"/>
                  <a:pt x="1422674" y="669209"/>
                  <a:pt x="1364803" y="741295"/>
                </a:cubicBezTo>
                <a:cubicBezTo>
                  <a:pt x="1473056" y="761696"/>
                  <a:pt x="1573140" y="786858"/>
                  <a:pt x="1666414" y="829702"/>
                </a:cubicBezTo>
                <a:cubicBezTo>
                  <a:pt x="1796454" y="888866"/>
                  <a:pt x="1918324" y="960272"/>
                  <a:pt x="2008195" y="1075881"/>
                </a:cubicBezTo>
                <a:cubicBezTo>
                  <a:pt x="2068789" y="1154767"/>
                  <a:pt x="2112363" y="1245214"/>
                  <a:pt x="2106235" y="1343142"/>
                </a:cubicBezTo>
                <a:cubicBezTo>
                  <a:pt x="2099427" y="1458071"/>
                  <a:pt x="2071513" y="1570960"/>
                  <a:pt x="1982323" y="1653246"/>
                </a:cubicBezTo>
                <a:cubicBezTo>
                  <a:pt x="1992536" y="1713091"/>
                  <a:pt x="2006152" y="1769535"/>
                  <a:pt x="2011599" y="1827340"/>
                </a:cubicBezTo>
                <a:cubicBezTo>
                  <a:pt x="2021131" y="1927308"/>
                  <a:pt x="2000705" y="2019795"/>
                  <a:pt x="1929898" y="2095961"/>
                </a:cubicBezTo>
                <a:cubicBezTo>
                  <a:pt x="1887006" y="2142205"/>
                  <a:pt x="1845475" y="2191848"/>
                  <a:pt x="1786923" y="2220411"/>
                </a:cubicBezTo>
                <a:cubicBezTo>
                  <a:pt x="1765136" y="2230612"/>
                  <a:pt x="1760370" y="2247613"/>
                  <a:pt x="1759689" y="2268694"/>
                </a:cubicBezTo>
                <a:cubicBezTo>
                  <a:pt x="1757647" y="2325139"/>
                  <a:pt x="1758327" y="2382263"/>
                  <a:pt x="1750157" y="2438708"/>
                </a:cubicBezTo>
                <a:cubicBezTo>
                  <a:pt x="1735179" y="2550917"/>
                  <a:pt x="1714754" y="2662445"/>
                  <a:pt x="1697052" y="2773974"/>
                </a:cubicBezTo>
                <a:cubicBezTo>
                  <a:pt x="1686159" y="2841299"/>
                  <a:pt x="1675946" y="2908625"/>
                  <a:pt x="1666414" y="2975950"/>
                </a:cubicBezTo>
                <a:cubicBezTo>
                  <a:pt x="1664372" y="2991591"/>
                  <a:pt x="1669818" y="3007912"/>
                  <a:pt x="1668457" y="3024234"/>
                </a:cubicBezTo>
                <a:cubicBezTo>
                  <a:pt x="1667095" y="3037835"/>
                  <a:pt x="1664372" y="3054156"/>
                  <a:pt x="1656202" y="3064357"/>
                </a:cubicBezTo>
                <a:cubicBezTo>
                  <a:pt x="1616032" y="3118761"/>
                  <a:pt x="1557480" y="3150724"/>
                  <a:pt x="1495524" y="3169765"/>
                </a:cubicBezTo>
                <a:cubicBezTo>
                  <a:pt x="1401569" y="3199007"/>
                  <a:pt x="1307613" y="3225530"/>
                  <a:pt x="1210253" y="3243891"/>
                </a:cubicBezTo>
                <a:cubicBezTo>
                  <a:pt x="1124468" y="3260892"/>
                  <a:pt x="1039363" y="3269733"/>
                  <a:pt x="952216" y="3271773"/>
                </a:cubicBezTo>
                <a:cubicBezTo>
                  <a:pt x="852813" y="3274493"/>
                  <a:pt x="756135" y="3262252"/>
                  <a:pt x="662179" y="3226890"/>
                </a:cubicBezTo>
                <a:cubicBezTo>
                  <a:pt x="624733" y="3212609"/>
                  <a:pt x="586606" y="3201048"/>
                  <a:pt x="547798" y="3192207"/>
                </a:cubicBezTo>
                <a:cubicBezTo>
                  <a:pt x="506948" y="3183366"/>
                  <a:pt x="485842" y="3158884"/>
                  <a:pt x="471544" y="3121481"/>
                </a:cubicBezTo>
                <a:cubicBezTo>
                  <a:pt x="434779" y="3020833"/>
                  <a:pt x="409588" y="2917465"/>
                  <a:pt x="389163" y="2812737"/>
                </a:cubicBezTo>
                <a:cubicBezTo>
                  <a:pt x="357164" y="2649524"/>
                  <a:pt x="319037" y="2486992"/>
                  <a:pt x="291803" y="2323099"/>
                </a:cubicBezTo>
                <a:cubicBezTo>
                  <a:pt x="281591" y="2263254"/>
                  <a:pt x="263889" y="2223811"/>
                  <a:pt x="206699" y="2197289"/>
                </a:cubicBezTo>
                <a:cubicBezTo>
                  <a:pt x="109339" y="2152405"/>
                  <a:pt x="58276" y="2066719"/>
                  <a:pt x="24915" y="1968791"/>
                </a:cubicBezTo>
                <a:cubicBezTo>
                  <a:pt x="10617" y="1925267"/>
                  <a:pt x="11298" y="1880384"/>
                  <a:pt x="4490" y="1836860"/>
                </a:cubicBezTo>
                <a:cubicBezTo>
                  <a:pt x="-9808" y="1747094"/>
                  <a:pt x="12660" y="1665487"/>
                  <a:pt x="35128" y="1582521"/>
                </a:cubicBezTo>
                <a:cubicBezTo>
                  <a:pt x="56233" y="1503634"/>
                  <a:pt x="96403" y="1433589"/>
                  <a:pt x="159721" y="1382585"/>
                </a:cubicBezTo>
                <a:cubicBezTo>
                  <a:pt x="203294" y="1347222"/>
                  <a:pt x="252315" y="1313900"/>
                  <a:pt x="304739" y="1296218"/>
                </a:cubicBezTo>
                <a:cubicBezTo>
                  <a:pt x="357164" y="1278537"/>
                  <a:pt x="393929" y="1251335"/>
                  <a:pt x="406865" y="1201691"/>
                </a:cubicBezTo>
                <a:cubicBezTo>
                  <a:pt x="424567" y="1134365"/>
                  <a:pt x="474268" y="1090842"/>
                  <a:pt x="515799" y="1042558"/>
                </a:cubicBezTo>
                <a:cubicBezTo>
                  <a:pt x="559372" y="991554"/>
                  <a:pt x="611116" y="943951"/>
                  <a:pt x="666945" y="906548"/>
                </a:cubicBezTo>
                <a:cubicBezTo>
                  <a:pt x="726178" y="867104"/>
                  <a:pt x="794261" y="841262"/>
                  <a:pt x="858941" y="811340"/>
                </a:cubicBezTo>
                <a:cubicBezTo>
                  <a:pt x="885494" y="799099"/>
                  <a:pt x="914089" y="790939"/>
                  <a:pt x="945407" y="779378"/>
                </a:cubicBezTo>
                <a:cubicBezTo>
                  <a:pt x="937918" y="766457"/>
                  <a:pt x="933833" y="756256"/>
                  <a:pt x="927706" y="747415"/>
                </a:cubicBezTo>
                <a:cubicBezTo>
                  <a:pt x="873919" y="673969"/>
                  <a:pt x="865749" y="596443"/>
                  <a:pt x="901153" y="511437"/>
                </a:cubicBezTo>
                <a:cubicBezTo>
                  <a:pt x="922940" y="459072"/>
                  <a:pt x="950173" y="412829"/>
                  <a:pt x="1003959" y="388347"/>
                </a:cubicBezTo>
                <a:cubicBezTo>
                  <a:pt x="1020299" y="380866"/>
                  <a:pt x="1037320" y="373386"/>
                  <a:pt x="1055022" y="371346"/>
                </a:cubicBezTo>
                <a:cubicBezTo>
                  <a:pt x="1087702" y="366585"/>
                  <a:pt x="1108128" y="354344"/>
                  <a:pt x="1117659" y="318982"/>
                </a:cubicBezTo>
                <a:cubicBezTo>
                  <a:pt x="1137404" y="248936"/>
                  <a:pt x="1174169" y="185011"/>
                  <a:pt x="1225232" y="135367"/>
                </a:cubicBezTo>
                <a:cubicBezTo>
                  <a:pt x="1263359" y="97964"/>
                  <a:pt x="1312379" y="66682"/>
                  <a:pt x="1362761" y="49000"/>
                </a:cubicBezTo>
                <a:cubicBezTo>
                  <a:pt x="1429483" y="25198"/>
                  <a:pt x="1501652" y="17038"/>
                  <a:pt x="1571778" y="2077"/>
                </a:cubicBezTo>
                <a:cubicBezTo>
                  <a:pt x="1576544" y="717"/>
                  <a:pt x="1581310" y="36"/>
                  <a:pt x="1586756" y="36"/>
                </a:cubicBezTo>
                <a:cubicBezTo>
                  <a:pt x="1604458" y="-644"/>
                  <a:pt x="1618075" y="8197"/>
                  <a:pt x="1617394" y="25198"/>
                </a:cubicBezTo>
                <a:cubicBezTo>
                  <a:pt x="1616713" y="34719"/>
                  <a:pt x="1605139" y="48320"/>
                  <a:pt x="1594926" y="52401"/>
                </a:cubicBezTo>
                <a:cubicBezTo>
                  <a:pt x="1571778" y="62601"/>
                  <a:pt x="1546587" y="66002"/>
                  <a:pt x="1523438" y="75522"/>
                </a:cubicBezTo>
                <a:cubicBezTo>
                  <a:pt x="1468291" y="97964"/>
                  <a:pt x="1409739" y="116326"/>
                  <a:pt x="1360037" y="148288"/>
                </a:cubicBezTo>
                <a:cubicBezTo>
                  <a:pt x="1282422" y="195892"/>
                  <a:pt x="1225912" y="265937"/>
                  <a:pt x="1198679" y="360465"/>
                </a:cubicBezTo>
                <a:close/>
                <a:moveTo>
                  <a:pt x="1925813" y="1567559"/>
                </a:moveTo>
                <a:cubicBezTo>
                  <a:pt x="1994578" y="1484593"/>
                  <a:pt x="2053811" y="1399586"/>
                  <a:pt x="2029982" y="1283297"/>
                </a:cubicBezTo>
                <a:cubicBezTo>
                  <a:pt x="2011599" y="1192170"/>
                  <a:pt x="1969387" y="1113284"/>
                  <a:pt x="1897218" y="1054119"/>
                </a:cubicBezTo>
                <a:cubicBezTo>
                  <a:pt x="1861134" y="1024877"/>
                  <a:pt x="1820964" y="1000395"/>
                  <a:pt x="1781476" y="975913"/>
                </a:cubicBezTo>
                <a:cubicBezTo>
                  <a:pt x="1635096" y="885466"/>
                  <a:pt x="1477141" y="826301"/>
                  <a:pt x="1303528" y="818141"/>
                </a:cubicBezTo>
                <a:cubicBezTo>
                  <a:pt x="1282422" y="817461"/>
                  <a:pt x="1261316" y="823581"/>
                  <a:pt x="1240210" y="826981"/>
                </a:cubicBezTo>
                <a:cubicBezTo>
                  <a:pt x="1205487" y="832422"/>
                  <a:pt x="1171445" y="839902"/>
                  <a:pt x="1136723" y="843303"/>
                </a:cubicBezTo>
                <a:cubicBezTo>
                  <a:pt x="1100638" y="847383"/>
                  <a:pt x="1063873" y="843983"/>
                  <a:pt x="1027789" y="850103"/>
                </a:cubicBezTo>
                <a:cubicBezTo>
                  <a:pt x="992385" y="856224"/>
                  <a:pt x="956982" y="867785"/>
                  <a:pt x="922940" y="880706"/>
                </a:cubicBezTo>
                <a:cubicBezTo>
                  <a:pt x="874600" y="898387"/>
                  <a:pt x="826942" y="918108"/>
                  <a:pt x="780645" y="939870"/>
                </a:cubicBezTo>
                <a:cubicBezTo>
                  <a:pt x="671711" y="992234"/>
                  <a:pt x="600223" y="1084722"/>
                  <a:pt x="529416" y="1177209"/>
                </a:cubicBezTo>
                <a:cubicBezTo>
                  <a:pt x="513076" y="1198290"/>
                  <a:pt x="501501" y="1223453"/>
                  <a:pt x="483799" y="1252695"/>
                </a:cubicBezTo>
                <a:cubicBezTo>
                  <a:pt x="573670" y="1240454"/>
                  <a:pt x="646520" y="1261535"/>
                  <a:pt x="715284" y="1299618"/>
                </a:cubicBezTo>
                <a:cubicBezTo>
                  <a:pt x="765666" y="1327501"/>
                  <a:pt x="801070" y="1367624"/>
                  <a:pt x="815367" y="1424748"/>
                </a:cubicBezTo>
                <a:cubicBezTo>
                  <a:pt x="827622" y="1475072"/>
                  <a:pt x="808559" y="1532197"/>
                  <a:pt x="769070" y="1551238"/>
                </a:cubicBezTo>
                <a:cubicBezTo>
                  <a:pt x="667626" y="1599522"/>
                  <a:pt x="532139" y="1590001"/>
                  <a:pt x="459289" y="1484593"/>
                </a:cubicBezTo>
                <a:cubicBezTo>
                  <a:pt x="436822" y="1451950"/>
                  <a:pt x="418439" y="1416588"/>
                  <a:pt x="395291" y="1378505"/>
                </a:cubicBezTo>
                <a:cubicBezTo>
                  <a:pt x="358525" y="1388705"/>
                  <a:pt x="325164" y="1411147"/>
                  <a:pt x="292484" y="1432229"/>
                </a:cubicBezTo>
                <a:cubicBezTo>
                  <a:pt x="223720" y="1476432"/>
                  <a:pt x="165848" y="1534237"/>
                  <a:pt x="139977" y="1611083"/>
                </a:cubicBezTo>
                <a:cubicBezTo>
                  <a:pt x="105254" y="1713771"/>
                  <a:pt x="92318" y="1819859"/>
                  <a:pt x="119551" y="1929348"/>
                </a:cubicBezTo>
                <a:cubicBezTo>
                  <a:pt x="139296" y="2009594"/>
                  <a:pt x="175380" y="2074879"/>
                  <a:pt x="244145" y="2121803"/>
                </a:cubicBezTo>
                <a:cubicBezTo>
                  <a:pt x="321079" y="2174847"/>
                  <a:pt x="402780" y="2215650"/>
                  <a:pt x="499459" y="2205450"/>
                </a:cubicBezTo>
                <a:cubicBezTo>
                  <a:pt x="572308" y="2197289"/>
                  <a:pt x="645158" y="2188448"/>
                  <a:pt x="716646" y="2172127"/>
                </a:cubicBezTo>
                <a:cubicBezTo>
                  <a:pt x="760220" y="2161926"/>
                  <a:pt x="808559" y="2152405"/>
                  <a:pt x="837154" y="2104802"/>
                </a:cubicBezTo>
                <a:cubicBezTo>
                  <a:pt x="800389" y="2066719"/>
                  <a:pt x="794261" y="2020475"/>
                  <a:pt x="798346" y="1970151"/>
                </a:cubicBezTo>
                <a:cubicBezTo>
                  <a:pt x="802431" y="1920507"/>
                  <a:pt x="822857" y="1885144"/>
                  <a:pt x="868473" y="1864063"/>
                </a:cubicBezTo>
                <a:cubicBezTo>
                  <a:pt x="915450" y="1842301"/>
                  <a:pt x="961067" y="1851822"/>
                  <a:pt x="1003959" y="1871543"/>
                </a:cubicBezTo>
                <a:cubicBezTo>
                  <a:pt x="1045490" y="1889905"/>
                  <a:pt x="1067277" y="1968791"/>
                  <a:pt x="1046852" y="2011634"/>
                </a:cubicBezTo>
                <a:cubicBezTo>
                  <a:pt x="1029831" y="2046997"/>
                  <a:pt x="1010768" y="2081000"/>
                  <a:pt x="991023" y="2118403"/>
                </a:cubicBezTo>
                <a:cubicBezTo>
                  <a:pt x="1026427" y="2151725"/>
                  <a:pt x="1073405" y="2174167"/>
                  <a:pt x="1127191" y="2184368"/>
                </a:cubicBezTo>
                <a:cubicBezTo>
                  <a:pt x="1141489" y="2187088"/>
                  <a:pt x="1155105" y="2193889"/>
                  <a:pt x="1168041" y="2199329"/>
                </a:cubicBezTo>
                <a:cubicBezTo>
                  <a:pt x="1187785" y="2207490"/>
                  <a:pt x="1206168" y="2219731"/>
                  <a:pt x="1225912" y="2223811"/>
                </a:cubicBezTo>
                <a:cubicBezTo>
                  <a:pt x="1298762" y="2236732"/>
                  <a:pt x="1372293" y="2227891"/>
                  <a:pt x="1445823" y="2222451"/>
                </a:cubicBezTo>
                <a:cubicBezTo>
                  <a:pt x="1575182" y="2212250"/>
                  <a:pt x="1692286" y="2172807"/>
                  <a:pt x="1799858" y="2098681"/>
                </a:cubicBezTo>
                <a:cubicBezTo>
                  <a:pt x="1921048" y="2015035"/>
                  <a:pt x="1973472" y="1840941"/>
                  <a:pt x="1912877" y="1701530"/>
                </a:cubicBezTo>
                <a:cubicBezTo>
                  <a:pt x="1884963" y="1709011"/>
                  <a:pt x="1856368" y="1717171"/>
                  <a:pt x="1827773" y="1725332"/>
                </a:cubicBezTo>
                <a:cubicBezTo>
                  <a:pt x="1764455" y="1743013"/>
                  <a:pt x="1700456" y="1747774"/>
                  <a:pt x="1642585" y="1713771"/>
                </a:cubicBezTo>
                <a:cubicBezTo>
                  <a:pt x="1547268" y="1658007"/>
                  <a:pt x="1545225" y="1557359"/>
                  <a:pt x="1617394" y="1498194"/>
                </a:cubicBezTo>
                <a:cubicBezTo>
                  <a:pt x="1678669" y="1447870"/>
                  <a:pt x="1736541" y="1445830"/>
                  <a:pt x="1805986" y="1488673"/>
                </a:cubicBezTo>
                <a:cubicBezTo>
                  <a:pt x="1844794" y="1511795"/>
                  <a:pt x="1882240" y="1538317"/>
                  <a:pt x="1925813" y="1567559"/>
                </a:cubicBezTo>
                <a:close/>
                <a:moveTo>
                  <a:pt x="354440" y="2272095"/>
                </a:moveTo>
                <a:cubicBezTo>
                  <a:pt x="355802" y="2287056"/>
                  <a:pt x="355802" y="2295897"/>
                  <a:pt x="357845" y="2303377"/>
                </a:cubicBezTo>
                <a:cubicBezTo>
                  <a:pt x="393929" y="2459109"/>
                  <a:pt x="435460" y="2614162"/>
                  <a:pt x="464736" y="2771254"/>
                </a:cubicBezTo>
                <a:cubicBezTo>
                  <a:pt x="483799" y="2871902"/>
                  <a:pt x="519884" y="2966429"/>
                  <a:pt x="543032" y="3065717"/>
                </a:cubicBezTo>
                <a:cubicBezTo>
                  <a:pt x="545756" y="3077278"/>
                  <a:pt x="549160" y="3089519"/>
                  <a:pt x="556649" y="3097680"/>
                </a:cubicBezTo>
                <a:cubicBezTo>
                  <a:pt x="565500" y="3108560"/>
                  <a:pt x="577074" y="3121481"/>
                  <a:pt x="590010" y="3124202"/>
                </a:cubicBezTo>
                <a:cubicBezTo>
                  <a:pt x="646520" y="3138483"/>
                  <a:pt x="703029" y="3151404"/>
                  <a:pt x="760220" y="3161605"/>
                </a:cubicBezTo>
                <a:cubicBezTo>
                  <a:pt x="900472" y="3186766"/>
                  <a:pt x="1038682" y="3172485"/>
                  <a:pt x="1176211" y="3140523"/>
                </a:cubicBezTo>
                <a:cubicBezTo>
                  <a:pt x="1283103" y="3115361"/>
                  <a:pt x="1391356" y="3094959"/>
                  <a:pt x="1498928" y="3071157"/>
                </a:cubicBezTo>
                <a:cubicBezTo>
                  <a:pt x="1525481" y="3065037"/>
                  <a:pt x="1551353" y="3056196"/>
                  <a:pt x="1569735" y="3050756"/>
                </a:cubicBezTo>
                <a:cubicBezTo>
                  <a:pt x="1569735" y="3003832"/>
                  <a:pt x="1566331" y="2965749"/>
                  <a:pt x="1570416" y="2929026"/>
                </a:cubicBezTo>
                <a:cubicBezTo>
                  <a:pt x="1577225" y="2869862"/>
                  <a:pt x="1587437" y="2810697"/>
                  <a:pt x="1598331" y="2752212"/>
                </a:cubicBezTo>
                <a:cubicBezTo>
                  <a:pt x="1623522" y="2623002"/>
                  <a:pt x="1650755" y="2494472"/>
                  <a:pt x="1676627" y="2365942"/>
                </a:cubicBezTo>
                <a:cubicBezTo>
                  <a:pt x="1682754" y="2335340"/>
                  <a:pt x="1686159" y="2304737"/>
                  <a:pt x="1692286" y="2268015"/>
                </a:cubicBezTo>
                <a:cubicBezTo>
                  <a:pt x="1663691" y="2276855"/>
                  <a:pt x="1641904" y="2285696"/>
                  <a:pt x="1620117" y="2289776"/>
                </a:cubicBezTo>
                <a:cubicBezTo>
                  <a:pt x="1511864" y="2309498"/>
                  <a:pt x="1404292" y="2329899"/>
                  <a:pt x="1292635" y="2316978"/>
                </a:cubicBezTo>
                <a:cubicBezTo>
                  <a:pt x="1221827" y="2308818"/>
                  <a:pt x="1155105" y="2294537"/>
                  <a:pt x="1094511" y="2255773"/>
                </a:cubicBezTo>
                <a:cubicBezTo>
                  <a:pt x="1080894" y="2246933"/>
                  <a:pt x="1065916" y="2238092"/>
                  <a:pt x="1050937" y="2232652"/>
                </a:cubicBezTo>
                <a:cubicBezTo>
                  <a:pt x="1006002" y="2216330"/>
                  <a:pt x="960386" y="2202049"/>
                  <a:pt x="909323" y="2184368"/>
                </a:cubicBezTo>
                <a:cubicBezTo>
                  <a:pt x="900472" y="2189128"/>
                  <a:pt x="882770" y="2195249"/>
                  <a:pt x="867792" y="2205450"/>
                </a:cubicBezTo>
                <a:cubicBezTo>
                  <a:pt x="792900" y="2254413"/>
                  <a:pt x="709157" y="2272775"/>
                  <a:pt x="621329" y="2280255"/>
                </a:cubicBezTo>
                <a:cubicBezTo>
                  <a:pt x="606350" y="2281616"/>
                  <a:pt x="590691" y="2280935"/>
                  <a:pt x="576393" y="2285016"/>
                </a:cubicBezTo>
                <a:cubicBezTo>
                  <a:pt x="521246" y="2299297"/>
                  <a:pt x="467459" y="2294537"/>
                  <a:pt x="412992" y="2282976"/>
                </a:cubicBezTo>
                <a:cubicBezTo>
                  <a:pt x="395971" y="2279575"/>
                  <a:pt x="378270" y="2276855"/>
                  <a:pt x="354440" y="2272095"/>
                </a:cubicBezTo>
                <a:close/>
                <a:moveTo>
                  <a:pt x="1102681" y="746735"/>
                </a:moveTo>
                <a:cubicBezTo>
                  <a:pt x="1227955" y="734494"/>
                  <a:pt x="1279699" y="696411"/>
                  <a:pt x="1313060" y="595763"/>
                </a:cubicBezTo>
                <a:cubicBezTo>
                  <a:pt x="1323272" y="565841"/>
                  <a:pt x="1325996" y="533198"/>
                  <a:pt x="1302847" y="510757"/>
                </a:cubicBezTo>
                <a:cubicBezTo>
                  <a:pt x="1266763" y="475394"/>
                  <a:pt x="1222508" y="451592"/>
                  <a:pt x="1170765" y="448872"/>
                </a:cubicBezTo>
                <a:cubicBezTo>
                  <a:pt x="1149659" y="447512"/>
                  <a:pt x="1125148" y="444791"/>
                  <a:pt x="1108128" y="453632"/>
                </a:cubicBezTo>
                <a:cubicBezTo>
                  <a:pt x="1046852" y="484234"/>
                  <a:pt x="1001236" y="528438"/>
                  <a:pt x="983534" y="599844"/>
                </a:cubicBezTo>
                <a:cubicBezTo>
                  <a:pt x="961747" y="685530"/>
                  <a:pt x="1003279" y="752176"/>
                  <a:pt x="1102681" y="746735"/>
                </a:cubicBezTo>
                <a:close/>
                <a:moveTo>
                  <a:pt x="485842" y="1359463"/>
                </a:moveTo>
                <a:cubicBezTo>
                  <a:pt x="503544" y="1434269"/>
                  <a:pt x="551202" y="1475752"/>
                  <a:pt x="622010" y="1490713"/>
                </a:cubicBezTo>
                <a:cubicBezTo>
                  <a:pt x="657413" y="1498194"/>
                  <a:pt x="692136" y="1492074"/>
                  <a:pt x="720050" y="1466912"/>
                </a:cubicBezTo>
                <a:cubicBezTo>
                  <a:pt x="751369" y="1439029"/>
                  <a:pt x="748645" y="1414547"/>
                  <a:pt x="713242" y="1391426"/>
                </a:cubicBezTo>
                <a:cubicBezTo>
                  <a:pt x="651966" y="1351302"/>
                  <a:pt x="582521" y="1345862"/>
                  <a:pt x="511714" y="1347902"/>
                </a:cubicBezTo>
                <a:cubicBezTo>
                  <a:pt x="503544" y="1348582"/>
                  <a:pt x="494693" y="1355383"/>
                  <a:pt x="485842" y="1359463"/>
                </a:cubicBezTo>
                <a:close/>
                <a:moveTo>
                  <a:pt x="1862496" y="1607003"/>
                </a:moveTo>
                <a:cubicBezTo>
                  <a:pt x="1832539" y="1568920"/>
                  <a:pt x="1795774" y="1550558"/>
                  <a:pt x="1754242" y="1542397"/>
                </a:cubicBezTo>
                <a:cubicBezTo>
                  <a:pt x="1692286" y="1530157"/>
                  <a:pt x="1654840" y="1560079"/>
                  <a:pt x="1649393" y="1625364"/>
                </a:cubicBezTo>
                <a:cubicBezTo>
                  <a:pt x="1722924" y="1660047"/>
                  <a:pt x="1791688" y="1644405"/>
                  <a:pt x="1862496" y="1607003"/>
                </a:cubicBezTo>
                <a:close/>
                <a:moveTo>
                  <a:pt x="963790" y="1935468"/>
                </a:moveTo>
                <a:cubicBezTo>
                  <a:pt x="925663" y="1936148"/>
                  <a:pt x="913408" y="1962670"/>
                  <a:pt x="901834" y="1987832"/>
                </a:cubicBezTo>
                <a:cubicBezTo>
                  <a:pt x="894345" y="2004834"/>
                  <a:pt x="885494" y="2025235"/>
                  <a:pt x="911365" y="2041557"/>
                </a:cubicBezTo>
                <a:cubicBezTo>
                  <a:pt x="934514" y="2010274"/>
                  <a:pt x="973322" y="1987832"/>
                  <a:pt x="963790" y="1935468"/>
                </a:cubicBezTo>
                <a:close/>
                <a:moveTo>
                  <a:pt x="1132638" y="2491072"/>
                </a:moveTo>
                <a:cubicBezTo>
                  <a:pt x="1127872" y="2547516"/>
                  <a:pt x="1135361" y="2605321"/>
                  <a:pt x="1125829" y="2660405"/>
                </a:cubicBezTo>
                <a:cubicBezTo>
                  <a:pt x="1104043" y="2781455"/>
                  <a:pt x="1108808" y="2902504"/>
                  <a:pt x="1110851" y="3023554"/>
                </a:cubicBezTo>
                <a:cubicBezTo>
                  <a:pt x="1110851" y="3034434"/>
                  <a:pt x="1114255" y="3047355"/>
                  <a:pt x="1120383" y="3056196"/>
                </a:cubicBezTo>
                <a:cubicBezTo>
                  <a:pt x="1132638" y="3073198"/>
                  <a:pt x="1151020" y="3084079"/>
                  <a:pt x="1172126" y="3076598"/>
                </a:cubicBezTo>
                <a:cubicBezTo>
                  <a:pt x="1192551" y="3069797"/>
                  <a:pt x="1189828" y="3050756"/>
                  <a:pt x="1188466" y="3033754"/>
                </a:cubicBezTo>
                <a:cubicBezTo>
                  <a:pt x="1181658" y="2955548"/>
                  <a:pt x="1185062" y="2878702"/>
                  <a:pt x="1194594" y="2800496"/>
                </a:cubicBezTo>
                <a:cubicBezTo>
                  <a:pt x="1201402" y="2744732"/>
                  <a:pt x="1202764" y="2687607"/>
                  <a:pt x="1205487" y="2631163"/>
                </a:cubicBezTo>
                <a:cubicBezTo>
                  <a:pt x="1209572" y="2547516"/>
                  <a:pt x="1211615" y="2464550"/>
                  <a:pt x="1192551" y="2382263"/>
                </a:cubicBezTo>
                <a:cubicBezTo>
                  <a:pt x="1188466" y="2364582"/>
                  <a:pt x="1188466" y="2344180"/>
                  <a:pt x="1157829" y="2342820"/>
                </a:cubicBezTo>
                <a:cubicBezTo>
                  <a:pt x="1133318" y="2391104"/>
                  <a:pt x="1136723" y="2442108"/>
                  <a:pt x="1132638" y="2491072"/>
                </a:cubicBezTo>
                <a:close/>
                <a:moveTo>
                  <a:pt x="1490758" y="2476791"/>
                </a:moveTo>
                <a:cubicBezTo>
                  <a:pt x="1488716" y="2446188"/>
                  <a:pt x="1475099" y="2425107"/>
                  <a:pt x="1453993" y="2423747"/>
                </a:cubicBezTo>
                <a:cubicBezTo>
                  <a:pt x="1423355" y="2421706"/>
                  <a:pt x="1421313" y="2446868"/>
                  <a:pt x="1415866" y="2467270"/>
                </a:cubicBezTo>
                <a:cubicBezTo>
                  <a:pt x="1377058" y="2607361"/>
                  <a:pt x="1354591" y="2750172"/>
                  <a:pt x="1340293" y="2894343"/>
                </a:cubicBezTo>
                <a:cubicBezTo>
                  <a:pt x="1338932" y="2909305"/>
                  <a:pt x="1340293" y="2924266"/>
                  <a:pt x="1343016" y="2939227"/>
                </a:cubicBezTo>
                <a:cubicBezTo>
                  <a:pt x="1351187" y="2974590"/>
                  <a:pt x="1380463" y="3001792"/>
                  <a:pt x="1407015" y="2999752"/>
                </a:cubicBezTo>
                <a:cubicBezTo>
                  <a:pt x="1430845" y="2998392"/>
                  <a:pt x="1448546" y="2969149"/>
                  <a:pt x="1450589" y="2929706"/>
                </a:cubicBezTo>
                <a:cubicBezTo>
                  <a:pt x="1451950" y="2904544"/>
                  <a:pt x="1451950" y="2880063"/>
                  <a:pt x="1453993" y="2854900"/>
                </a:cubicBezTo>
                <a:cubicBezTo>
                  <a:pt x="1466248" y="2735891"/>
                  <a:pt x="1479184" y="2616202"/>
                  <a:pt x="1490758" y="2508753"/>
                </a:cubicBezTo>
                <a:cubicBezTo>
                  <a:pt x="1490758" y="2490392"/>
                  <a:pt x="1491439" y="2483591"/>
                  <a:pt x="1490758" y="2476791"/>
                </a:cubicBezTo>
                <a:close/>
                <a:moveTo>
                  <a:pt x="771794" y="2426467"/>
                </a:moveTo>
                <a:cubicBezTo>
                  <a:pt x="779964" y="2495832"/>
                  <a:pt x="787453" y="2565198"/>
                  <a:pt x="796304" y="2633883"/>
                </a:cubicBezTo>
                <a:cubicBezTo>
                  <a:pt x="812644" y="2757653"/>
                  <a:pt x="830346" y="2881422"/>
                  <a:pt x="847367" y="3004512"/>
                </a:cubicBezTo>
                <a:cubicBezTo>
                  <a:pt x="850771" y="3028994"/>
                  <a:pt x="864388" y="3048036"/>
                  <a:pt x="886855" y="3058916"/>
                </a:cubicBezTo>
                <a:cubicBezTo>
                  <a:pt x="907280" y="3068437"/>
                  <a:pt x="923621" y="3059597"/>
                  <a:pt x="926344" y="3037155"/>
                </a:cubicBezTo>
                <a:cubicBezTo>
                  <a:pt x="927025" y="3027634"/>
                  <a:pt x="925663" y="3017433"/>
                  <a:pt x="924301" y="3007232"/>
                </a:cubicBezTo>
                <a:cubicBezTo>
                  <a:pt x="916812" y="2959629"/>
                  <a:pt x="908642" y="2912025"/>
                  <a:pt x="901834" y="2863741"/>
                </a:cubicBezTo>
                <a:cubicBezTo>
                  <a:pt x="880047" y="2707329"/>
                  <a:pt x="858260" y="2550237"/>
                  <a:pt x="836473" y="2393824"/>
                </a:cubicBezTo>
                <a:cubicBezTo>
                  <a:pt x="835112" y="2384303"/>
                  <a:pt x="833069" y="2372743"/>
                  <a:pt x="826942" y="2366622"/>
                </a:cubicBezTo>
                <a:cubicBezTo>
                  <a:pt x="819452" y="2359142"/>
                  <a:pt x="807197" y="2353701"/>
                  <a:pt x="796985" y="2354381"/>
                </a:cubicBezTo>
                <a:cubicBezTo>
                  <a:pt x="790857" y="2354381"/>
                  <a:pt x="783368" y="2367302"/>
                  <a:pt x="781325" y="2375463"/>
                </a:cubicBezTo>
                <a:cubicBezTo>
                  <a:pt x="777240" y="2391784"/>
                  <a:pt x="777240" y="2408785"/>
                  <a:pt x="775879" y="2425107"/>
                </a:cubicBezTo>
                <a:cubicBezTo>
                  <a:pt x="774517" y="2425787"/>
                  <a:pt x="773155" y="2426467"/>
                  <a:pt x="771794" y="2426467"/>
                </a:cubicBezTo>
                <a:close/>
                <a:moveTo>
                  <a:pt x="654690" y="2891623"/>
                </a:moveTo>
                <a:cubicBezTo>
                  <a:pt x="628137" y="2788255"/>
                  <a:pt x="601584" y="2685567"/>
                  <a:pt x="574351" y="2582199"/>
                </a:cubicBezTo>
                <a:cubicBezTo>
                  <a:pt x="566862" y="2554997"/>
                  <a:pt x="560053" y="2527115"/>
                  <a:pt x="549160" y="2501273"/>
                </a:cubicBezTo>
                <a:cubicBezTo>
                  <a:pt x="545075" y="2491752"/>
                  <a:pt x="529416" y="2483591"/>
                  <a:pt x="518522" y="2482231"/>
                </a:cubicBezTo>
                <a:cubicBezTo>
                  <a:pt x="500820" y="2480191"/>
                  <a:pt x="498097" y="2497192"/>
                  <a:pt x="498778" y="2510793"/>
                </a:cubicBezTo>
                <a:cubicBezTo>
                  <a:pt x="500140" y="2535955"/>
                  <a:pt x="502182" y="2560437"/>
                  <a:pt x="506267" y="2584919"/>
                </a:cubicBezTo>
                <a:cubicBezTo>
                  <a:pt x="509671" y="2602601"/>
                  <a:pt x="517841" y="2619602"/>
                  <a:pt x="521926" y="2637283"/>
                </a:cubicBezTo>
                <a:cubicBezTo>
                  <a:pt x="541671" y="2718210"/>
                  <a:pt x="560053" y="2799816"/>
                  <a:pt x="580478" y="2880063"/>
                </a:cubicBezTo>
                <a:cubicBezTo>
                  <a:pt x="591372" y="2923586"/>
                  <a:pt x="604989" y="2966429"/>
                  <a:pt x="619967" y="3009273"/>
                </a:cubicBezTo>
                <a:cubicBezTo>
                  <a:pt x="632222" y="3043955"/>
                  <a:pt x="647881" y="3048716"/>
                  <a:pt x="688732" y="3035795"/>
                </a:cubicBezTo>
                <a:cubicBezTo>
                  <a:pt x="677157" y="2987511"/>
                  <a:pt x="666945" y="2939227"/>
                  <a:pt x="654690" y="2891623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855275" y="1353950"/>
            <a:ext cx="3473100" cy="341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6550" lvl="0" marL="4572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36550" lvl="1" marL="91440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2pPr>
            <a:lvl3pPr indent="-336550" lvl="2" marL="137160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3pPr>
            <a:lvl4pPr indent="-336550" lvl="3" marL="182880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4pPr>
            <a:lvl5pPr indent="-336550" lvl="4" marL="228600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5pPr>
            <a:lvl6pPr indent="-336550" lvl="5" marL="274320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6pPr>
            <a:lvl7pPr indent="-336550" lvl="6" marL="320040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7pPr>
            <a:lvl8pPr indent="-336550" lvl="7" marL="365760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8pPr>
            <a:lvl9pPr indent="-336550" lvl="8" marL="4114800" rtl="0">
              <a:spcBef>
                <a:spcPts val="800"/>
              </a:spcBef>
              <a:spcAft>
                <a:spcPts val="800"/>
              </a:spcAft>
              <a:buSzPts val="1700"/>
              <a:buChar char="■"/>
              <a:defRPr sz="17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815597" y="1353950"/>
            <a:ext cx="3473100" cy="341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6550" lvl="0" marL="4572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36550" lvl="1" marL="91440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2pPr>
            <a:lvl3pPr indent="-336550" lvl="2" marL="137160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3pPr>
            <a:lvl4pPr indent="-336550" lvl="3" marL="182880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4pPr>
            <a:lvl5pPr indent="-336550" lvl="4" marL="228600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5pPr>
            <a:lvl6pPr indent="-336550" lvl="5" marL="2743200" rtl="0">
              <a:spcBef>
                <a:spcPts val="800"/>
              </a:spcBef>
              <a:spcAft>
                <a:spcPts val="0"/>
              </a:spcAft>
              <a:buSzPts val="1700"/>
              <a:buChar char="■"/>
              <a:defRPr sz="1700"/>
            </a:lvl6pPr>
            <a:lvl7pPr indent="-336550" lvl="6" marL="3200400" rtl="0">
              <a:spcBef>
                <a:spcPts val="800"/>
              </a:spcBef>
              <a:spcAft>
                <a:spcPts val="0"/>
              </a:spcAft>
              <a:buSzPts val="1700"/>
              <a:buChar char="●"/>
              <a:defRPr sz="1700"/>
            </a:lvl7pPr>
            <a:lvl8pPr indent="-336550" lvl="7" marL="3657600" rtl="0">
              <a:spcBef>
                <a:spcPts val="800"/>
              </a:spcBef>
              <a:spcAft>
                <a:spcPts val="0"/>
              </a:spcAft>
              <a:buSzPts val="1700"/>
              <a:buChar char="○"/>
              <a:defRPr sz="1700"/>
            </a:lvl8pPr>
            <a:lvl9pPr indent="-336550" lvl="8" marL="4114800" rtl="0">
              <a:spcBef>
                <a:spcPts val="800"/>
              </a:spcBef>
              <a:spcAft>
                <a:spcPts val="800"/>
              </a:spcAft>
              <a:buSzPts val="1700"/>
              <a:buChar char="■"/>
              <a:defRPr sz="1700"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571825" y="1776875"/>
            <a:ext cx="2385900" cy="341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46" name="Google Shape;46;p7"/>
          <p:cNvSpPr txBox="1"/>
          <p:nvPr>
            <p:ph idx="2" type="body"/>
          </p:nvPr>
        </p:nvSpPr>
        <p:spPr>
          <a:xfrm>
            <a:off x="3414196" y="1776875"/>
            <a:ext cx="2315700" cy="341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47" name="Google Shape;47;p7"/>
          <p:cNvSpPr txBox="1"/>
          <p:nvPr>
            <p:ph idx="3" type="body"/>
          </p:nvPr>
        </p:nvSpPr>
        <p:spPr>
          <a:xfrm>
            <a:off x="6186316" y="1776875"/>
            <a:ext cx="2315700" cy="341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912450" y="514350"/>
            <a:ext cx="7319100" cy="615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2159463" y="1408024"/>
            <a:ext cx="5030700" cy="332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8"/>
          <p:cNvSpPr/>
          <p:nvPr>
            <p:ph idx="2" type="pic"/>
          </p:nvPr>
        </p:nvSpPr>
        <p:spPr>
          <a:xfrm>
            <a:off x="2332750" y="1572550"/>
            <a:ext cx="4692600" cy="2999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/>
          <p:nvPr>
            <p:ph idx="2" type="pic"/>
          </p:nvPr>
        </p:nvSpPr>
        <p:spPr>
          <a:xfrm rot="-518341">
            <a:off x="6748399" y="3190967"/>
            <a:ext cx="1939303" cy="2383865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9"/>
          <p:cNvSpPr/>
          <p:nvPr>
            <p:ph idx="3" type="pic"/>
          </p:nvPr>
        </p:nvSpPr>
        <p:spPr>
          <a:xfrm rot="379998">
            <a:off x="409184" y="3331372"/>
            <a:ext cx="3306983" cy="2203705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9"/>
          <p:cNvSpPr/>
          <p:nvPr>
            <p:ph idx="4" type="pic"/>
          </p:nvPr>
        </p:nvSpPr>
        <p:spPr>
          <a:xfrm rot="379967">
            <a:off x="7068318" y="-111936"/>
            <a:ext cx="2559317" cy="1702954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9"/>
          <p:cNvSpPr/>
          <p:nvPr>
            <p:ph idx="5" type="pic"/>
          </p:nvPr>
        </p:nvSpPr>
        <p:spPr>
          <a:xfrm rot="-554027">
            <a:off x="1142642" y="-189461"/>
            <a:ext cx="2559466" cy="1703021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9"/>
          <p:cNvSpPr txBox="1"/>
          <p:nvPr>
            <p:ph idx="1" type="body"/>
          </p:nvPr>
        </p:nvSpPr>
        <p:spPr>
          <a:xfrm>
            <a:off x="855300" y="2435550"/>
            <a:ext cx="7433400" cy="27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spcBef>
                <a:spcPts val="0"/>
              </a:spcBef>
              <a:spcAft>
                <a:spcPts val="800"/>
              </a:spcAft>
              <a:buSzPts val="1700"/>
              <a:buFont typeface="Gloria Hallelujah"/>
              <a:buNone/>
              <a:defRPr sz="1700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" name="Google Shape;61;p9"/>
          <p:cNvSpPr/>
          <p:nvPr/>
        </p:nvSpPr>
        <p:spPr>
          <a:xfrm>
            <a:off x="5656666" y="-234699"/>
            <a:ext cx="1409101" cy="1661086"/>
          </a:xfrm>
          <a:custGeom>
            <a:rect b="b" l="l" r="r" t="t"/>
            <a:pathLst>
              <a:path extrusionOk="0" h="3322172" w="2818202">
                <a:moveTo>
                  <a:pt x="571569" y="487419"/>
                </a:moveTo>
                <a:cubicBezTo>
                  <a:pt x="624644" y="506965"/>
                  <a:pt x="675624" y="523021"/>
                  <a:pt x="724509" y="543963"/>
                </a:cubicBezTo>
                <a:cubicBezTo>
                  <a:pt x="761522" y="559321"/>
                  <a:pt x="768506" y="578867"/>
                  <a:pt x="758729" y="615166"/>
                </a:cubicBezTo>
                <a:cubicBezTo>
                  <a:pt x="737080" y="693350"/>
                  <a:pt x="720319" y="774327"/>
                  <a:pt x="674926" y="843436"/>
                </a:cubicBezTo>
                <a:cubicBezTo>
                  <a:pt x="643500" y="890904"/>
                  <a:pt x="607185" y="934883"/>
                  <a:pt x="572965" y="980257"/>
                </a:cubicBezTo>
                <a:cubicBezTo>
                  <a:pt x="565283" y="990728"/>
                  <a:pt x="556205" y="999803"/>
                  <a:pt x="548523" y="1010274"/>
                </a:cubicBezTo>
                <a:cubicBezTo>
                  <a:pt x="473798" y="1104514"/>
                  <a:pt x="386503" y="1181302"/>
                  <a:pt x="267782" y="1214809"/>
                </a:cubicBezTo>
                <a:cubicBezTo>
                  <a:pt x="204930" y="1232261"/>
                  <a:pt x="157441" y="1216904"/>
                  <a:pt x="125317" y="1160360"/>
                </a:cubicBezTo>
                <a:cubicBezTo>
                  <a:pt x="100874" y="1117079"/>
                  <a:pt x="82018" y="1070309"/>
                  <a:pt x="62464" y="1024236"/>
                </a:cubicBezTo>
                <a:cubicBezTo>
                  <a:pt x="49195" y="992823"/>
                  <a:pt x="55481" y="978861"/>
                  <a:pt x="86907" y="969088"/>
                </a:cubicBezTo>
                <a:cubicBezTo>
                  <a:pt x="170012" y="941864"/>
                  <a:pt x="248926" y="904866"/>
                  <a:pt x="322952" y="860887"/>
                </a:cubicBezTo>
                <a:cubicBezTo>
                  <a:pt x="455641" y="782703"/>
                  <a:pt x="542936" y="670314"/>
                  <a:pt x="561093" y="512550"/>
                </a:cubicBezTo>
                <a:cubicBezTo>
                  <a:pt x="561792" y="506965"/>
                  <a:pt x="565283" y="502079"/>
                  <a:pt x="571569" y="487419"/>
                </a:cubicBezTo>
                <a:close/>
                <a:moveTo>
                  <a:pt x="131602" y="1027726"/>
                </a:moveTo>
                <a:cubicBezTo>
                  <a:pt x="144871" y="1057045"/>
                  <a:pt x="155346" y="1080780"/>
                  <a:pt x="166520" y="1103816"/>
                </a:cubicBezTo>
                <a:cubicBezTo>
                  <a:pt x="179789" y="1131739"/>
                  <a:pt x="202136" y="1140116"/>
                  <a:pt x="230769" y="1133833"/>
                </a:cubicBezTo>
                <a:cubicBezTo>
                  <a:pt x="244736" y="1130343"/>
                  <a:pt x="258703" y="1124060"/>
                  <a:pt x="272671" y="1118476"/>
                </a:cubicBezTo>
                <a:cubicBezTo>
                  <a:pt x="371838" y="1082176"/>
                  <a:pt x="436087" y="999803"/>
                  <a:pt x="512208" y="934883"/>
                </a:cubicBezTo>
                <a:cubicBezTo>
                  <a:pt x="557601" y="895791"/>
                  <a:pt x="588329" y="839945"/>
                  <a:pt x="621851" y="788986"/>
                </a:cubicBezTo>
                <a:cubicBezTo>
                  <a:pt x="658165" y="733140"/>
                  <a:pt x="675624" y="669616"/>
                  <a:pt x="693782" y="605393"/>
                </a:cubicBezTo>
                <a:cubicBezTo>
                  <a:pt x="677719" y="598413"/>
                  <a:pt x="667942" y="593526"/>
                  <a:pt x="657467" y="590036"/>
                </a:cubicBezTo>
                <a:cubicBezTo>
                  <a:pt x="647690" y="586546"/>
                  <a:pt x="637913" y="585149"/>
                  <a:pt x="626739" y="582357"/>
                </a:cubicBezTo>
                <a:cubicBezTo>
                  <a:pt x="621152" y="606790"/>
                  <a:pt x="618359" y="627034"/>
                  <a:pt x="612772" y="645882"/>
                </a:cubicBezTo>
                <a:cubicBezTo>
                  <a:pt x="563188" y="808532"/>
                  <a:pt x="440277" y="899281"/>
                  <a:pt x="293621" y="964900"/>
                </a:cubicBezTo>
                <a:cubicBezTo>
                  <a:pt x="242641" y="987238"/>
                  <a:pt x="189566" y="1005388"/>
                  <a:pt x="131602" y="1027726"/>
                </a:cubicBezTo>
                <a:close/>
                <a:moveTo>
                  <a:pt x="1408204" y="1323708"/>
                </a:moveTo>
                <a:cubicBezTo>
                  <a:pt x="1503181" y="1321614"/>
                  <a:pt x="1573715" y="1362102"/>
                  <a:pt x="1634472" y="1419344"/>
                </a:cubicBezTo>
                <a:cubicBezTo>
                  <a:pt x="1670787" y="1453549"/>
                  <a:pt x="1661010" y="1547091"/>
                  <a:pt x="1621204" y="1575014"/>
                </a:cubicBezTo>
                <a:cubicBezTo>
                  <a:pt x="1614918" y="1579900"/>
                  <a:pt x="1603046" y="1581296"/>
                  <a:pt x="1595364" y="1579900"/>
                </a:cubicBezTo>
                <a:cubicBezTo>
                  <a:pt x="1579302" y="1576410"/>
                  <a:pt x="1562541" y="1571524"/>
                  <a:pt x="1547876" y="1564543"/>
                </a:cubicBezTo>
                <a:cubicBezTo>
                  <a:pt x="1448010" y="1515678"/>
                  <a:pt x="1359319" y="1572222"/>
                  <a:pt x="1312528" y="1642727"/>
                </a:cubicBezTo>
                <a:cubicBezTo>
                  <a:pt x="1307640" y="1650405"/>
                  <a:pt x="1301355" y="1658084"/>
                  <a:pt x="1298561" y="1666461"/>
                </a:cubicBezTo>
                <a:cubicBezTo>
                  <a:pt x="1263643" y="1764889"/>
                  <a:pt x="1138637" y="1791416"/>
                  <a:pt x="1060421" y="1780945"/>
                </a:cubicBezTo>
                <a:cubicBezTo>
                  <a:pt x="1023407" y="1776058"/>
                  <a:pt x="996870" y="1757908"/>
                  <a:pt x="987093" y="1722307"/>
                </a:cubicBezTo>
                <a:cubicBezTo>
                  <a:pt x="977316" y="1686705"/>
                  <a:pt x="968237" y="1650405"/>
                  <a:pt x="963348" y="1614106"/>
                </a:cubicBezTo>
                <a:cubicBezTo>
                  <a:pt x="957762" y="1571524"/>
                  <a:pt x="968935" y="1551978"/>
                  <a:pt x="1010139" y="1547091"/>
                </a:cubicBezTo>
                <a:cubicBezTo>
                  <a:pt x="1111401" y="1535224"/>
                  <a:pt x="1183332" y="1477982"/>
                  <a:pt x="1248279" y="1406081"/>
                </a:cubicBezTo>
                <a:cubicBezTo>
                  <a:pt x="1292276" y="1356518"/>
                  <a:pt x="1343256" y="1316728"/>
                  <a:pt x="1408204" y="1323708"/>
                </a:cubicBezTo>
                <a:close/>
                <a:moveTo>
                  <a:pt x="1614220" y="1469605"/>
                </a:moveTo>
                <a:cubicBezTo>
                  <a:pt x="1591174" y="1452851"/>
                  <a:pt x="1572318" y="1434003"/>
                  <a:pt x="1549971" y="1422834"/>
                </a:cubicBezTo>
                <a:cubicBezTo>
                  <a:pt x="1461978" y="1377460"/>
                  <a:pt x="1395633" y="1372573"/>
                  <a:pt x="1313925" y="1443078"/>
                </a:cubicBezTo>
                <a:cubicBezTo>
                  <a:pt x="1298561" y="1456342"/>
                  <a:pt x="1282499" y="1469605"/>
                  <a:pt x="1269230" y="1484963"/>
                </a:cubicBezTo>
                <a:cubicBezTo>
                  <a:pt x="1216155" y="1550581"/>
                  <a:pt x="1144224" y="1581995"/>
                  <a:pt x="1065309" y="1602239"/>
                </a:cubicBezTo>
                <a:cubicBezTo>
                  <a:pt x="1051342" y="1605729"/>
                  <a:pt x="1038771" y="1612012"/>
                  <a:pt x="1022709" y="1617596"/>
                </a:cubicBezTo>
                <a:cubicBezTo>
                  <a:pt x="1029693" y="1646915"/>
                  <a:pt x="1034581" y="1672046"/>
                  <a:pt x="1042962" y="1696478"/>
                </a:cubicBezTo>
                <a:cubicBezTo>
                  <a:pt x="1045057" y="1703459"/>
                  <a:pt x="1054834" y="1710440"/>
                  <a:pt x="1063214" y="1713232"/>
                </a:cubicBezTo>
                <a:cubicBezTo>
                  <a:pt x="1124670" y="1733476"/>
                  <a:pt x="1194506" y="1703459"/>
                  <a:pt x="1230820" y="1646915"/>
                </a:cubicBezTo>
                <a:cubicBezTo>
                  <a:pt x="1253866" y="1611314"/>
                  <a:pt x="1279706" y="1576410"/>
                  <a:pt x="1309735" y="1546393"/>
                </a:cubicBezTo>
                <a:cubicBezTo>
                  <a:pt x="1376079" y="1481472"/>
                  <a:pt x="1454994" y="1468209"/>
                  <a:pt x="1540892" y="1505207"/>
                </a:cubicBezTo>
                <a:cubicBezTo>
                  <a:pt x="1555558" y="1511489"/>
                  <a:pt x="1570922" y="1517074"/>
                  <a:pt x="1589079" y="1524753"/>
                </a:cubicBezTo>
                <a:cubicBezTo>
                  <a:pt x="1597459" y="1505905"/>
                  <a:pt x="1605141" y="1489849"/>
                  <a:pt x="1614220" y="1469605"/>
                </a:cubicBezTo>
                <a:close/>
                <a:moveTo>
                  <a:pt x="2817494" y="240302"/>
                </a:moveTo>
                <a:cubicBezTo>
                  <a:pt x="2823779" y="310808"/>
                  <a:pt x="2787465" y="359673"/>
                  <a:pt x="2739976" y="405047"/>
                </a:cubicBezTo>
                <a:cubicBezTo>
                  <a:pt x="2675029" y="466477"/>
                  <a:pt x="2673632" y="483231"/>
                  <a:pt x="2716232" y="564207"/>
                </a:cubicBezTo>
                <a:cubicBezTo>
                  <a:pt x="2721121" y="573980"/>
                  <a:pt x="2726009" y="584451"/>
                  <a:pt x="2729501" y="594922"/>
                </a:cubicBezTo>
                <a:cubicBezTo>
                  <a:pt x="2739976" y="629128"/>
                  <a:pt x="2735088" y="635410"/>
                  <a:pt x="2700868" y="645184"/>
                </a:cubicBezTo>
                <a:cubicBezTo>
                  <a:pt x="2672934" y="653560"/>
                  <a:pt x="2645698" y="664031"/>
                  <a:pt x="2617763" y="673804"/>
                </a:cubicBezTo>
                <a:cubicBezTo>
                  <a:pt x="2584940" y="685672"/>
                  <a:pt x="2559799" y="677993"/>
                  <a:pt x="2543039" y="646580"/>
                </a:cubicBezTo>
                <a:cubicBezTo>
                  <a:pt x="2522786" y="608884"/>
                  <a:pt x="2503232" y="571188"/>
                  <a:pt x="2485075" y="532096"/>
                </a:cubicBezTo>
                <a:cubicBezTo>
                  <a:pt x="2459934" y="476948"/>
                  <a:pt x="2481583" y="425291"/>
                  <a:pt x="2508121" y="378520"/>
                </a:cubicBezTo>
                <a:cubicBezTo>
                  <a:pt x="2524881" y="348503"/>
                  <a:pt x="2551419" y="323373"/>
                  <a:pt x="2576560" y="298940"/>
                </a:cubicBezTo>
                <a:cubicBezTo>
                  <a:pt x="2621255" y="255660"/>
                  <a:pt x="2619160" y="206097"/>
                  <a:pt x="2568180" y="167703"/>
                </a:cubicBezTo>
                <a:cubicBezTo>
                  <a:pt x="2526278" y="135592"/>
                  <a:pt x="2524183" y="126517"/>
                  <a:pt x="2552816" y="83236"/>
                </a:cubicBezTo>
                <a:cubicBezTo>
                  <a:pt x="2583544" y="36466"/>
                  <a:pt x="2633127" y="17618"/>
                  <a:pt x="2682012" y="864"/>
                </a:cubicBezTo>
                <a:cubicBezTo>
                  <a:pt x="2695980" y="-4022"/>
                  <a:pt x="2729501" y="12731"/>
                  <a:pt x="2736484" y="28089"/>
                </a:cubicBezTo>
                <a:cubicBezTo>
                  <a:pt x="2765816" y="88123"/>
                  <a:pt x="2788861" y="150949"/>
                  <a:pt x="2813304" y="213078"/>
                </a:cubicBezTo>
                <a:cubicBezTo>
                  <a:pt x="2816796" y="221454"/>
                  <a:pt x="2816098" y="231227"/>
                  <a:pt x="2817494" y="240302"/>
                </a:cubicBezTo>
                <a:close/>
                <a:moveTo>
                  <a:pt x="2621953" y="132101"/>
                </a:moveTo>
                <a:cubicBezTo>
                  <a:pt x="2634524" y="156534"/>
                  <a:pt x="2643603" y="172590"/>
                  <a:pt x="2651983" y="189343"/>
                </a:cubicBezTo>
                <a:cubicBezTo>
                  <a:pt x="2682012" y="247981"/>
                  <a:pt x="2680616" y="303129"/>
                  <a:pt x="2633127" y="353390"/>
                </a:cubicBezTo>
                <a:cubicBezTo>
                  <a:pt x="2617763" y="369446"/>
                  <a:pt x="2602399" y="385501"/>
                  <a:pt x="2589131" y="402953"/>
                </a:cubicBezTo>
                <a:cubicBezTo>
                  <a:pt x="2552816" y="450422"/>
                  <a:pt x="2536055" y="499287"/>
                  <a:pt x="2569576" y="556528"/>
                </a:cubicBezTo>
                <a:cubicBezTo>
                  <a:pt x="2595416" y="600507"/>
                  <a:pt x="2598209" y="603299"/>
                  <a:pt x="2649888" y="576773"/>
                </a:cubicBezTo>
                <a:cubicBezTo>
                  <a:pt x="2605193" y="493004"/>
                  <a:pt x="2638016" y="393180"/>
                  <a:pt x="2706455" y="345013"/>
                </a:cubicBezTo>
                <a:cubicBezTo>
                  <a:pt x="2764419" y="304525"/>
                  <a:pt x="2776989" y="240302"/>
                  <a:pt x="2744865" y="177476"/>
                </a:cubicBezTo>
                <a:cubicBezTo>
                  <a:pt x="2730898" y="149553"/>
                  <a:pt x="2714137" y="123027"/>
                  <a:pt x="2696678" y="92311"/>
                </a:cubicBezTo>
                <a:cubicBezTo>
                  <a:pt x="2671537" y="106273"/>
                  <a:pt x="2649189" y="118140"/>
                  <a:pt x="2621953" y="132101"/>
                </a:cubicBezTo>
                <a:close/>
                <a:moveTo>
                  <a:pt x="1522036" y="3320191"/>
                </a:moveTo>
                <a:cubicBezTo>
                  <a:pt x="1487118" y="3314606"/>
                  <a:pt x="1452200" y="3312512"/>
                  <a:pt x="1417981" y="3303437"/>
                </a:cubicBezTo>
                <a:cubicBezTo>
                  <a:pt x="1370492" y="3291570"/>
                  <a:pt x="1348843" y="3262949"/>
                  <a:pt x="1352335" y="3214084"/>
                </a:cubicBezTo>
                <a:cubicBezTo>
                  <a:pt x="1355827" y="3161031"/>
                  <a:pt x="1364905" y="3107977"/>
                  <a:pt x="1373286" y="3054924"/>
                </a:cubicBezTo>
                <a:cubicBezTo>
                  <a:pt x="1377476" y="3029793"/>
                  <a:pt x="1395633" y="3013738"/>
                  <a:pt x="1419378" y="3015134"/>
                </a:cubicBezTo>
                <a:cubicBezTo>
                  <a:pt x="1466866" y="3017926"/>
                  <a:pt x="1514355" y="3025605"/>
                  <a:pt x="1561843" y="3031888"/>
                </a:cubicBezTo>
                <a:cubicBezTo>
                  <a:pt x="1589777" y="3035378"/>
                  <a:pt x="1610728" y="3047943"/>
                  <a:pt x="1615617" y="3078658"/>
                </a:cubicBezTo>
                <a:cubicBezTo>
                  <a:pt x="1617013" y="3087035"/>
                  <a:pt x="1622600" y="3095412"/>
                  <a:pt x="1628886" y="3102393"/>
                </a:cubicBezTo>
                <a:cubicBezTo>
                  <a:pt x="1652630" y="3128221"/>
                  <a:pt x="1656122" y="3158937"/>
                  <a:pt x="1652630" y="3191048"/>
                </a:cubicBezTo>
                <a:cubicBezTo>
                  <a:pt x="1649836" y="3214782"/>
                  <a:pt x="1644948" y="3238517"/>
                  <a:pt x="1640758" y="3262251"/>
                </a:cubicBezTo>
                <a:cubicBezTo>
                  <a:pt x="1631679" y="3313908"/>
                  <a:pt x="1617712" y="3325077"/>
                  <a:pt x="1566732" y="3321587"/>
                </a:cubicBezTo>
                <a:cubicBezTo>
                  <a:pt x="1552066" y="3320889"/>
                  <a:pt x="1537400" y="3318097"/>
                  <a:pt x="1522735" y="3316002"/>
                </a:cubicBezTo>
                <a:cubicBezTo>
                  <a:pt x="1522036" y="3317399"/>
                  <a:pt x="1522036" y="3318795"/>
                  <a:pt x="1522036" y="3320191"/>
                </a:cubicBezTo>
                <a:close/>
                <a:moveTo>
                  <a:pt x="1431948" y="3214782"/>
                </a:moveTo>
                <a:cubicBezTo>
                  <a:pt x="1478040" y="3221065"/>
                  <a:pt x="1517148" y="3248290"/>
                  <a:pt x="1563938" y="3228744"/>
                </a:cubicBezTo>
                <a:cubicBezTo>
                  <a:pt x="1566732" y="3191746"/>
                  <a:pt x="1568827" y="3157540"/>
                  <a:pt x="1571620" y="3125429"/>
                </a:cubicBezTo>
                <a:cubicBezTo>
                  <a:pt x="1537400" y="3120543"/>
                  <a:pt x="1510164" y="3117052"/>
                  <a:pt x="1482928" y="3113562"/>
                </a:cubicBezTo>
                <a:cubicBezTo>
                  <a:pt x="1451502" y="3109373"/>
                  <a:pt x="1441725" y="3115656"/>
                  <a:pt x="1437535" y="3146371"/>
                </a:cubicBezTo>
                <a:cubicBezTo>
                  <a:pt x="1434741" y="3168011"/>
                  <a:pt x="1434043" y="3189652"/>
                  <a:pt x="1431948" y="3214782"/>
                </a:cubicBezTo>
                <a:close/>
                <a:moveTo>
                  <a:pt x="2373337" y="2338005"/>
                </a:moveTo>
                <a:cubicBezTo>
                  <a:pt x="2364259" y="2338005"/>
                  <a:pt x="2354482" y="2338703"/>
                  <a:pt x="2345403" y="2338005"/>
                </a:cubicBezTo>
                <a:cubicBezTo>
                  <a:pt x="2305596" y="2333817"/>
                  <a:pt x="2288836" y="2314271"/>
                  <a:pt x="2297216" y="2274481"/>
                </a:cubicBezTo>
                <a:cubicBezTo>
                  <a:pt x="2313977" y="2200485"/>
                  <a:pt x="2334229" y="2127886"/>
                  <a:pt x="2353783" y="2054588"/>
                </a:cubicBezTo>
                <a:cubicBezTo>
                  <a:pt x="2362164" y="2022477"/>
                  <a:pt x="2372639" y="1991064"/>
                  <a:pt x="2382416" y="1958953"/>
                </a:cubicBezTo>
                <a:cubicBezTo>
                  <a:pt x="2390796" y="1931728"/>
                  <a:pt x="2410350" y="1919861"/>
                  <a:pt x="2436888" y="1921257"/>
                </a:cubicBezTo>
                <a:cubicBezTo>
                  <a:pt x="2470409" y="1922653"/>
                  <a:pt x="2503931" y="1924747"/>
                  <a:pt x="2536754" y="1929634"/>
                </a:cubicBezTo>
                <a:cubicBezTo>
                  <a:pt x="2572370" y="1935218"/>
                  <a:pt x="2577957" y="1946387"/>
                  <a:pt x="2575163" y="1986876"/>
                </a:cubicBezTo>
                <a:cubicBezTo>
                  <a:pt x="2568180" y="2092982"/>
                  <a:pt x="2526976" y="2190712"/>
                  <a:pt x="2500439" y="2292631"/>
                </a:cubicBezTo>
                <a:cubicBezTo>
                  <a:pt x="2496947" y="2305196"/>
                  <a:pt x="2479488" y="2319157"/>
                  <a:pt x="2466219" y="2323346"/>
                </a:cubicBezTo>
                <a:cubicBezTo>
                  <a:pt x="2436190" y="2332421"/>
                  <a:pt x="2404763" y="2335911"/>
                  <a:pt x="2374036" y="2341496"/>
                </a:cubicBezTo>
                <a:cubicBezTo>
                  <a:pt x="2374036" y="2340797"/>
                  <a:pt x="2374036" y="2339401"/>
                  <a:pt x="2373337" y="2338005"/>
                </a:cubicBezTo>
                <a:close/>
                <a:moveTo>
                  <a:pt x="2452252" y="2284254"/>
                </a:moveTo>
                <a:cubicBezTo>
                  <a:pt x="2480885" y="2185826"/>
                  <a:pt x="2507422" y="2092284"/>
                  <a:pt x="2535357" y="1996649"/>
                </a:cubicBezTo>
                <a:cubicBezTo>
                  <a:pt x="2501137" y="1996649"/>
                  <a:pt x="2472504" y="1996649"/>
                  <a:pt x="2438983" y="1996649"/>
                </a:cubicBezTo>
                <a:cubicBezTo>
                  <a:pt x="2413842" y="2078323"/>
                  <a:pt x="2389400" y="2157903"/>
                  <a:pt x="2365655" y="2237483"/>
                </a:cubicBezTo>
                <a:cubicBezTo>
                  <a:pt x="2361465" y="2251444"/>
                  <a:pt x="2360068" y="2266104"/>
                  <a:pt x="2355878" y="2284952"/>
                </a:cubicBezTo>
                <a:cubicBezTo>
                  <a:pt x="2388003" y="2284254"/>
                  <a:pt x="2417334" y="2284254"/>
                  <a:pt x="2452252" y="2284254"/>
                </a:cubicBezTo>
                <a:close/>
                <a:moveTo>
                  <a:pt x="326444" y="2432943"/>
                </a:moveTo>
                <a:cubicBezTo>
                  <a:pt x="329936" y="2509731"/>
                  <a:pt x="270575" y="2568369"/>
                  <a:pt x="197946" y="2585122"/>
                </a:cubicBezTo>
                <a:cubicBezTo>
                  <a:pt x="122523" y="2602574"/>
                  <a:pt x="41513" y="2566274"/>
                  <a:pt x="10087" y="2499958"/>
                </a:cubicBezTo>
                <a:cubicBezTo>
                  <a:pt x="-12260" y="2451791"/>
                  <a:pt x="5897" y="2407812"/>
                  <a:pt x="31736" y="2369418"/>
                </a:cubicBezTo>
                <a:cubicBezTo>
                  <a:pt x="67353" y="2315667"/>
                  <a:pt x="119031" y="2290536"/>
                  <a:pt x="185376" y="2310082"/>
                </a:cubicBezTo>
                <a:cubicBezTo>
                  <a:pt x="217500" y="2319157"/>
                  <a:pt x="248926" y="2329629"/>
                  <a:pt x="280352" y="2341496"/>
                </a:cubicBezTo>
                <a:cubicBezTo>
                  <a:pt x="324349" y="2356155"/>
                  <a:pt x="324349" y="2395247"/>
                  <a:pt x="326444" y="2432943"/>
                </a:cubicBezTo>
                <a:close/>
                <a:moveTo>
                  <a:pt x="155346" y="2530673"/>
                </a:moveTo>
                <a:cubicBezTo>
                  <a:pt x="183280" y="2518806"/>
                  <a:pt x="213310" y="2509033"/>
                  <a:pt x="239149" y="2492977"/>
                </a:cubicBezTo>
                <a:cubicBezTo>
                  <a:pt x="265687" y="2476921"/>
                  <a:pt x="274067" y="2429453"/>
                  <a:pt x="257307" y="2409907"/>
                </a:cubicBezTo>
                <a:cubicBezTo>
                  <a:pt x="220294" y="2365230"/>
                  <a:pt x="146267" y="2360344"/>
                  <a:pt x="102969" y="2400133"/>
                </a:cubicBezTo>
                <a:cubicBezTo>
                  <a:pt x="75035" y="2425962"/>
                  <a:pt x="56877" y="2468545"/>
                  <a:pt x="69448" y="2488090"/>
                </a:cubicBezTo>
                <a:cubicBezTo>
                  <a:pt x="89002" y="2516711"/>
                  <a:pt x="119031" y="2525088"/>
                  <a:pt x="155346" y="2530673"/>
                </a:cubicBezTo>
                <a:close/>
                <a:moveTo>
                  <a:pt x="1943148" y="573282"/>
                </a:moveTo>
                <a:cubicBezTo>
                  <a:pt x="1945243" y="629128"/>
                  <a:pt x="1894262" y="684275"/>
                  <a:pt x="1847472" y="682879"/>
                </a:cubicBezTo>
                <a:cubicBezTo>
                  <a:pt x="1781826" y="680087"/>
                  <a:pt x="1735735" y="632618"/>
                  <a:pt x="1744115" y="571886"/>
                </a:cubicBezTo>
                <a:cubicBezTo>
                  <a:pt x="1748305" y="543265"/>
                  <a:pt x="1758082" y="514644"/>
                  <a:pt x="1768557" y="486721"/>
                </a:cubicBezTo>
                <a:cubicBezTo>
                  <a:pt x="1777636" y="462987"/>
                  <a:pt x="1802079" y="449724"/>
                  <a:pt x="1822331" y="460195"/>
                </a:cubicBezTo>
                <a:cubicBezTo>
                  <a:pt x="1864233" y="481835"/>
                  <a:pt x="1911023" y="499287"/>
                  <a:pt x="1933370" y="547454"/>
                </a:cubicBezTo>
                <a:cubicBezTo>
                  <a:pt x="1938957" y="556528"/>
                  <a:pt x="1941052" y="567000"/>
                  <a:pt x="1943148" y="573282"/>
                </a:cubicBezTo>
                <a:close/>
                <a:moveTo>
                  <a:pt x="1799285" y="590734"/>
                </a:moveTo>
                <a:cubicBezTo>
                  <a:pt x="1799984" y="617261"/>
                  <a:pt x="1816046" y="634712"/>
                  <a:pt x="1839092" y="633316"/>
                </a:cubicBezTo>
                <a:cubicBezTo>
                  <a:pt x="1862836" y="631920"/>
                  <a:pt x="1889374" y="599111"/>
                  <a:pt x="1887977" y="573980"/>
                </a:cubicBezTo>
                <a:cubicBezTo>
                  <a:pt x="1886580" y="558623"/>
                  <a:pt x="1857948" y="533492"/>
                  <a:pt x="1840489" y="533492"/>
                </a:cubicBezTo>
                <a:cubicBezTo>
                  <a:pt x="1816744" y="533492"/>
                  <a:pt x="1798587" y="559321"/>
                  <a:pt x="1799285" y="590734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9"/>
          <p:cNvSpPr/>
          <p:nvPr/>
        </p:nvSpPr>
        <p:spPr>
          <a:xfrm rot="-587529">
            <a:off x="887648" y="1364095"/>
            <a:ext cx="913271" cy="1079616"/>
          </a:xfrm>
          <a:custGeom>
            <a:rect b="b" l="l" r="r" t="t"/>
            <a:pathLst>
              <a:path extrusionOk="0" h="2158315" w="1827341">
                <a:moveTo>
                  <a:pt x="415525" y="518037"/>
                </a:moveTo>
                <a:cubicBezTo>
                  <a:pt x="394826" y="419683"/>
                  <a:pt x="427832" y="349270"/>
                  <a:pt x="502795" y="293946"/>
                </a:cubicBezTo>
                <a:cubicBezTo>
                  <a:pt x="525732" y="277181"/>
                  <a:pt x="541395" y="250357"/>
                  <a:pt x="564332" y="233592"/>
                </a:cubicBezTo>
                <a:cubicBezTo>
                  <a:pt x="612442" y="197827"/>
                  <a:pt x="666147" y="173238"/>
                  <a:pt x="727124" y="165973"/>
                </a:cubicBezTo>
                <a:cubicBezTo>
                  <a:pt x="736075" y="164855"/>
                  <a:pt x="746704" y="166532"/>
                  <a:pt x="753977" y="162620"/>
                </a:cubicBezTo>
                <a:cubicBezTo>
                  <a:pt x="818870" y="130767"/>
                  <a:pt x="889917" y="130208"/>
                  <a:pt x="958726" y="121825"/>
                </a:cubicBezTo>
                <a:cubicBezTo>
                  <a:pt x="1051031" y="110090"/>
                  <a:pt x="1142776" y="96119"/>
                  <a:pt x="1232284" y="71531"/>
                </a:cubicBezTo>
                <a:cubicBezTo>
                  <a:pt x="1256899" y="64825"/>
                  <a:pt x="1283192" y="61472"/>
                  <a:pt x="1306688" y="51971"/>
                </a:cubicBezTo>
                <a:cubicBezTo>
                  <a:pt x="1345847" y="36324"/>
                  <a:pt x="1383888" y="17324"/>
                  <a:pt x="1421370" y="0"/>
                </a:cubicBezTo>
                <a:cubicBezTo>
                  <a:pt x="1457173" y="31853"/>
                  <a:pt x="1460529" y="43030"/>
                  <a:pt x="1444866" y="79913"/>
                </a:cubicBezTo>
                <a:cubicBezTo>
                  <a:pt x="1443187" y="84384"/>
                  <a:pt x="1440950" y="88295"/>
                  <a:pt x="1438712" y="92207"/>
                </a:cubicBezTo>
                <a:cubicBezTo>
                  <a:pt x="1390042" y="182738"/>
                  <a:pt x="1403468" y="244768"/>
                  <a:pt x="1483466" y="312387"/>
                </a:cubicBezTo>
                <a:cubicBezTo>
                  <a:pt x="1538289" y="358211"/>
                  <a:pt x="1592554" y="405153"/>
                  <a:pt x="1645699" y="453213"/>
                </a:cubicBezTo>
                <a:cubicBezTo>
                  <a:pt x="1726815" y="526979"/>
                  <a:pt x="1784995" y="616392"/>
                  <a:pt x="1811848" y="723129"/>
                </a:cubicBezTo>
                <a:cubicBezTo>
                  <a:pt x="1835903" y="818689"/>
                  <a:pt x="1834225" y="916485"/>
                  <a:pt x="1790590" y="1005898"/>
                </a:cubicBezTo>
                <a:cubicBezTo>
                  <a:pt x="1752549" y="1084693"/>
                  <a:pt x="1707795" y="1161253"/>
                  <a:pt x="1641783" y="1222166"/>
                </a:cubicBezTo>
                <a:cubicBezTo>
                  <a:pt x="1632832" y="1230548"/>
                  <a:pt x="1625560" y="1244519"/>
                  <a:pt x="1623881" y="1256255"/>
                </a:cubicBezTo>
                <a:cubicBezTo>
                  <a:pt x="1609896" y="1379198"/>
                  <a:pt x="1595910" y="1502700"/>
                  <a:pt x="1584722" y="1626202"/>
                </a:cubicBezTo>
                <a:cubicBezTo>
                  <a:pt x="1576330" y="1725115"/>
                  <a:pt x="1572974" y="1824587"/>
                  <a:pt x="1565701" y="1923500"/>
                </a:cubicBezTo>
                <a:cubicBezTo>
                  <a:pt x="1563464" y="1956471"/>
                  <a:pt x="1558988" y="1990560"/>
                  <a:pt x="1548919" y="2021855"/>
                </a:cubicBezTo>
                <a:cubicBezTo>
                  <a:pt x="1544443" y="2036384"/>
                  <a:pt x="1525423" y="2049238"/>
                  <a:pt x="1509759" y="2056502"/>
                </a:cubicBezTo>
                <a:cubicBezTo>
                  <a:pt x="1431999" y="2092826"/>
                  <a:pt x="1347526" y="2097297"/>
                  <a:pt x="1263612" y="2105680"/>
                </a:cubicBezTo>
                <a:cubicBezTo>
                  <a:pt x="1189209" y="2112944"/>
                  <a:pt x="1114805" y="2121886"/>
                  <a:pt x="1039842" y="2128033"/>
                </a:cubicBezTo>
                <a:cubicBezTo>
                  <a:pt x="968236" y="2134180"/>
                  <a:pt x="896630" y="2139768"/>
                  <a:pt x="825023" y="2143680"/>
                </a:cubicBezTo>
                <a:cubicBezTo>
                  <a:pt x="718173" y="2149269"/>
                  <a:pt x="611323" y="2154298"/>
                  <a:pt x="503914" y="2157651"/>
                </a:cubicBezTo>
                <a:cubicBezTo>
                  <a:pt x="435105" y="2159886"/>
                  <a:pt x="366296" y="2157092"/>
                  <a:pt x="298605" y="2139768"/>
                </a:cubicBezTo>
                <a:cubicBezTo>
                  <a:pt x="254411" y="2128033"/>
                  <a:pt x="228118" y="2095621"/>
                  <a:pt x="216929" y="2053708"/>
                </a:cubicBezTo>
                <a:cubicBezTo>
                  <a:pt x="202944" y="2002295"/>
                  <a:pt x="193993" y="1949206"/>
                  <a:pt x="185602" y="1896676"/>
                </a:cubicBezTo>
                <a:cubicBezTo>
                  <a:pt x="173294" y="1821234"/>
                  <a:pt x="163225" y="1745792"/>
                  <a:pt x="152596" y="1670349"/>
                </a:cubicBezTo>
                <a:cubicBezTo>
                  <a:pt x="138051" y="1570877"/>
                  <a:pt x="122946" y="1470846"/>
                  <a:pt x="110639" y="1370815"/>
                </a:cubicBezTo>
                <a:cubicBezTo>
                  <a:pt x="106723" y="1339521"/>
                  <a:pt x="108960" y="1306550"/>
                  <a:pt x="113436" y="1275255"/>
                </a:cubicBezTo>
                <a:cubicBezTo>
                  <a:pt x="116792" y="1251225"/>
                  <a:pt x="111198" y="1235578"/>
                  <a:pt x="96094" y="1217695"/>
                </a:cubicBezTo>
                <a:cubicBezTo>
                  <a:pt x="66444" y="1181371"/>
                  <a:pt x="35116" y="1146165"/>
                  <a:pt x="17774" y="1099782"/>
                </a:cubicBezTo>
                <a:cubicBezTo>
                  <a:pt x="-6840" y="1032163"/>
                  <a:pt x="-127" y="963985"/>
                  <a:pt x="4348" y="895249"/>
                </a:cubicBezTo>
                <a:cubicBezTo>
                  <a:pt x="10502" y="821483"/>
                  <a:pt x="40151" y="753306"/>
                  <a:pt x="79870" y="692393"/>
                </a:cubicBezTo>
                <a:cubicBezTo>
                  <a:pt x="106723" y="651039"/>
                  <a:pt x="144764" y="614157"/>
                  <a:pt x="185042" y="585097"/>
                </a:cubicBezTo>
                <a:cubicBezTo>
                  <a:pt x="221405" y="558832"/>
                  <a:pt x="266159" y="542067"/>
                  <a:pt x="309234" y="529214"/>
                </a:cubicBezTo>
                <a:cubicBezTo>
                  <a:pt x="341681" y="519155"/>
                  <a:pt x="377484" y="521390"/>
                  <a:pt x="415525" y="518037"/>
                </a:cubicBezTo>
                <a:close/>
                <a:moveTo>
                  <a:pt x="1325708" y="146414"/>
                </a:moveTo>
                <a:cubicBezTo>
                  <a:pt x="1297737" y="159267"/>
                  <a:pt x="1272563" y="173238"/>
                  <a:pt x="1246270" y="182179"/>
                </a:cubicBezTo>
                <a:cubicBezTo>
                  <a:pt x="1141098" y="217386"/>
                  <a:pt x="1030332" y="220739"/>
                  <a:pt x="921804" y="238621"/>
                </a:cubicBezTo>
                <a:cubicBezTo>
                  <a:pt x="850198" y="250357"/>
                  <a:pt x="777472" y="253710"/>
                  <a:pt x="707544" y="280534"/>
                </a:cubicBezTo>
                <a:cubicBezTo>
                  <a:pt x="630344" y="310152"/>
                  <a:pt x="559856" y="344799"/>
                  <a:pt x="514543" y="417448"/>
                </a:cubicBezTo>
                <a:cubicBezTo>
                  <a:pt x="486012" y="462713"/>
                  <a:pt x="466433" y="488978"/>
                  <a:pt x="522934" y="534244"/>
                </a:cubicBezTo>
                <a:cubicBezTo>
                  <a:pt x="538039" y="545979"/>
                  <a:pt x="545871" y="562744"/>
                  <a:pt x="537479" y="578391"/>
                </a:cubicBezTo>
                <a:cubicBezTo>
                  <a:pt x="531326" y="590127"/>
                  <a:pt x="516781" y="600186"/>
                  <a:pt x="503914" y="604656"/>
                </a:cubicBezTo>
                <a:cubicBezTo>
                  <a:pt x="476502" y="613039"/>
                  <a:pt x="447412" y="618627"/>
                  <a:pt x="418881" y="623098"/>
                </a:cubicBezTo>
                <a:cubicBezTo>
                  <a:pt x="345597" y="634833"/>
                  <a:pt x="274550" y="651039"/>
                  <a:pt x="220845" y="706364"/>
                </a:cubicBezTo>
                <a:cubicBezTo>
                  <a:pt x="191196" y="737100"/>
                  <a:pt x="154833" y="765600"/>
                  <a:pt x="138051" y="803042"/>
                </a:cubicBezTo>
                <a:cubicBezTo>
                  <a:pt x="99450" y="886867"/>
                  <a:pt x="78192" y="976280"/>
                  <a:pt x="102247" y="1070722"/>
                </a:cubicBezTo>
                <a:cubicBezTo>
                  <a:pt x="114555" y="1118223"/>
                  <a:pt x="137491" y="1156783"/>
                  <a:pt x="177770" y="1186959"/>
                </a:cubicBezTo>
                <a:cubicBezTo>
                  <a:pt x="262243" y="1250108"/>
                  <a:pt x="352869" y="1298726"/>
                  <a:pt x="457482" y="1318285"/>
                </a:cubicBezTo>
                <a:cubicBezTo>
                  <a:pt x="530766" y="1332256"/>
                  <a:pt x="604051" y="1351256"/>
                  <a:pt x="678454" y="1357403"/>
                </a:cubicBezTo>
                <a:cubicBezTo>
                  <a:pt x="746145" y="1363550"/>
                  <a:pt x="814954" y="1368021"/>
                  <a:pt x="883763" y="1362433"/>
                </a:cubicBezTo>
                <a:cubicBezTo>
                  <a:pt x="933552" y="1358521"/>
                  <a:pt x="983341" y="1359080"/>
                  <a:pt x="1033129" y="1356844"/>
                </a:cubicBezTo>
                <a:cubicBezTo>
                  <a:pt x="1042080" y="1356286"/>
                  <a:pt x="1051031" y="1354609"/>
                  <a:pt x="1059982" y="1352374"/>
                </a:cubicBezTo>
                <a:cubicBezTo>
                  <a:pt x="1083477" y="1346785"/>
                  <a:pt x="1106973" y="1340638"/>
                  <a:pt x="1130469" y="1335050"/>
                </a:cubicBezTo>
                <a:cubicBezTo>
                  <a:pt x="1153965" y="1329462"/>
                  <a:pt x="1179699" y="1328903"/>
                  <a:pt x="1201516" y="1318844"/>
                </a:cubicBezTo>
                <a:cubicBezTo>
                  <a:pt x="1255221" y="1293696"/>
                  <a:pt x="1306128" y="1262961"/>
                  <a:pt x="1364868" y="1249549"/>
                </a:cubicBezTo>
                <a:cubicBezTo>
                  <a:pt x="1376056" y="1246755"/>
                  <a:pt x="1386126" y="1237813"/>
                  <a:pt x="1396755" y="1231107"/>
                </a:cubicBezTo>
                <a:cubicBezTo>
                  <a:pt x="1422489" y="1214342"/>
                  <a:pt x="1447103" y="1195901"/>
                  <a:pt x="1472837" y="1180253"/>
                </a:cubicBezTo>
                <a:cubicBezTo>
                  <a:pt x="1541087" y="1138900"/>
                  <a:pt x="1602064" y="1088046"/>
                  <a:pt x="1658006" y="1032163"/>
                </a:cubicBezTo>
                <a:cubicBezTo>
                  <a:pt x="1677027" y="1013163"/>
                  <a:pt x="1693250" y="990251"/>
                  <a:pt x="1706117" y="966780"/>
                </a:cubicBezTo>
                <a:cubicBezTo>
                  <a:pt x="1718983" y="942750"/>
                  <a:pt x="1725137" y="915367"/>
                  <a:pt x="1734647" y="889661"/>
                </a:cubicBezTo>
                <a:cubicBezTo>
                  <a:pt x="1762059" y="815336"/>
                  <a:pt x="1750311" y="744923"/>
                  <a:pt x="1715067" y="676746"/>
                </a:cubicBezTo>
                <a:cubicBezTo>
                  <a:pt x="1659684" y="571126"/>
                  <a:pt x="1564582" y="501272"/>
                  <a:pt x="1480109" y="422477"/>
                </a:cubicBezTo>
                <a:cubicBezTo>
                  <a:pt x="1403468" y="350947"/>
                  <a:pt x="1338016" y="274945"/>
                  <a:pt x="1332421" y="163738"/>
                </a:cubicBezTo>
                <a:cubicBezTo>
                  <a:pt x="1330184" y="158708"/>
                  <a:pt x="1327386" y="153120"/>
                  <a:pt x="1325708" y="146414"/>
                </a:cubicBezTo>
                <a:close/>
                <a:moveTo>
                  <a:pt x="196231" y="1313814"/>
                </a:moveTo>
                <a:cubicBezTo>
                  <a:pt x="200147" y="1338962"/>
                  <a:pt x="201825" y="1353491"/>
                  <a:pt x="204622" y="1368021"/>
                </a:cubicBezTo>
                <a:cubicBezTo>
                  <a:pt x="213573" y="1416081"/>
                  <a:pt x="224202" y="1464140"/>
                  <a:pt x="232593" y="1512200"/>
                </a:cubicBezTo>
                <a:cubicBezTo>
                  <a:pt x="247138" y="1598260"/>
                  <a:pt x="260564" y="1684320"/>
                  <a:pt x="273991" y="1769821"/>
                </a:cubicBezTo>
                <a:cubicBezTo>
                  <a:pt x="276788" y="1787145"/>
                  <a:pt x="283501" y="1800557"/>
                  <a:pt x="299724" y="1810616"/>
                </a:cubicBezTo>
                <a:cubicBezTo>
                  <a:pt x="360142" y="1847499"/>
                  <a:pt x="447412" y="1841911"/>
                  <a:pt x="507830" y="1794410"/>
                </a:cubicBezTo>
                <a:cubicBezTo>
                  <a:pt x="503914" y="1780439"/>
                  <a:pt x="499439" y="1766468"/>
                  <a:pt x="496641" y="1751380"/>
                </a:cubicBezTo>
                <a:cubicBezTo>
                  <a:pt x="483215" y="1683761"/>
                  <a:pt x="498879" y="1622849"/>
                  <a:pt x="549787" y="1575348"/>
                </a:cubicBezTo>
                <a:cubicBezTo>
                  <a:pt x="582793" y="1544612"/>
                  <a:pt x="624190" y="1533435"/>
                  <a:pt x="668944" y="1551318"/>
                </a:cubicBezTo>
                <a:cubicBezTo>
                  <a:pt x="710901" y="1568083"/>
                  <a:pt x="728243" y="1602172"/>
                  <a:pt x="733278" y="1644084"/>
                </a:cubicBezTo>
                <a:cubicBezTo>
                  <a:pt x="737194" y="1678732"/>
                  <a:pt x="730481" y="1712262"/>
                  <a:pt x="712020" y="1741321"/>
                </a:cubicBezTo>
                <a:cubicBezTo>
                  <a:pt x="690762" y="1775968"/>
                  <a:pt x="665588" y="1807822"/>
                  <a:pt x="643211" y="1839675"/>
                </a:cubicBezTo>
                <a:cubicBezTo>
                  <a:pt x="660553" y="1873205"/>
                  <a:pt x="688524" y="1881588"/>
                  <a:pt x="720411" y="1886617"/>
                </a:cubicBezTo>
                <a:cubicBezTo>
                  <a:pt x="763487" y="1893323"/>
                  <a:pt x="803765" y="1891647"/>
                  <a:pt x="846282" y="1878794"/>
                </a:cubicBezTo>
                <a:cubicBezTo>
                  <a:pt x="895511" y="1863705"/>
                  <a:pt x="936349" y="1837440"/>
                  <a:pt x="978306" y="1810057"/>
                </a:cubicBezTo>
                <a:cubicBezTo>
                  <a:pt x="913972" y="1709467"/>
                  <a:pt x="956488" y="1602172"/>
                  <a:pt x="1012431" y="1556348"/>
                </a:cubicBezTo>
                <a:cubicBezTo>
                  <a:pt x="1047115" y="1527847"/>
                  <a:pt x="1091869" y="1521700"/>
                  <a:pt x="1132147" y="1541818"/>
                </a:cubicBezTo>
                <a:cubicBezTo>
                  <a:pt x="1172426" y="1561936"/>
                  <a:pt x="1195922" y="1601054"/>
                  <a:pt x="1187530" y="1647996"/>
                </a:cubicBezTo>
                <a:cubicBezTo>
                  <a:pt x="1181377" y="1682085"/>
                  <a:pt x="1166832" y="1714497"/>
                  <a:pt x="1155084" y="1747468"/>
                </a:cubicBezTo>
                <a:cubicBezTo>
                  <a:pt x="1150049" y="1760880"/>
                  <a:pt x="1141658" y="1773174"/>
                  <a:pt x="1131588" y="1790498"/>
                </a:cubicBezTo>
                <a:cubicBezTo>
                  <a:pt x="1202075" y="1786028"/>
                  <a:pt x="1263612" y="1770939"/>
                  <a:pt x="1318995" y="1740762"/>
                </a:cubicBezTo>
                <a:cubicBezTo>
                  <a:pt x="1361511" y="1717850"/>
                  <a:pt x="1396196" y="1682085"/>
                  <a:pt x="1435355" y="1652467"/>
                </a:cubicBezTo>
                <a:cubicBezTo>
                  <a:pt x="1451579" y="1640172"/>
                  <a:pt x="1469480" y="1629555"/>
                  <a:pt x="1491298" y="1615584"/>
                </a:cubicBezTo>
                <a:cubicBezTo>
                  <a:pt x="1505843" y="1518347"/>
                  <a:pt x="1521507" y="1413845"/>
                  <a:pt x="1538289" y="1302638"/>
                </a:cubicBezTo>
                <a:cubicBezTo>
                  <a:pt x="1491857" y="1326109"/>
                  <a:pt x="1449900" y="1341756"/>
                  <a:pt x="1414097" y="1366345"/>
                </a:cubicBezTo>
                <a:cubicBezTo>
                  <a:pt x="1373819" y="1394286"/>
                  <a:pt x="1329624" y="1410492"/>
                  <a:pt x="1284311" y="1422228"/>
                </a:cubicBezTo>
                <a:cubicBezTo>
                  <a:pt x="1216620" y="1439552"/>
                  <a:pt x="1150049" y="1459670"/>
                  <a:pt x="1079002" y="1464699"/>
                </a:cubicBezTo>
                <a:cubicBezTo>
                  <a:pt x="1023060" y="1469170"/>
                  <a:pt x="967117" y="1473082"/>
                  <a:pt x="911175" y="1471964"/>
                </a:cubicBezTo>
                <a:cubicBezTo>
                  <a:pt x="845722" y="1470846"/>
                  <a:pt x="780829" y="1463022"/>
                  <a:pt x="715376" y="1458552"/>
                </a:cubicBezTo>
                <a:cubicBezTo>
                  <a:pt x="706426" y="1457993"/>
                  <a:pt x="696915" y="1457434"/>
                  <a:pt x="687965" y="1456875"/>
                </a:cubicBezTo>
                <a:cubicBezTo>
                  <a:pt x="647127" y="1452964"/>
                  <a:pt x="605170" y="1452964"/>
                  <a:pt x="565451" y="1444581"/>
                </a:cubicBezTo>
                <a:cubicBezTo>
                  <a:pt x="505592" y="1431728"/>
                  <a:pt x="447972" y="1411051"/>
                  <a:pt x="388673" y="1397639"/>
                </a:cubicBezTo>
                <a:cubicBezTo>
                  <a:pt x="346156" y="1388139"/>
                  <a:pt x="306997" y="1373609"/>
                  <a:pt x="270075" y="1350697"/>
                </a:cubicBezTo>
                <a:cubicBezTo>
                  <a:pt x="248817" y="1338962"/>
                  <a:pt x="226440" y="1329462"/>
                  <a:pt x="196231" y="1313814"/>
                </a:cubicBezTo>
                <a:close/>
                <a:moveTo>
                  <a:pt x="1463327" y="1715056"/>
                </a:moveTo>
                <a:cubicBezTo>
                  <a:pt x="1454376" y="1722879"/>
                  <a:pt x="1447103" y="1728468"/>
                  <a:pt x="1441509" y="1734615"/>
                </a:cubicBezTo>
                <a:cubicBezTo>
                  <a:pt x="1366546" y="1817322"/>
                  <a:pt x="1278157" y="1874882"/>
                  <a:pt x="1164594" y="1888853"/>
                </a:cubicBezTo>
                <a:cubicBezTo>
                  <a:pt x="1136623" y="1892206"/>
                  <a:pt x="1110330" y="1895559"/>
                  <a:pt x="1084037" y="1881029"/>
                </a:cubicBezTo>
                <a:cubicBezTo>
                  <a:pt x="1065017" y="1870411"/>
                  <a:pt x="1047674" y="1873764"/>
                  <a:pt x="1029213" y="1887176"/>
                </a:cubicBezTo>
                <a:cubicBezTo>
                  <a:pt x="968236" y="1931883"/>
                  <a:pt x="902783" y="1964295"/>
                  <a:pt x="825583" y="1974913"/>
                </a:cubicBezTo>
                <a:cubicBezTo>
                  <a:pt x="774675" y="1981619"/>
                  <a:pt x="728243" y="1977148"/>
                  <a:pt x="682930" y="1954795"/>
                </a:cubicBezTo>
                <a:cubicBezTo>
                  <a:pt x="644889" y="1935795"/>
                  <a:pt x="606848" y="1916235"/>
                  <a:pt x="563772" y="1893882"/>
                </a:cubicBezTo>
                <a:cubicBezTo>
                  <a:pt x="482096" y="1937471"/>
                  <a:pt x="392589" y="1948089"/>
                  <a:pt x="292452" y="1897235"/>
                </a:cubicBezTo>
                <a:cubicBezTo>
                  <a:pt x="301962" y="1955354"/>
                  <a:pt x="309794" y="2003972"/>
                  <a:pt x="318745" y="2057620"/>
                </a:cubicBezTo>
                <a:cubicBezTo>
                  <a:pt x="358464" y="2057620"/>
                  <a:pt x="393148" y="2059296"/>
                  <a:pt x="428392" y="2057061"/>
                </a:cubicBezTo>
                <a:cubicBezTo>
                  <a:pt x="498879" y="2053149"/>
                  <a:pt x="568807" y="2043649"/>
                  <a:pt x="639295" y="2042531"/>
                </a:cubicBezTo>
                <a:cubicBezTo>
                  <a:pt x="763487" y="2040855"/>
                  <a:pt x="887120" y="2033031"/>
                  <a:pt x="1010193" y="2018502"/>
                </a:cubicBezTo>
                <a:cubicBezTo>
                  <a:pt x="1095225" y="2008443"/>
                  <a:pt x="1180817" y="2000619"/>
                  <a:pt x="1266409" y="1996707"/>
                </a:cubicBezTo>
                <a:cubicBezTo>
                  <a:pt x="1311163" y="1994472"/>
                  <a:pt x="1354239" y="1989442"/>
                  <a:pt x="1397315" y="1976589"/>
                </a:cubicBezTo>
                <a:cubicBezTo>
                  <a:pt x="1428642" y="1967089"/>
                  <a:pt x="1442068" y="1949206"/>
                  <a:pt x="1445425" y="1918471"/>
                </a:cubicBezTo>
                <a:cubicBezTo>
                  <a:pt x="1451579" y="1856440"/>
                  <a:pt x="1459411" y="1794410"/>
                  <a:pt x="1466683" y="1731821"/>
                </a:cubicBezTo>
                <a:cubicBezTo>
                  <a:pt x="1466683" y="1727909"/>
                  <a:pt x="1465005" y="1723997"/>
                  <a:pt x="1463327" y="1715056"/>
                </a:cubicBezTo>
                <a:close/>
                <a:moveTo>
                  <a:pt x="1118162" y="1607201"/>
                </a:moveTo>
                <a:cubicBezTo>
                  <a:pt x="1054387" y="1615584"/>
                  <a:pt x="1018584" y="1688232"/>
                  <a:pt x="1045437" y="1747468"/>
                </a:cubicBezTo>
                <a:cubicBezTo>
                  <a:pt x="1088512" y="1710026"/>
                  <a:pt x="1115924" y="1666996"/>
                  <a:pt x="1118162" y="1607201"/>
                </a:cubicBezTo>
                <a:close/>
                <a:moveTo>
                  <a:pt x="642651" y="1635702"/>
                </a:moveTo>
                <a:cubicBezTo>
                  <a:pt x="614680" y="1661967"/>
                  <a:pt x="590625" y="1690467"/>
                  <a:pt x="595100" y="1732380"/>
                </a:cubicBezTo>
                <a:cubicBezTo>
                  <a:pt x="615799" y="1702762"/>
                  <a:pt x="642651" y="1675938"/>
                  <a:pt x="642651" y="1635702"/>
                </a:cubicBezTo>
                <a:close/>
                <a:moveTo>
                  <a:pt x="857470" y="495684"/>
                </a:moveTo>
                <a:cubicBezTo>
                  <a:pt x="857470" y="478919"/>
                  <a:pt x="855792" y="462154"/>
                  <a:pt x="858030" y="445389"/>
                </a:cubicBezTo>
                <a:cubicBezTo>
                  <a:pt x="863064" y="396212"/>
                  <a:pt x="891036" y="362682"/>
                  <a:pt x="932433" y="338093"/>
                </a:cubicBezTo>
                <a:cubicBezTo>
                  <a:pt x="939146" y="334182"/>
                  <a:pt x="945859" y="330270"/>
                  <a:pt x="952013" y="326358"/>
                </a:cubicBezTo>
                <a:cubicBezTo>
                  <a:pt x="997326" y="296740"/>
                  <a:pt x="1033689" y="300093"/>
                  <a:pt x="1066135" y="343123"/>
                </a:cubicBezTo>
                <a:cubicBezTo>
                  <a:pt x="1085156" y="368270"/>
                  <a:pt x="1099141" y="373300"/>
                  <a:pt x="1129910" y="362682"/>
                </a:cubicBezTo>
                <a:cubicBezTo>
                  <a:pt x="1166272" y="350388"/>
                  <a:pt x="1207110" y="353182"/>
                  <a:pt x="1235641" y="387271"/>
                </a:cubicBezTo>
                <a:cubicBezTo>
                  <a:pt x="1263053" y="420242"/>
                  <a:pt x="1265850" y="459919"/>
                  <a:pt x="1245151" y="494566"/>
                </a:cubicBezTo>
                <a:cubicBezTo>
                  <a:pt x="1222215" y="533685"/>
                  <a:pt x="1195362" y="571685"/>
                  <a:pt x="1162356" y="602421"/>
                </a:cubicBezTo>
                <a:cubicBezTo>
                  <a:pt x="1121518" y="640980"/>
                  <a:pt x="1075086" y="673952"/>
                  <a:pt x="1021381" y="694628"/>
                </a:cubicBezTo>
                <a:cubicBezTo>
                  <a:pt x="967677" y="715864"/>
                  <a:pt x="950894" y="710276"/>
                  <a:pt x="910056" y="670040"/>
                </a:cubicBezTo>
                <a:cubicBezTo>
                  <a:pt x="865861" y="626451"/>
                  <a:pt x="861946" y="573362"/>
                  <a:pt x="859148" y="518037"/>
                </a:cubicBezTo>
                <a:cubicBezTo>
                  <a:pt x="858589" y="510214"/>
                  <a:pt x="859148" y="502949"/>
                  <a:pt x="859148" y="495125"/>
                </a:cubicBezTo>
                <a:cubicBezTo>
                  <a:pt x="859148" y="495684"/>
                  <a:pt x="858030" y="495684"/>
                  <a:pt x="857470" y="495684"/>
                </a:cubicBezTo>
                <a:close/>
                <a:moveTo>
                  <a:pt x="958726" y="621980"/>
                </a:moveTo>
                <a:cubicBezTo>
                  <a:pt x="1002920" y="594039"/>
                  <a:pt x="1043758" y="574479"/>
                  <a:pt x="1076205" y="545979"/>
                </a:cubicBezTo>
                <a:cubicBezTo>
                  <a:pt x="1108652" y="518037"/>
                  <a:pt x="1156203" y="502390"/>
                  <a:pt x="1170748" y="442595"/>
                </a:cubicBezTo>
                <a:cubicBezTo>
                  <a:pt x="1148371" y="452654"/>
                  <a:pt x="1133266" y="457684"/>
                  <a:pt x="1119281" y="465507"/>
                </a:cubicBezTo>
                <a:cubicBezTo>
                  <a:pt x="1107533" y="472213"/>
                  <a:pt x="1098023" y="482831"/>
                  <a:pt x="1086834" y="490655"/>
                </a:cubicBezTo>
                <a:cubicBezTo>
                  <a:pt x="1054387" y="513567"/>
                  <a:pt x="1034248" y="509096"/>
                  <a:pt x="1019703" y="472772"/>
                </a:cubicBezTo>
                <a:cubicBezTo>
                  <a:pt x="1011312" y="451536"/>
                  <a:pt x="1007955" y="428624"/>
                  <a:pt x="1002361" y="406830"/>
                </a:cubicBezTo>
                <a:cubicBezTo>
                  <a:pt x="971593" y="411859"/>
                  <a:pt x="955929" y="425830"/>
                  <a:pt x="949775" y="452654"/>
                </a:cubicBezTo>
                <a:cubicBezTo>
                  <a:pt x="936908" y="506302"/>
                  <a:pt x="944181" y="558273"/>
                  <a:pt x="958726" y="621980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9"/>
          <p:cNvSpPr/>
          <p:nvPr/>
        </p:nvSpPr>
        <p:spPr>
          <a:xfrm rot="188886">
            <a:off x="4414929" y="3773693"/>
            <a:ext cx="823410" cy="1654767"/>
          </a:xfrm>
          <a:custGeom>
            <a:rect b="b" l="l" r="r" t="t"/>
            <a:pathLst>
              <a:path extrusionOk="0" h="3305405" w="1644335">
                <a:moveTo>
                  <a:pt x="829936" y="3304150"/>
                </a:moveTo>
                <a:cubicBezTo>
                  <a:pt x="782448" y="3301776"/>
                  <a:pt x="735553" y="3302963"/>
                  <a:pt x="690440" y="3296434"/>
                </a:cubicBezTo>
                <a:cubicBezTo>
                  <a:pt x="618614" y="3285748"/>
                  <a:pt x="547381" y="3271502"/>
                  <a:pt x="476743" y="3254881"/>
                </a:cubicBezTo>
                <a:cubicBezTo>
                  <a:pt x="423319" y="3242416"/>
                  <a:pt x="371675" y="3223420"/>
                  <a:pt x="318845" y="3207393"/>
                </a:cubicBezTo>
                <a:cubicBezTo>
                  <a:pt x="311721" y="3205019"/>
                  <a:pt x="303411" y="3203831"/>
                  <a:pt x="297475" y="3199676"/>
                </a:cubicBezTo>
                <a:cubicBezTo>
                  <a:pt x="208435" y="3139722"/>
                  <a:pt x="115239" y="3086298"/>
                  <a:pt x="43413" y="3004381"/>
                </a:cubicBezTo>
                <a:cubicBezTo>
                  <a:pt x="10765" y="2967578"/>
                  <a:pt x="-1107" y="2930774"/>
                  <a:pt x="80" y="2883286"/>
                </a:cubicBezTo>
                <a:cubicBezTo>
                  <a:pt x="2455" y="2809680"/>
                  <a:pt x="13733" y="2738447"/>
                  <a:pt x="33322" y="2668402"/>
                </a:cubicBezTo>
                <a:cubicBezTo>
                  <a:pt x="38071" y="2651188"/>
                  <a:pt x="46975" y="2635754"/>
                  <a:pt x="51724" y="2618540"/>
                </a:cubicBezTo>
                <a:cubicBezTo>
                  <a:pt x="58253" y="2596576"/>
                  <a:pt x="62408" y="2574020"/>
                  <a:pt x="67751" y="2552056"/>
                </a:cubicBezTo>
                <a:cubicBezTo>
                  <a:pt x="74281" y="2524750"/>
                  <a:pt x="81404" y="2498038"/>
                  <a:pt x="87933" y="2470733"/>
                </a:cubicBezTo>
                <a:cubicBezTo>
                  <a:pt x="89714" y="2463609"/>
                  <a:pt x="91495" y="2455893"/>
                  <a:pt x="93276" y="2448769"/>
                </a:cubicBezTo>
                <a:cubicBezTo>
                  <a:pt x="107522" y="2391784"/>
                  <a:pt x="121175" y="2334798"/>
                  <a:pt x="135422" y="2277812"/>
                </a:cubicBezTo>
                <a:cubicBezTo>
                  <a:pt x="142545" y="2249319"/>
                  <a:pt x="147294" y="2220232"/>
                  <a:pt x="156791" y="2192927"/>
                </a:cubicBezTo>
                <a:cubicBezTo>
                  <a:pt x="179942" y="2125850"/>
                  <a:pt x="206060" y="2059366"/>
                  <a:pt x="229804" y="1992289"/>
                </a:cubicBezTo>
                <a:cubicBezTo>
                  <a:pt x="242270" y="1957860"/>
                  <a:pt x="249987" y="1921650"/>
                  <a:pt x="263046" y="1887221"/>
                </a:cubicBezTo>
                <a:cubicBezTo>
                  <a:pt x="277886" y="1847450"/>
                  <a:pt x="296288" y="1808272"/>
                  <a:pt x="312909" y="1769095"/>
                </a:cubicBezTo>
                <a:cubicBezTo>
                  <a:pt x="315877" y="1761971"/>
                  <a:pt x="320625" y="1755442"/>
                  <a:pt x="322406" y="1748319"/>
                </a:cubicBezTo>
                <a:cubicBezTo>
                  <a:pt x="341995" y="1666995"/>
                  <a:pt x="382360" y="1593982"/>
                  <a:pt x="415008" y="1517407"/>
                </a:cubicBezTo>
                <a:cubicBezTo>
                  <a:pt x="429848" y="1482978"/>
                  <a:pt x="449437" y="1450924"/>
                  <a:pt x="459528" y="1413527"/>
                </a:cubicBezTo>
                <a:cubicBezTo>
                  <a:pt x="473775" y="1362477"/>
                  <a:pt x="499893" y="1314395"/>
                  <a:pt x="520076" y="1264533"/>
                </a:cubicBezTo>
                <a:cubicBezTo>
                  <a:pt x="545601" y="1202204"/>
                  <a:pt x="571126" y="1139876"/>
                  <a:pt x="596650" y="1077548"/>
                </a:cubicBezTo>
                <a:cubicBezTo>
                  <a:pt x="607929" y="1050242"/>
                  <a:pt x="619801" y="1023530"/>
                  <a:pt x="631673" y="996818"/>
                </a:cubicBezTo>
                <a:cubicBezTo>
                  <a:pt x="649481" y="957047"/>
                  <a:pt x="665508" y="916682"/>
                  <a:pt x="685097" y="878097"/>
                </a:cubicBezTo>
                <a:cubicBezTo>
                  <a:pt x="697563" y="854353"/>
                  <a:pt x="707060" y="827641"/>
                  <a:pt x="738521" y="816956"/>
                </a:cubicBezTo>
                <a:cubicBezTo>
                  <a:pt x="750393" y="812801"/>
                  <a:pt x="756923" y="790838"/>
                  <a:pt x="765233" y="776591"/>
                </a:cubicBezTo>
                <a:cubicBezTo>
                  <a:pt x="780667" y="749879"/>
                  <a:pt x="804411" y="741569"/>
                  <a:pt x="833498" y="744537"/>
                </a:cubicBezTo>
                <a:cubicBezTo>
                  <a:pt x="860210" y="746911"/>
                  <a:pt x="879205" y="763532"/>
                  <a:pt x="889890" y="785495"/>
                </a:cubicBezTo>
                <a:cubicBezTo>
                  <a:pt x="917196" y="841888"/>
                  <a:pt x="946282" y="897686"/>
                  <a:pt x="967058" y="956453"/>
                </a:cubicBezTo>
                <a:cubicBezTo>
                  <a:pt x="1013953" y="1090607"/>
                  <a:pt x="1055505" y="1225949"/>
                  <a:pt x="1101212" y="1360696"/>
                </a:cubicBezTo>
                <a:cubicBezTo>
                  <a:pt x="1132673" y="1453892"/>
                  <a:pt x="1168883" y="1545306"/>
                  <a:pt x="1202125" y="1637909"/>
                </a:cubicBezTo>
                <a:cubicBezTo>
                  <a:pt x="1229430" y="1713296"/>
                  <a:pt x="1257330" y="1788683"/>
                  <a:pt x="1282855" y="1865258"/>
                </a:cubicBezTo>
                <a:cubicBezTo>
                  <a:pt x="1308379" y="1941239"/>
                  <a:pt x="1330936" y="2018408"/>
                  <a:pt x="1354680" y="2094982"/>
                </a:cubicBezTo>
                <a:cubicBezTo>
                  <a:pt x="1368333" y="2140096"/>
                  <a:pt x="1380205" y="2185803"/>
                  <a:pt x="1393858" y="2230917"/>
                </a:cubicBezTo>
                <a:cubicBezTo>
                  <a:pt x="1410479" y="2284341"/>
                  <a:pt x="1428881" y="2337766"/>
                  <a:pt x="1446689" y="2390596"/>
                </a:cubicBezTo>
                <a:cubicBezTo>
                  <a:pt x="1482305" y="2495664"/>
                  <a:pt x="1517327" y="2600732"/>
                  <a:pt x="1554131" y="2705799"/>
                </a:cubicBezTo>
                <a:cubicBezTo>
                  <a:pt x="1566596" y="2742009"/>
                  <a:pt x="1584404" y="2776438"/>
                  <a:pt x="1596870" y="2812648"/>
                </a:cubicBezTo>
                <a:cubicBezTo>
                  <a:pt x="1614085" y="2860136"/>
                  <a:pt x="1629518" y="2908811"/>
                  <a:pt x="1643171" y="2957486"/>
                </a:cubicBezTo>
                <a:cubicBezTo>
                  <a:pt x="1646139" y="2966984"/>
                  <a:pt x="1643171" y="2981824"/>
                  <a:pt x="1637235" y="2990135"/>
                </a:cubicBezTo>
                <a:cubicBezTo>
                  <a:pt x="1618833" y="3017440"/>
                  <a:pt x="1600432" y="3045933"/>
                  <a:pt x="1576094" y="3067897"/>
                </a:cubicBezTo>
                <a:cubicBezTo>
                  <a:pt x="1547008" y="3094609"/>
                  <a:pt x="1513172" y="3115978"/>
                  <a:pt x="1480524" y="3137348"/>
                </a:cubicBezTo>
                <a:cubicBezTo>
                  <a:pt x="1447876" y="3159311"/>
                  <a:pt x="1415228" y="3182462"/>
                  <a:pt x="1379612" y="3197895"/>
                </a:cubicBezTo>
                <a:cubicBezTo>
                  <a:pt x="1301256" y="3231731"/>
                  <a:pt x="1222307" y="3262004"/>
                  <a:pt x="1136235" y="3276251"/>
                </a:cubicBezTo>
                <a:cubicBezTo>
                  <a:pt x="1050162" y="3290498"/>
                  <a:pt x="963497" y="3291685"/>
                  <a:pt x="877424" y="3304744"/>
                </a:cubicBezTo>
                <a:cubicBezTo>
                  <a:pt x="861991" y="3306525"/>
                  <a:pt x="844776" y="3304150"/>
                  <a:pt x="829936" y="3304150"/>
                </a:cubicBezTo>
                <a:close/>
                <a:moveTo>
                  <a:pt x="70719" y="2941459"/>
                </a:moveTo>
                <a:cubicBezTo>
                  <a:pt x="99212" y="2965797"/>
                  <a:pt x="126517" y="2992509"/>
                  <a:pt x="157385" y="3014472"/>
                </a:cubicBezTo>
                <a:cubicBezTo>
                  <a:pt x="188252" y="3037029"/>
                  <a:pt x="224462" y="3052463"/>
                  <a:pt x="253548" y="3076801"/>
                </a:cubicBezTo>
                <a:cubicBezTo>
                  <a:pt x="282041" y="3100545"/>
                  <a:pt x="315283" y="3114198"/>
                  <a:pt x="348525" y="3125476"/>
                </a:cubicBezTo>
                <a:cubicBezTo>
                  <a:pt x="410259" y="3146252"/>
                  <a:pt x="473775" y="3162279"/>
                  <a:pt x="536697" y="3178900"/>
                </a:cubicBezTo>
                <a:cubicBezTo>
                  <a:pt x="572313" y="3188398"/>
                  <a:pt x="608522" y="3198489"/>
                  <a:pt x="644732" y="3203831"/>
                </a:cubicBezTo>
                <a:cubicBezTo>
                  <a:pt x="710028" y="3213329"/>
                  <a:pt x="775918" y="3222233"/>
                  <a:pt x="842995" y="3219265"/>
                </a:cubicBezTo>
                <a:cubicBezTo>
                  <a:pt x="888703" y="3216891"/>
                  <a:pt x="935597" y="3222233"/>
                  <a:pt x="980711" y="3216297"/>
                </a:cubicBezTo>
                <a:cubicBezTo>
                  <a:pt x="1061441" y="3206206"/>
                  <a:pt x="1142171" y="3194927"/>
                  <a:pt x="1219933" y="3168215"/>
                </a:cubicBezTo>
                <a:cubicBezTo>
                  <a:pt x="1305411" y="3139129"/>
                  <a:pt x="1390297" y="3110636"/>
                  <a:pt x="1463903" y="3056025"/>
                </a:cubicBezTo>
                <a:cubicBezTo>
                  <a:pt x="1497145" y="3031093"/>
                  <a:pt x="1530980" y="3007349"/>
                  <a:pt x="1563035" y="2984199"/>
                </a:cubicBezTo>
                <a:cubicBezTo>
                  <a:pt x="1547008" y="2937304"/>
                  <a:pt x="1533355" y="2895158"/>
                  <a:pt x="1518515" y="2853013"/>
                </a:cubicBezTo>
                <a:cubicBezTo>
                  <a:pt x="1497145" y="2794246"/>
                  <a:pt x="1473401" y="2736073"/>
                  <a:pt x="1453218" y="2677306"/>
                </a:cubicBezTo>
                <a:cubicBezTo>
                  <a:pt x="1439566" y="2637535"/>
                  <a:pt x="1430662" y="2595983"/>
                  <a:pt x="1419383" y="2555618"/>
                </a:cubicBezTo>
                <a:cubicBezTo>
                  <a:pt x="1402762" y="2498038"/>
                  <a:pt x="1385548" y="2441052"/>
                  <a:pt x="1367740" y="2384067"/>
                </a:cubicBezTo>
                <a:cubicBezTo>
                  <a:pt x="1359429" y="2357948"/>
                  <a:pt x="1349932" y="2332423"/>
                  <a:pt x="1338653" y="2300369"/>
                </a:cubicBezTo>
                <a:cubicBezTo>
                  <a:pt x="1320845" y="2331830"/>
                  <a:pt x="1306599" y="2356167"/>
                  <a:pt x="1293539" y="2380505"/>
                </a:cubicBezTo>
                <a:cubicBezTo>
                  <a:pt x="1262079" y="2437491"/>
                  <a:pt x="1216371" y="2476075"/>
                  <a:pt x="1151075" y="2483792"/>
                </a:cubicBezTo>
                <a:cubicBezTo>
                  <a:pt x="1123176" y="2487354"/>
                  <a:pt x="1093495" y="2481418"/>
                  <a:pt x="1063222" y="2480230"/>
                </a:cubicBezTo>
                <a:cubicBezTo>
                  <a:pt x="1028199" y="2544339"/>
                  <a:pt x="982492" y="2603106"/>
                  <a:pt x="925506" y="2653562"/>
                </a:cubicBezTo>
                <a:cubicBezTo>
                  <a:pt x="858429" y="2712922"/>
                  <a:pt x="755142" y="2721233"/>
                  <a:pt x="679755" y="2671964"/>
                </a:cubicBezTo>
                <a:cubicBezTo>
                  <a:pt x="670851" y="2666028"/>
                  <a:pt x="661353" y="2660092"/>
                  <a:pt x="650668" y="2652969"/>
                </a:cubicBezTo>
                <a:cubicBezTo>
                  <a:pt x="615052" y="2719452"/>
                  <a:pt x="568158" y="2768721"/>
                  <a:pt x="502861" y="2801369"/>
                </a:cubicBezTo>
                <a:cubicBezTo>
                  <a:pt x="457748" y="2823926"/>
                  <a:pt x="413821" y="2832237"/>
                  <a:pt x="366333" y="2817990"/>
                </a:cubicBezTo>
                <a:cubicBezTo>
                  <a:pt x="342589" y="2810867"/>
                  <a:pt x="320625" y="2796620"/>
                  <a:pt x="299256" y="2785935"/>
                </a:cubicBezTo>
                <a:cubicBezTo>
                  <a:pt x="274324" y="2806118"/>
                  <a:pt x="250580" y="2826894"/>
                  <a:pt x="225055" y="2846483"/>
                </a:cubicBezTo>
                <a:cubicBezTo>
                  <a:pt x="205467" y="2861323"/>
                  <a:pt x="183503" y="2872008"/>
                  <a:pt x="157385" y="2867259"/>
                </a:cubicBezTo>
                <a:cubicBezTo>
                  <a:pt x="136609" y="2863697"/>
                  <a:pt x="115833" y="2860136"/>
                  <a:pt x="90901" y="2855981"/>
                </a:cubicBezTo>
                <a:cubicBezTo>
                  <a:pt x="84965" y="2882099"/>
                  <a:pt x="78436" y="2908811"/>
                  <a:pt x="70719" y="2941459"/>
                </a:cubicBezTo>
                <a:close/>
                <a:moveTo>
                  <a:pt x="326561" y="2740822"/>
                </a:moveTo>
                <a:cubicBezTo>
                  <a:pt x="377018" y="2773470"/>
                  <a:pt x="437565" y="2768721"/>
                  <a:pt x="482679" y="2737854"/>
                </a:cubicBezTo>
                <a:cubicBezTo>
                  <a:pt x="530167" y="2705799"/>
                  <a:pt x="558660" y="2660092"/>
                  <a:pt x="590121" y="2614384"/>
                </a:cubicBezTo>
                <a:cubicBezTo>
                  <a:pt x="606742" y="2590047"/>
                  <a:pt x="606742" y="2568677"/>
                  <a:pt x="593682" y="2543746"/>
                </a:cubicBezTo>
                <a:cubicBezTo>
                  <a:pt x="585372" y="2528312"/>
                  <a:pt x="578249" y="2511098"/>
                  <a:pt x="575874" y="2493883"/>
                </a:cubicBezTo>
                <a:cubicBezTo>
                  <a:pt x="564002" y="2423838"/>
                  <a:pt x="565783" y="2353793"/>
                  <a:pt x="580623" y="2284341"/>
                </a:cubicBezTo>
                <a:cubicBezTo>
                  <a:pt x="590714" y="2234479"/>
                  <a:pt x="609710" y="2188771"/>
                  <a:pt x="641171" y="2149000"/>
                </a:cubicBezTo>
                <a:cubicBezTo>
                  <a:pt x="661947" y="2122882"/>
                  <a:pt x="688065" y="2102699"/>
                  <a:pt x="723681" y="2113384"/>
                </a:cubicBezTo>
                <a:cubicBezTo>
                  <a:pt x="756923" y="2123475"/>
                  <a:pt x="778886" y="2147813"/>
                  <a:pt x="780667" y="2182835"/>
                </a:cubicBezTo>
                <a:cubicBezTo>
                  <a:pt x="781854" y="2211328"/>
                  <a:pt x="778886" y="2241602"/>
                  <a:pt x="771763" y="2269501"/>
                </a:cubicBezTo>
                <a:cubicBezTo>
                  <a:pt x="747425" y="2368633"/>
                  <a:pt x="727243" y="2468952"/>
                  <a:pt x="688659" y="2564522"/>
                </a:cubicBezTo>
                <a:cubicBezTo>
                  <a:pt x="685691" y="2572239"/>
                  <a:pt x="684504" y="2582924"/>
                  <a:pt x="687472" y="2590047"/>
                </a:cubicBezTo>
                <a:cubicBezTo>
                  <a:pt x="701124" y="2622695"/>
                  <a:pt x="754549" y="2645252"/>
                  <a:pt x="788978" y="2633380"/>
                </a:cubicBezTo>
                <a:cubicBezTo>
                  <a:pt x="865552" y="2607261"/>
                  <a:pt x="924319" y="2558586"/>
                  <a:pt x="968245" y="2490915"/>
                </a:cubicBezTo>
                <a:cubicBezTo>
                  <a:pt x="993770" y="2451737"/>
                  <a:pt x="1019889" y="2414340"/>
                  <a:pt x="978337" y="2369820"/>
                </a:cubicBezTo>
                <a:cubicBezTo>
                  <a:pt x="976556" y="2368039"/>
                  <a:pt x="977149" y="2365071"/>
                  <a:pt x="976556" y="2362697"/>
                </a:cubicBezTo>
                <a:cubicBezTo>
                  <a:pt x="960529" y="2313428"/>
                  <a:pt x="950437" y="2263565"/>
                  <a:pt x="958154" y="2211922"/>
                </a:cubicBezTo>
                <a:cubicBezTo>
                  <a:pt x="965871" y="2158498"/>
                  <a:pt x="978337" y="2106261"/>
                  <a:pt x="1016327" y="2064709"/>
                </a:cubicBezTo>
                <a:cubicBezTo>
                  <a:pt x="1025231" y="2055211"/>
                  <a:pt x="1037697" y="2045120"/>
                  <a:pt x="1050162" y="2042745"/>
                </a:cubicBezTo>
                <a:cubicBezTo>
                  <a:pt x="1092902" y="2033841"/>
                  <a:pt x="1138016" y="2062334"/>
                  <a:pt x="1145732" y="2105074"/>
                </a:cubicBezTo>
                <a:cubicBezTo>
                  <a:pt x="1151668" y="2135941"/>
                  <a:pt x="1154043" y="2169183"/>
                  <a:pt x="1151075" y="2200644"/>
                </a:cubicBezTo>
                <a:cubicBezTo>
                  <a:pt x="1144545" y="2273063"/>
                  <a:pt x="1124363" y="2342515"/>
                  <a:pt x="1095276" y="2409592"/>
                </a:cubicBezTo>
                <a:cubicBezTo>
                  <a:pt x="1125550" y="2421464"/>
                  <a:pt x="1124956" y="2420276"/>
                  <a:pt x="1146326" y="2417308"/>
                </a:cubicBezTo>
                <a:cubicBezTo>
                  <a:pt x="1186097" y="2411372"/>
                  <a:pt x="1213997" y="2387035"/>
                  <a:pt x="1237147" y="2358542"/>
                </a:cubicBezTo>
                <a:cubicBezTo>
                  <a:pt x="1263859" y="2324707"/>
                  <a:pt x="1285823" y="2286716"/>
                  <a:pt x="1308379" y="2249319"/>
                </a:cubicBezTo>
                <a:cubicBezTo>
                  <a:pt x="1317877" y="2233885"/>
                  <a:pt x="1319064" y="2217264"/>
                  <a:pt x="1311941" y="2198269"/>
                </a:cubicBezTo>
                <a:cubicBezTo>
                  <a:pt x="1294133" y="2150781"/>
                  <a:pt x="1279887" y="2101512"/>
                  <a:pt x="1264453" y="2052836"/>
                </a:cubicBezTo>
                <a:cubicBezTo>
                  <a:pt x="1244270" y="1989915"/>
                  <a:pt x="1224682" y="1926993"/>
                  <a:pt x="1203312" y="1864071"/>
                </a:cubicBezTo>
                <a:cubicBezTo>
                  <a:pt x="1172445" y="1772656"/>
                  <a:pt x="1140390" y="1681241"/>
                  <a:pt x="1107742" y="1589827"/>
                </a:cubicBezTo>
                <a:cubicBezTo>
                  <a:pt x="1101212" y="1570832"/>
                  <a:pt x="1092308" y="1552430"/>
                  <a:pt x="1082811" y="1529873"/>
                </a:cubicBezTo>
                <a:cubicBezTo>
                  <a:pt x="1038884" y="1575580"/>
                  <a:pt x="987834" y="1592201"/>
                  <a:pt x="931442" y="1590420"/>
                </a:cubicBezTo>
                <a:cubicBezTo>
                  <a:pt x="917196" y="1619507"/>
                  <a:pt x="903543" y="1646813"/>
                  <a:pt x="891077" y="1674118"/>
                </a:cubicBezTo>
                <a:cubicBezTo>
                  <a:pt x="868520" y="1722200"/>
                  <a:pt x="836466" y="1763752"/>
                  <a:pt x="797882" y="1799962"/>
                </a:cubicBezTo>
                <a:cubicBezTo>
                  <a:pt x="755736" y="1839733"/>
                  <a:pt x="707060" y="1861697"/>
                  <a:pt x="647107" y="1842701"/>
                </a:cubicBezTo>
                <a:cubicBezTo>
                  <a:pt x="639983" y="1840327"/>
                  <a:pt x="632267" y="1839733"/>
                  <a:pt x="625143" y="1837953"/>
                </a:cubicBezTo>
                <a:cubicBezTo>
                  <a:pt x="626924" y="1840921"/>
                  <a:pt x="629299" y="1843295"/>
                  <a:pt x="631079" y="1846263"/>
                </a:cubicBezTo>
                <a:cubicBezTo>
                  <a:pt x="601993" y="1871194"/>
                  <a:pt x="573500" y="1896719"/>
                  <a:pt x="543820" y="1921057"/>
                </a:cubicBezTo>
                <a:cubicBezTo>
                  <a:pt x="489208" y="1965577"/>
                  <a:pt x="431035" y="2001193"/>
                  <a:pt x="356242" y="1992883"/>
                </a:cubicBezTo>
                <a:cubicBezTo>
                  <a:pt x="339027" y="1991102"/>
                  <a:pt x="328936" y="1998225"/>
                  <a:pt x="323000" y="2011878"/>
                </a:cubicBezTo>
                <a:cubicBezTo>
                  <a:pt x="317657" y="2023156"/>
                  <a:pt x="314096" y="2035622"/>
                  <a:pt x="310534" y="2048088"/>
                </a:cubicBezTo>
                <a:cubicBezTo>
                  <a:pt x="297475" y="2094389"/>
                  <a:pt x="286196" y="2141283"/>
                  <a:pt x="272544" y="2187584"/>
                </a:cubicBezTo>
                <a:cubicBezTo>
                  <a:pt x="256516" y="2242196"/>
                  <a:pt x="236334" y="2295620"/>
                  <a:pt x="223868" y="2351419"/>
                </a:cubicBezTo>
                <a:cubicBezTo>
                  <a:pt x="209622" y="2414340"/>
                  <a:pt x="191220" y="2476669"/>
                  <a:pt x="174006" y="2538997"/>
                </a:cubicBezTo>
                <a:cubicBezTo>
                  <a:pt x="165102" y="2571052"/>
                  <a:pt x="151449" y="2601919"/>
                  <a:pt x="146700" y="2633973"/>
                </a:cubicBezTo>
                <a:cubicBezTo>
                  <a:pt x="139577" y="2678493"/>
                  <a:pt x="128892" y="2721233"/>
                  <a:pt x="114645" y="2763379"/>
                </a:cubicBezTo>
                <a:cubicBezTo>
                  <a:pt x="109897" y="2777031"/>
                  <a:pt x="110490" y="2791871"/>
                  <a:pt x="108709" y="2807899"/>
                </a:cubicBezTo>
                <a:cubicBezTo>
                  <a:pt x="177567" y="2806118"/>
                  <a:pt x="207841" y="2757443"/>
                  <a:pt x="243457" y="2716484"/>
                </a:cubicBezTo>
                <a:cubicBezTo>
                  <a:pt x="246425" y="2712922"/>
                  <a:pt x="244051" y="2704018"/>
                  <a:pt x="242864" y="2698082"/>
                </a:cubicBezTo>
                <a:cubicBezTo>
                  <a:pt x="232772" y="2656530"/>
                  <a:pt x="235147" y="2614384"/>
                  <a:pt x="240489" y="2572239"/>
                </a:cubicBezTo>
                <a:cubicBezTo>
                  <a:pt x="246425" y="2525938"/>
                  <a:pt x="258891" y="2482011"/>
                  <a:pt x="295694" y="2449363"/>
                </a:cubicBezTo>
                <a:cubicBezTo>
                  <a:pt x="328936" y="2420276"/>
                  <a:pt x="363365" y="2424432"/>
                  <a:pt x="391264" y="2458861"/>
                </a:cubicBezTo>
                <a:cubicBezTo>
                  <a:pt x="415602" y="2488541"/>
                  <a:pt x="412634" y="2521189"/>
                  <a:pt x="404323" y="2553837"/>
                </a:cubicBezTo>
                <a:cubicBezTo>
                  <a:pt x="387109" y="2620320"/>
                  <a:pt x="363958" y="2682055"/>
                  <a:pt x="326561" y="2740822"/>
                </a:cubicBezTo>
                <a:close/>
                <a:moveTo>
                  <a:pt x="360990" y="1939458"/>
                </a:moveTo>
                <a:cubicBezTo>
                  <a:pt x="375237" y="1935897"/>
                  <a:pt x="386515" y="1935303"/>
                  <a:pt x="396607" y="1931148"/>
                </a:cubicBezTo>
                <a:cubicBezTo>
                  <a:pt x="461903" y="1901468"/>
                  <a:pt x="512359" y="1853386"/>
                  <a:pt x="558066" y="1799368"/>
                </a:cubicBezTo>
                <a:cubicBezTo>
                  <a:pt x="567564" y="1788090"/>
                  <a:pt x="563409" y="1776218"/>
                  <a:pt x="560441" y="1763159"/>
                </a:cubicBezTo>
                <a:cubicBezTo>
                  <a:pt x="554505" y="1734666"/>
                  <a:pt x="549756" y="1705579"/>
                  <a:pt x="548569" y="1676493"/>
                </a:cubicBezTo>
                <a:cubicBezTo>
                  <a:pt x="547975" y="1653936"/>
                  <a:pt x="554505" y="1630785"/>
                  <a:pt x="555692" y="1608228"/>
                </a:cubicBezTo>
                <a:cubicBezTo>
                  <a:pt x="557473" y="1563708"/>
                  <a:pt x="574687" y="1526905"/>
                  <a:pt x="604367" y="1494257"/>
                </a:cubicBezTo>
                <a:cubicBezTo>
                  <a:pt x="623363" y="1472887"/>
                  <a:pt x="643545" y="1468732"/>
                  <a:pt x="669664" y="1481198"/>
                </a:cubicBezTo>
                <a:cubicBezTo>
                  <a:pt x="710028" y="1499599"/>
                  <a:pt x="728430" y="1536996"/>
                  <a:pt x="720713" y="1590420"/>
                </a:cubicBezTo>
                <a:cubicBezTo>
                  <a:pt x="712403" y="1648593"/>
                  <a:pt x="702905" y="1706766"/>
                  <a:pt x="674412" y="1759597"/>
                </a:cubicBezTo>
                <a:cubicBezTo>
                  <a:pt x="669664" y="1767907"/>
                  <a:pt x="666696" y="1776811"/>
                  <a:pt x="661947" y="1788090"/>
                </a:cubicBezTo>
                <a:cubicBezTo>
                  <a:pt x="693408" y="1789871"/>
                  <a:pt x="714777" y="1775031"/>
                  <a:pt x="734366" y="1759597"/>
                </a:cubicBezTo>
                <a:cubicBezTo>
                  <a:pt x="799069" y="1707360"/>
                  <a:pt x="838247" y="1637909"/>
                  <a:pt x="865552" y="1561334"/>
                </a:cubicBezTo>
                <a:cubicBezTo>
                  <a:pt x="868520" y="1553617"/>
                  <a:pt x="865552" y="1540558"/>
                  <a:pt x="860803" y="1533434"/>
                </a:cubicBezTo>
                <a:cubicBezTo>
                  <a:pt x="824594" y="1477636"/>
                  <a:pt x="829936" y="1415901"/>
                  <a:pt x="833498" y="1354760"/>
                </a:cubicBezTo>
                <a:cubicBezTo>
                  <a:pt x="834685" y="1333984"/>
                  <a:pt x="845963" y="1313208"/>
                  <a:pt x="856055" y="1294213"/>
                </a:cubicBezTo>
                <a:cubicBezTo>
                  <a:pt x="870895" y="1267501"/>
                  <a:pt x="913040" y="1259190"/>
                  <a:pt x="932036" y="1282341"/>
                </a:cubicBezTo>
                <a:cubicBezTo>
                  <a:pt x="947469" y="1301336"/>
                  <a:pt x="963497" y="1326861"/>
                  <a:pt x="964090" y="1350011"/>
                </a:cubicBezTo>
                <a:cubicBezTo>
                  <a:pt x="965871" y="1398093"/>
                  <a:pt x="957561" y="1446175"/>
                  <a:pt x="952812" y="1494850"/>
                </a:cubicBezTo>
                <a:cubicBezTo>
                  <a:pt x="951625" y="1508503"/>
                  <a:pt x="948657" y="1521562"/>
                  <a:pt x="946282" y="1538183"/>
                </a:cubicBezTo>
                <a:cubicBezTo>
                  <a:pt x="999113" y="1535809"/>
                  <a:pt x="1035322" y="1513846"/>
                  <a:pt x="1063815" y="1482385"/>
                </a:cubicBezTo>
                <a:cubicBezTo>
                  <a:pt x="991396" y="1246131"/>
                  <a:pt x="920757" y="1014626"/>
                  <a:pt x="849525" y="783715"/>
                </a:cubicBezTo>
                <a:cubicBezTo>
                  <a:pt x="828155" y="783121"/>
                  <a:pt x="813909" y="792025"/>
                  <a:pt x="805005" y="806865"/>
                </a:cubicBezTo>
                <a:cubicBezTo>
                  <a:pt x="784229" y="840107"/>
                  <a:pt x="764046" y="873942"/>
                  <a:pt x="746832" y="909558"/>
                </a:cubicBezTo>
                <a:cubicBezTo>
                  <a:pt x="730805" y="943987"/>
                  <a:pt x="718932" y="980791"/>
                  <a:pt x="705873" y="1016407"/>
                </a:cubicBezTo>
                <a:cubicBezTo>
                  <a:pt x="667289" y="1122662"/>
                  <a:pt x="629892" y="1230104"/>
                  <a:pt x="588934" y="1335765"/>
                </a:cubicBezTo>
                <a:cubicBezTo>
                  <a:pt x="568158" y="1389783"/>
                  <a:pt x="550943" y="1445581"/>
                  <a:pt x="524231" y="1498412"/>
                </a:cubicBezTo>
                <a:cubicBezTo>
                  <a:pt x="496332" y="1553617"/>
                  <a:pt x="476149" y="1612977"/>
                  <a:pt x="455967" y="1671744"/>
                </a:cubicBezTo>
                <a:cubicBezTo>
                  <a:pt x="435784" y="1730511"/>
                  <a:pt x="395419" y="1781560"/>
                  <a:pt x="389483" y="1845669"/>
                </a:cubicBezTo>
                <a:cubicBezTo>
                  <a:pt x="388890" y="1850418"/>
                  <a:pt x="386515" y="1855761"/>
                  <a:pt x="383547" y="1859322"/>
                </a:cubicBezTo>
                <a:cubicBezTo>
                  <a:pt x="365146" y="1880098"/>
                  <a:pt x="363958" y="1905623"/>
                  <a:pt x="360990" y="1939458"/>
                </a:cubicBezTo>
                <a:close/>
                <a:moveTo>
                  <a:pt x="647107" y="2486760"/>
                </a:moveTo>
                <a:cubicBezTo>
                  <a:pt x="652449" y="2479043"/>
                  <a:pt x="655417" y="2476669"/>
                  <a:pt x="656604" y="2473107"/>
                </a:cubicBezTo>
                <a:cubicBezTo>
                  <a:pt x="681536" y="2388816"/>
                  <a:pt x="707060" y="2305118"/>
                  <a:pt x="730211" y="2220232"/>
                </a:cubicBezTo>
                <a:cubicBezTo>
                  <a:pt x="734960" y="2201831"/>
                  <a:pt x="730805" y="2181055"/>
                  <a:pt x="730805" y="2152562"/>
                </a:cubicBezTo>
                <a:cubicBezTo>
                  <a:pt x="715371" y="2162653"/>
                  <a:pt x="702312" y="2166808"/>
                  <a:pt x="695782" y="2175712"/>
                </a:cubicBezTo>
                <a:cubicBezTo>
                  <a:pt x="683910" y="2191739"/>
                  <a:pt x="673225" y="2210141"/>
                  <a:pt x="666102" y="2228543"/>
                </a:cubicBezTo>
                <a:cubicBezTo>
                  <a:pt x="637609" y="2301556"/>
                  <a:pt x="634047" y="2377537"/>
                  <a:pt x="639390" y="2454705"/>
                </a:cubicBezTo>
                <a:cubicBezTo>
                  <a:pt x="639983" y="2464203"/>
                  <a:pt x="643545" y="2473701"/>
                  <a:pt x="647107" y="2486760"/>
                </a:cubicBezTo>
                <a:close/>
                <a:moveTo>
                  <a:pt x="1043039" y="2353199"/>
                </a:moveTo>
                <a:cubicBezTo>
                  <a:pt x="1082811" y="2273063"/>
                  <a:pt x="1102993" y="2193520"/>
                  <a:pt x="1092308" y="2103293"/>
                </a:cubicBezTo>
                <a:cubicBezTo>
                  <a:pt x="1030574" y="2145439"/>
                  <a:pt x="1003268" y="2286716"/>
                  <a:pt x="1043039" y="2353199"/>
                </a:cubicBezTo>
                <a:close/>
                <a:moveTo>
                  <a:pt x="658979" y="1532841"/>
                </a:moveTo>
                <a:cubicBezTo>
                  <a:pt x="635828" y="1534622"/>
                  <a:pt x="634047" y="1552430"/>
                  <a:pt x="628705" y="1565489"/>
                </a:cubicBezTo>
                <a:cubicBezTo>
                  <a:pt x="610897" y="1607635"/>
                  <a:pt x="604367" y="1651561"/>
                  <a:pt x="614459" y="1702017"/>
                </a:cubicBezTo>
                <a:cubicBezTo>
                  <a:pt x="644139" y="1643845"/>
                  <a:pt x="653636" y="1607635"/>
                  <a:pt x="658979" y="1532841"/>
                </a:cubicBezTo>
                <a:close/>
                <a:moveTo>
                  <a:pt x="296881" y="2620320"/>
                </a:moveTo>
                <a:cubicBezTo>
                  <a:pt x="331310" y="2562741"/>
                  <a:pt x="343182" y="2524157"/>
                  <a:pt x="337246" y="2493290"/>
                </a:cubicBezTo>
                <a:cubicBezTo>
                  <a:pt x="308160" y="2522970"/>
                  <a:pt x="292133" y="2574020"/>
                  <a:pt x="296881" y="2620320"/>
                </a:cubicBezTo>
                <a:close/>
                <a:moveTo>
                  <a:pt x="902356" y="1341107"/>
                </a:moveTo>
                <a:cubicBezTo>
                  <a:pt x="891077" y="1376723"/>
                  <a:pt x="883360" y="1411746"/>
                  <a:pt x="891077" y="1448549"/>
                </a:cubicBezTo>
                <a:cubicBezTo>
                  <a:pt x="904136" y="1413527"/>
                  <a:pt x="912447" y="1377911"/>
                  <a:pt x="902356" y="1341107"/>
                </a:cubicBezTo>
                <a:close/>
                <a:moveTo>
                  <a:pt x="758704" y="381252"/>
                </a:moveTo>
                <a:cubicBezTo>
                  <a:pt x="778293" y="330796"/>
                  <a:pt x="797882" y="282121"/>
                  <a:pt x="816283" y="233445"/>
                </a:cubicBezTo>
                <a:cubicBezTo>
                  <a:pt x="842995" y="161619"/>
                  <a:pt x="880392" y="96917"/>
                  <a:pt x="938565" y="46461"/>
                </a:cubicBezTo>
                <a:cubicBezTo>
                  <a:pt x="956373" y="30433"/>
                  <a:pt x="977149" y="16780"/>
                  <a:pt x="999113" y="6689"/>
                </a:cubicBezTo>
                <a:cubicBezTo>
                  <a:pt x="1039478" y="-12306"/>
                  <a:pt x="1092902" y="10844"/>
                  <a:pt x="1114865" y="54771"/>
                </a:cubicBezTo>
                <a:cubicBezTo>
                  <a:pt x="1129705" y="83858"/>
                  <a:pt x="1133860" y="115318"/>
                  <a:pt x="1135048" y="147967"/>
                </a:cubicBezTo>
                <a:cubicBezTo>
                  <a:pt x="1135641" y="159245"/>
                  <a:pt x="1137422" y="169930"/>
                  <a:pt x="1138609" y="182989"/>
                </a:cubicBezTo>
                <a:cubicBezTo>
                  <a:pt x="1164134" y="170523"/>
                  <a:pt x="1184910" y="158651"/>
                  <a:pt x="1206874" y="149154"/>
                </a:cubicBezTo>
                <a:cubicBezTo>
                  <a:pt x="1251987" y="129565"/>
                  <a:pt x="1298288" y="127191"/>
                  <a:pt x="1345183" y="143218"/>
                </a:cubicBezTo>
                <a:cubicBezTo>
                  <a:pt x="1390297" y="158651"/>
                  <a:pt x="1409885" y="188332"/>
                  <a:pt x="1407511" y="236413"/>
                </a:cubicBezTo>
                <a:cubicBezTo>
                  <a:pt x="1404543" y="305865"/>
                  <a:pt x="1380205" y="367599"/>
                  <a:pt x="1345183" y="426960"/>
                </a:cubicBezTo>
                <a:cubicBezTo>
                  <a:pt x="1308379" y="489882"/>
                  <a:pt x="1253175" y="535589"/>
                  <a:pt x="1203906" y="587232"/>
                </a:cubicBezTo>
                <a:cubicBezTo>
                  <a:pt x="1163541" y="629378"/>
                  <a:pt x="1115459" y="661433"/>
                  <a:pt x="1063815" y="686958"/>
                </a:cubicBezTo>
                <a:cubicBezTo>
                  <a:pt x="1034729" y="701204"/>
                  <a:pt x="1000300" y="705359"/>
                  <a:pt x="967652" y="711295"/>
                </a:cubicBezTo>
                <a:cubicBezTo>
                  <a:pt x="958748" y="713076"/>
                  <a:pt x="945095" y="705953"/>
                  <a:pt x="937972" y="699423"/>
                </a:cubicBezTo>
                <a:cubicBezTo>
                  <a:pt x="924912" y="687551"/>
                  <a:pt x="929068" y="672117"/>
                  <a:pt x="946282" y="667369"/>
                </a:cubicBezTo>
                <a:cubicBezTo>
                  <a:pt x="1027606" y="644812"/>
                  <a:pt x="1090527" y="591981"/>
                  <a:pt x="1151668" y="537963"/>
                </a:cubicBezTo>
                <a:cubicBezTo>
                  <a:pt x="1200344" y="495224"/>
                  <a:pt x="1244864" y="447736"/>
                  <a:pt x="1289978" y="400248"/>
                </a:cubicBezTo>
                <a:cubicBezTo>
                  <a:pt x="1322626" y="365819"/>
                  <a:pt x="1335685" y="321298"/>
                  <a:pt x="1350525" y="277966"/>
                </a:cubicBezTo>
                <a:cubicBezTo>
                  <a:pt x="1356461" y="261345"/>
                  <a:pt x="1360616" y="243537"/>
                  <a:pt x="1362991" y="225728"/>
                </a:cubicBezTo>
                <a:cubicBezTo>
                  <a:pt x="1366552" y="199610"/>
                  <a:pt x="1358836" y="190112"/>
                  <a:pt x="1333311" y="186551"/>
                </a:cubicBezTo>
                <a:cubicBezTo>
                  <a:pt x="1291759" y="180615"/>
                  <a:pt x="1252581" y="187144"/>
                  <a:pt x="1214590" y="206140"/>
                </a:cubicBezTo>
                <a:cubicBezTo>
                  <a:pt x="1156417" y="234633"/>
                  <a:pt x="1124956" y="278559"/>
                  <a:pt x="1113678" y="343262"/>
                </a:cubicBezTo>
                <a:cubicBezTo>
                  <a:pt x="1099431" y="423398"/>
                  <a:pt x="1060254" y="492256"/>
                  <a:pt x="993177" y="542119"/>
                </a:cubicBezTo>
                <a:cubicBezTo>
                  <a:pt x="965277" y="562895"/>
                  <a:pt x="940346" y="565863"/>
                  <a:pt x="918976" y="551023"/>
                </a:cubicBezTo>
                <a:cubicBezTo>
                  <a:pt x="895826" y="534995"/>
                  <a:pt x="889296" y="511251"/>
                  <a:pt x="899388" y="475635"/>
                </a:cubicBezTo>
                <a:cubicBezTo>
                  <a:pt x="913040" y="429334"/>
                  <a:pt x="937972" y="388969"/>
                  <a:pt x="968839" y="353353"/>
                </a:cubicBezTo>
                <a:cubicBezTo>
                  <a:pt x="1000894" y="317143"/>
                  <a:pt x="1035916" y="283308"/>
                  <a:pt x="1069158" y="247692"/>
                </a:cubicBezTo>
                <a:cubicBezTo>
                  <a:pt x="1078062" y="237601"/>
                  <a:pt x="1088747" y="224541"/>
                  <a:pt x="1089934" y="212669"/>
                </a:cubicBezTo>
                <a:cubicBezTo>
                  <a:pt x="1094089" y="170523"/>
                  <a:pt x="1097651" y="128378"/>
                  <a:pt x="1085779" y="86826"/>
                </a:cubicBezTo>
                <a:cubicBezTo>
                  <a:pt x="1077468" y="58926"/>
                  <a:pt x="1068564" y="51209"/>
                  <a:pt x="1041852" y="57739"/>
                </a:cubicBezTo>
                <a:cubicBezTo>
                  <a:pt x="1024044" y="61894"/>
                  <a:pt x="1005642" y="70205"/>
                  <a:pt x="990802" y="81483"/>
                </a:cubicBezTo>
                <a:cubicBezTo>
                  <a:pt x="945689" y="117099"/>
                  <a:pt x="915415" y="165181"/>
                  <a:pt x="892858" y="216824"/>
                </a:cubicBezTo>
                <a:cubicBezTo>
                  <a:pt x="864365" y="283308"/>
                  <a:pt x="841215" y="352759"/>
                  <a:pt x="815690" y="421024"/>
                </a:cubicBezTo>
                <a:cubicBezTo>
                  <a:pt x="810347" y="435864"/>
                  <a:pt x="812722" y="448329"/>
                  <a:pt x="821626" y="460795"/>
                </a:cubicBezTo>
                <a:cubicBezTo>
                  <a:pt x="858429" y="511251"/>
                  <a:pt x="866146" y="569424"/>
                  <a:pt x="860210" y="628785"/>
                </a:cubicBezTo>
                <a:cubicBezTo>
                  <a:pt x="857835" y="653122"/>
                  <a:pt x="847151" y="678647"/>
                  <a:pt x="834091" y="699423"/>
                </a:cubicBezTo>
                <a:cubicBezTo>
                  <a:pt x="813909" y="731478"/>
                  <a:pt x="798475" y="735039"/>
                  <a:pt x="759297" y="711889"/>
                </a:cubicBezTo>
                <a:cubicBezTo>
                  <a:pt x="733179" y="695862"/>
                  <a:pt x="719526" y="670337"/>
                  <a:pt x="717152" y="638282"/>
                </a:cubicBezTo>
                <a:cubicBezTo>
                  <a:pt x="712403" y="573579"/>
                  <a:pt x="721900" y="510658"/>
                  <a:pt x="743864" y="450110"/>
                </a:cubicBezTo>
                <a:cubicBezTo>
                  <a:pt x="745051" y="446549"/>
                  <a:pt x="745645" y="442987"/>
                  <a:pt x="746238" y="439425"/>
                </a:cubicBezTo>
                <a:cubicBezTo>
                  <a:pt x="713590" y="403216"/>
                  <a:pt x="670257" y="394905"/>
                  <a:pt x="642358" y="421617"/>
                </a:cubicBezTo>
                <a:cubicBezTo>
                  <a:pt x="630486" y="433489"/>
                  <a:pt x="619207" y="450704"/>
                  <a:pt x="616833" y="467325"/>
                </a:cubicBezTo>
                <a:cubicBezTo>
                  <a:pt x="610303" y="510658"/>
                  <a:pt x="609710" y="554584"/>
                  <a:pt x="635828" y="593762"/>
                </a:cubicBezTo>
                <a:cubicBezTo>
                  <a:pt x="652449" y="618100"/>
                  <a:pt x="669664" y="641844"/>
                  <a:pt x="686284" y="666181"/>
                </a:cubicBezTo>
                <a:cubicBezTo>
                  <a:pt x="696969" y="681615"/>
                  <a:pt x="709435" y="696455"/>
                  <a:pt x="707060" y="715450"/>
                </a:cubicBezTo>
                <a:cubicBezTo>
                  <a:pt x="691627" y="726135"/>
                  <a:pt x="682129" y="718418"/>
                  <a:pt x="674412" y="710108"/>
                </a:cubicBezTo>
                <a:cubicBezTo>
                  <a:pt x="642951" y="672711"/>
                  <a:pt x="611490" y="635908"/>
                  <a:pt x="582404" y="597324"/>
                </a:cubicBezTo>
                <a:cubicBezTo>
                  <a:pt x="549756" y="554584"/>
                  <a:pt x="548569" y="504722"/>
                  <a:pt x="556285" y="454265"/>
                </a:cubicBezTo>
                <a:cubicBezTo>
                  <a:pt x="560441" y="427553"/>
                  <a:pt x="569938" y="403216"/>
                  <a:pt x="585966" y="380659"/>
                </a:cubicBezTo>
                <a:cubicBezTo>
                  <a:pt x="600212" y="360476"/>
                  <a:pt x="618020" y="353353"/>
                  <a:pt x="641171" y="352166"/>
                </a:cubicBezTo>
                <a:cubicBezTo>
                  <a:pt x="675006" y="350385"/>
                  <a:pt x="707060" y="358695"/>
                  <a:pt x="737334" y="373535"/>
                </a:cubicBezTo>
                <a:cubicBezTo>
                  <a:pt x="744457" y="375910"/>
                  <a:pt x="751581" y="378284"/>
                  <a:pt x="758704" y="381252"/>
                </a:cubicBezTo>
                <a:close/>
                <a:moveTo>
                  <a:pt x="1062035" y="338513"/>
                </a:moveTo>
                <a:cubicBezTo>
                  <a:pt x="1013953" y="372348"/>
                  <a:pt x="955186" y="459608"/>
                  <a:pt x="949844" y="503534"/>
                </a:cubicBezTo>
                <a:cubicBezTo>
                  <a:pt x="1006830" y="461982"/>
                  <a:pt x="1039478" y="408558"/>
                  <a:pt x="1062035" y="338513"/>
                </a:cubicBezTo>
                <a:close/>
                <a:moveTo>
                  <a:pt x="777105" y="674492"/>
                </a:moveTo>
                <a:cubicBezTo>
                  <a:pt x="816877" y="643625"/>
                  <a:pt x="823406" y="553991"/>
                  <a:pt x="792539" y="505909"/>
                </a:cubicBezTo>
                <a:cubicBezTo>
                  <a:pt x="776512" y="562301"/>
                  <a:pt x="771169" y="614538"/>
                  <a:pt x="777105" y="674492"/>
                </a:cubicBezTo>
                <a:close/>
              </a:path>
            </a:pathLst>
          </a:custGeom>
          <a:solidFill>
            <a:srgbClr val="492DA8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9"/>
          <p:cNvSpPr/>
          <p:nvPr/>
        </p:nvSpPr>
        <p:spPr>
          <a:xfrm rot="291508">
            <a:off x="7566885" y="2250703"/>
            <a:ext cx="1757764" cy="643578"/>
          </a:xfrm>
          <a:custGeom>
            <a:rect b="b" l="l" r="r" t="t"/>
            <a:pathLst>
              <a:path extrusionOk="0" h="1282532" w="3502897">
                <a:moveTo>
                  <a:pt x="31373" y="772749"/>
                </a:moveTo>
                <a:cubicBezTo>
                  <a:pt x="40732" y="777295"/>
                  <a:pt x="47951" y="780771"/>
                  <a:pt x="55706" y="784782"/>
                </a:cubicBezTo>
                <a:cubicBezTo>
                  <a:pt x="71750" y="772749"/>
                  <a:pt x="86724" y="759379"/>
                  <a:pt x="109720" y="757240"/>
                </a:cubicBezTo>
                <a:cubicBezTo>
                  <a:pt x="130042" y="755368"/>
                  <a:pt x="147958" y="757775"/>
                  <a:pt x="165071" y="766866"/>
                </a:cubicBezTo>
                <a:cubicBezTo>
                  <a:pt x="184324" y="777027"/>
                  <a:pt x="202507" y="788793"/>
                  <a:pt x="222294" y="800558"/>
                </a:cubicBezTo>
                <a:cubicBezTo>
                  <a:pt x="253579" y="787991"/>
                  <a:pt x="280052" y="766064"/>
                  <a:pt x="307326" y="745207"/>
                </a:cubicBezTo>
                <a:cubicBezTo>
                  <a:pt x="315348" y="739057"/>
                  <a:pt x="323370" y="733174"/>
                  <a:pt x="330857" y="726489"/>
                </a:cubicBezTo>
                <a:cubicBezTo>
                  <a:pt x="338344" y="719804"/>
                  <a:pt x="345564" y="719270"/>
                  <a:pt x="352249" y="727024"/>
                </a:cubicBezTo>
                <a:cubicBezTo>
                  <a:pt x="358399" y="734244"/>
                  <a:pt x="357597" y="741731"/>
                  <a:pt x="350912" y="748951"/>
                </a:cubicBezTo>
                <a:cubicBezTo>
                  <a:pt x="335670" y="765797"/>
                  <a:pt x="321765" y="783980"/>
                  <a:pt x="305187" y="799489"/>
                </a:cubicBezTo>
                <a:cubicBezTo>
                  <a:pt x="286737" y="816869"/>
                  <a:pt x="265880" y="831844"/>
                  <a:pt x="244488" y="849224"/>
                </a:cubicBezTo>
                <a:cubicBezTo>
                  <a:pt x="263473" y="914469"/>
                  <a:pt x="235664" y="963670"/>
                  <a:pt x="191543" y="1007791"/>
                </a:cubicBezTo>
                <a:cubicBezTo>
                  <a:pt x="207320" y="1020626"/>
                  <a:pt x="224700" y="1034263"/>
                  <a:pt x="241546" y="1048435"/>
                </a:cubicBezTo>
                <a:cubicBezTo>
                  <a:pt x="281923" y="1082127"/>
                  <a:pt x="276041" y="1137211"/>
                  <a:pt x="247964" y="1176518"/>
                </a:cubicBezTo>
                <a:cubicBezTo>
                  <a:pt x="227107" y="1205664"/>
                  <a:pt x="201972" y="1231067"/>
                  <a:pt x="170419" y="1246576"/>
                </a:cubicBezTo>
                <a:cubicBezTo>
                  <a:pt x="138331" y="1262352"/>
                  <a:pt x="102768" y="1272513"/>
                  <a:pt x="68006" y="1281872"/>
                </a:cubicBezTo>
                <a:cubicBezTo>
                  <a:pt x="58647" y="1284546"/>
                  <a:pt x="44208" y="1278664"/>
                  <a:pt x="35651" y="1271979"/>
                </a:cubicBezTo>
                <a:cubicBezTo>
                  <a:pt x="18003" y="1258341"/>
                  <a:pt x="6237" y="1239891"/>
                  <a:pt x="4366" y="1216360"/>
                </a:cubicBezTo>
                <a:cubicBezTo>
                  <a:pt x="87" y="1152452"/>
                  <a:pt x="-2587" y="1088277"/>
                  <a:pt x="3831" y="1023567"/>
                </a:cubicBezTo>
                <a:cubicBezTo>
                  <a:pt x="9714" y="964740"/>
                  <a:pt x="11051" y="905645"/>
                  <a:pt x="15596" y="846818"/>
                </a:cubicBezTo>
                <a:cubicBezTo>
                  <a:pt x="17201" y="826228"/>
                  <a:pt x="21212" y="805639"/>
                  <a:pt x="24688" y="785049"/>
                </a:cubicBezTo>
                <a:cubicBezTo>
                  <a:pt x="25223" y="781573"/>
                  <a:pt x="28164" y="778899"/>
                  <a:pt x="31373" y="772749"/>
                </a:cubicBezTo>
                <a:close/>
                <a:moveTo>
                  <a:pt x="59984" y="1206466"/>
                </a:moveTo>
                <a:cubicBezTo>
                  <a:pt x="77365" y="1204595"/>
                  <a:pt x="90467" y="1206466"/>
                  <a:pt x="100094" y="1201653"/>
                </a:cubicBezTo>
                <a:cubicBezTo>
                  <a:pt x="122288" y="1189888"/>
                  <a:pt x="146086" y="1182401"/>
                  <a:pt x="167210" y="1167159"/>
                </a:cubicBezTo>
                <a:cubicBezTo>
                  <a:pt x="189404" y="1151383"/>
                  <a:pt x="201704" y="1130526"/>
                  <a:pt x="213470" y="1108599"/>
                </a:cubicBezTo>
                <a:cubicBezTo>
                  <a:pt x="219620" y="1097369"/>
                  <a:pt x="216946" y="1084534"/>
                  <a:pt x="205181" y="1077314"/>
                </a:cubicBezTo>
                <a:cubicBezTo>
                  <a:pt x="192078" y="1069292"/>
                  <a:pt x="178173" y="1062607"/>
                  <a:pt x="164536" y="1055922"/>
                </a:cubicBezTo>
                <a:cubicBezTo>
                  <a:pt x="130309" y="1039611"/>
                  <a:pt x="95548" y="1052981"/>
                  <a:pt x="58380" y="1051911"/>
                </a:cubicBezTo>
                <a:cubicBezTo>
                  <a:pt x="58915" y="1103251"/>
                  <a:pt x="59449" y="1152987"/>
                  <a:pt x="59984" y="1206466"/>
                </a:cubicBezTo>
                <a:close/>
                <a:moveTo>
                  <a:pt x="65332" y="987468"/>
                </a:moveTo>
                <a:cubicBezTo>
                  <a:pt x="99291" y="985062"/>
                  <a:pt x="131914" y="986132"/>
                  <a:pt x="153038" y="963938"/>
                </a:cubicBezTo>
                <a:cubicBezTo>
                  <a:pt x="173093" y="942546"/>
                  <a:pt x="195822" y="918480"/>
                  <a:pt x="194752" y="883184"/>
                </a:cubicBezTo>
                <a:cubicBezTo>
                  <a:pt x="120416" y="899228"/>
                  <a:pt x="120416" y="899228"/>
                  <a:pt x="63193" y="853503"/>
                </a:cubicBezTo>
                <a:cubicBezTo>
                  <a:pt x="63995" y="898425"/>
                  <a:pt x="64797" y="940407"/>
                  <a:pt x="65332" y="987468"/>
                </a:cubicBezTo>
                <a:close/>
                <a:moveTo>
                  <a:pt x="170686" y="823822"/>
                </a:moveTo>
                <a:cubicBezTo>
                  <a:pt x="127903" y="805906"/>
                  <a:pt x="123357" y="806174"/>
                  <a:pt x="108116" y="827030"/>
                </a:cubicBezTo>
                <a:cubicBezTo>
                  <a:pt x="128438" y="843609"/>
                  <a:pt x="146353" y="829437"/>
                  <a:pt x="170686" y="823822"/>
                </a:cubicBezTo>
                <a:close/>
                <a:moveTo>
                  <a:pt x="793988" y="438771"/>
                </a:moveTo>
                <a:cubicBezTo>
                  <a:pt x="789977" y="462034"/>
                  <a:pt x="785431" y="485298"/>
                  <a:pt x="781955" y="508828"/>
                </a:cubicBezTo>
                <a:cubicBezTo>
                  <a:pt x="777142" y="539846"/>
                  <a:pt x="777677" y="570597"/>
                  <a:pt x="791047" y="599743"/>
                </a:cubicBezTo>
                <a:cubicBezTo>
                  <a:pt x="795592" y="609904"/>
                  <a:pt x="803614" y="618461"/>
                  <a:pt x="816717" y="615787"/>
                </a:cubicBezTo>
                <a:cubicBezTo>
                  <a:pt x="827947" y="613648"/>
                  <a:pt x="829552" y="604022"/>
                  <a:pt x="830889" y="594930"/>
                </a:cubicBezTo>
                <a:cubicBezTo>
                  <a:pt x="839445" y="540114"/>
                  <a:pt x="848270" y="485298"/>
                  <a:pt x="856559" y="430749"/>
                </a:cubicBezTo>
                <a:cubicBezTo>
                  <a:pt x="858698" y="416309"/>
                  <a:pt x="859500" y="401870"/>
                  <a:pt x="861639" y="387430"/>
                </a:cubicBezTo>
                <a:cubicBezTo>
                  <a:pt x="869929" y="332614"/>
                  <a:pt x="878485" y="277798"/>
                  <a:pt x="886775" y="223249"/>
                </a:cubicBezTo>
                <a:cubicBezTo>
                  <a:pt x="887844" y="217099"/>
                  <a:pt x="887577" y="210414"/>
                  <a:pt x="887042" y="204264"/>
                </a:cubicBezTo>
                <a:cubicBezTo>
                  <a:pt x="885972" y="192766"/>
                  <a:pt x="877950" y="184744"/>
                  <a:pt x="867789" y="184476"/>
                </a:cubicBezTo>
                <a:cubicBezTo>
                  <a:pt x="862174" y="184209"/>
                  <a:pt x="855489" y="192766"/>
                  <a:pt x="850409" y="198114"/>
                </a:cubicBezTo>
                <a:cubicBezTo>
                  <a:pt x="847467" y="201322"/>
                  <a:pt x="845863" y="206135"/>
                  <a:pt x="844793" y="210414"/>
                </a:cubicBezTo>
                <a:cubicBezTo>
                  <a:pt x="838108" y="239560"/>
                  <a:pt x="831691" y="268706"/>
                  <a:pt x="825541" y="298120"/>
                </a:cubicBezTo>
                <a:cubicBezTo>
                  <a:pt x="820995" y="320046"/>
                  <a:pt x="816984" y="341973"/>
                  <a:pt x="812706" y="364434"/>
                </a:cubicBezTo>
                <a:cubicBezTo>
                  <a:pt x="755215" y="354273"/>
                  <a:pt x="700667" y="362028"/>
                  <a:pt x="646118" y="372189"/>
                </a:cubicBezTo>
                <a:cubicBezTo>
                  <a:pt x="615367" y="377804"/>
                  <a:pt x="584349" y="383419"/>
                  <a:pt x="553598" y="389837"/>
                </a:cubicBezTo>
                <a:cubicBezTo>
                  <a:pt x="504130" y="399731"/>
                  <a:pt x="454662" y="410159"/>
                  <a:pt x="405193" y="420320"/>
                </a:cubicBezTo>
                <a:cubicBezTo>
                  <a:pt x="396637" y="422192"/>
                  <a:pt x="387812" y="423262"/>
                  <a:pt x="378186" y="424599"/>
                </a:cubicBezTo>
                <a:cubicBezTo>
                  <a:pt x="376849" y="418716"/>
                  <a:pt x="374977" y="415507"/>
                  <a:pt x="375245" y="412031"/>
                </a:cubicBezTo>
                <a:cubicBezTo>
                  <a:pt x="376582" y="383152"/>
                  <a:pt x="377919" y="354006"/>
                  <a:pt x="379791" y="325127"/>
                </a:cubicBezTo>
                <a:cubicBezTo>
                  <a:pt x="381930" y="294376"/>
                  <a:pt x="384604" y="263358"/>
                  <a:pt x="386475" y="232608"/>
                </a:cubicBezTo>
                <a:cubicBezTo>
                  <a:pt x="386743" y="226458"/>
                  <a:pt x="386208" y="218168"/>
                  <a:pt x="382465" y="214425"/>
                </a:cubicBezTo>
                <a:cubicBezTo>
                  <a:pt x="375780" y="207740"/>
                  <a:pt x="367223" y="201322"/>
                  <a:pt x="358399" y="199451"/>
                </a:cubicBezTo>
                <a:cubicBezTo>
                  <a:pt x="354655" y="198648"/>
                  <a:pt x="346366" y="209077"/>
                  <a:pt x="343692" y="216029"/>
                </a:cubicBezTo>
                <a:cubicBezTo>
                  <a:pt x="338611" y="228597"/>
                  <a:pt x="334601" y="241967"/>
                  <a:pt x="332729" y="255336"/>
                </a:cubicBezTo>
                <a:cubicBezTo>
                  <a:pt x="326044" y="304805"/>
                  <a:pt x="318824" y="354273"/>
                  <a:pt x="314546" y="404009"/>
                </a:cubicBezTo>
                <a:cubicBezTo>
                  <a:pt x="311070" y="444653"/>
                  <a:pt x="310535" y="485565"/>
                  <a:pt x="310000" y="526209"/>
                </a:cubicBezTo>
                <a:cubicBezTo>
                  <a:pt x="309465" y="554286"/>
                  <a:pt x="310267" y="582630"/>
                  <a:pt x="312407" y="610707"/>
                </a:cubicBezTo>
                <a:cubicBezTo>
                  <a:pt x="313744" y="629157"/>
                  <a:pt x="320963" y="646003"/>
                  <a:pt x="334868" y="659373"/>
                </a:cubicBezTo>
                <a:cubicBezTo>
                  <a:pt x="342622" y="666860"/>
                  <a:pt x="351446" y="670871"/>
                  <a:pt x="362142" y="667127"/>
                </a:cubicBezTo>
                <a:cubicBezTo>
                  <a:pt x="372571" y="663384"/>
                  <a:pt x="374175" y="653757"/>
                  <a:pt x="374175" y="644666"/>
                </a:cubicBezTo>
                <a:cubicBezTo>
                  <a:pt x="374443" y="617392"/>
                  <a:pt x="374175" y="590117"/>
                  <a:pt x="373908" y="562843"/>
                </a:cubicBezTo>
                <a:cubicBezTo>
                  <a:pt x="373640" y="536905"/>
                  <a:pt x="372838" y="510968"/>
                  <a:pt x="372303" y="485832"/>
                </a:cubicBezTo>
                <a:cubicBezTo>
                  <a:pt x="433537" y="476206"/>
                  <a:pt x="491562" y="467115"/>
                  <a:pt x="549587" y="457756"/>
                </a:cubicBezTo>
                <a:cubicBezTo>
                  <a:pt x="589697" y="451338"/>
                  <a:pt x="629806" y="444118"/>
                  <a:pt x="670183" y="438503"/>
                </a:cubicBezTo>
                <a:cubicBezTo>
                  <a:pt x="710560" y="432888"/>
                  <a:pt x="750937" y="428342"/>
                  <a:pt x="794790" y="423262"/>
                </a:cubicBezTo>
                <a:cubicBezTo>
                  <a:pt x="794255" y="431818"/>
                  <a:pt x="794523" y="435294"/>
                  <a:pt x="793988" y="438771"/>
                </a:cubicBezTo>
                <a:close/>
                <a:moveTo>
                  <a:pt x="1831220" y="335823"/>
                </a:moveTo>
                <a:cubicBezTo>
                  <a:pt x="1827476" y="349193"/>
                  <a:pt x="1824000" y="361760"/>
                  <a:pt x="1820791" y="374595"/>
                </a:cubicBezTo>
                <a:cubicBezTo>
                  <a:pt x="1819989" y="378071"/>
                  <a:pt x="1819989" y="382082"/>
                  <a:pt x="1818652" y="385291"/>
                </a:cubicBezTo>
                <a:cubicBezTo>
                  <a:pt x="1798330" y="432620"/>
                  <a:pt x="1793784" y="483693"/>
                  <a:pt x="1782019" y="533162"/>
                </a:cubicBezTo>
                <a:cubicBezTo>
                  <a:pt x="1779612" y="543590"/>
                  <a:pt x="1776136" y="553751"/>
                  <a:pt x="1764905" y="555356"/>
                </a:cubicBezTo>
                <a:cubicBezTo>
                  <a:pt x="1752338" y="557227"/>
                  <a:pt x="1744048" y="547868"/>
                  <a:pt x="1740037" y="537707"/>
                </a:cubicBezTo>
                <a:cubicBezTo>
                  <a:pt x="1736561" y="528883"/>
                  <a:pt x="1734422" y="517653"/>
                  <a:pt x="1736294" y="508561"/>
                </a:cubicBezTo>
                <a:cubicBezTo>
                  <a:pt x="1746455" y="458023"/>
                  <a:pt x="1756348" y="407218"/>
                  <a:pt x="1769718" y="357215"/>
                </a:cubicBezTo>
                <a:cubicBezTo>
                  <a:pt x="1782821" y="308548"/>
                  <a:pt x="1800202" y="260952"/>
                  <a:pt x="1815176" y="212553"/>
                </a:cubicBezTo>
                <a:cubicBezTo>
                  <a:pt x="1823732" y="185011"/>
                  <a:pt x="1829615" y="156400"/>
                  <a:pt x="1840311" y="129660"/>
                </a:cubicBezTo>
                <a:cubicBezTo>
                  <a:pt x="1851274" y="101851"/>
                  <a:pt x="1866249" y="75646"/>
                  <a:pt x="1879886" y="48906"/>
                </a:cubicBezTo>
                <a:cubicBezTo>
                  <a:pt x="1896732" y="15214"/>
                  <a:pt x="1926413" y="4786"/>
                  <a:pt x="1961709" y="1310"/>
                </a:cubicBezTo>
                <a:cubicBezTo>
                  <a:pt x="2017060" y="-4306"/>
                  <a:pt x="2069203" y="9064"/>
                  <a:pt x="2121612" y="23771"/>
                </a:cubicBezTo>
                <a:cubicBezTo>
                  <a:pt x="2216806" y="50511"/>
                  <a:pt x="2262263" y="171374"/>
                  <a:pt x="2213864" y="254802"/>
                </a:cubicBezTo>
                <a:cubicBezTo>
                  <a:pt x="2189799" y="296516"/>
                  <a:pt x="2151828" y="325394"/>
                  <a:pt x="2103429" y="337962"/>
                </a:cubicBezTo>
                <a:cubicBezTo>
                  <a:pt x="2083375" y="343310"/>
                  <a:pt x="2063320" y="348925"/>
                  <a:pt x="2042998" y="353738"/>
                </a:cubicBezTo>
                <a:cubicBezTo>
                  <a:pt x="2030698" y="356680"/>
                  <a:pt x="2017862" y="359354"/>
                  <a:pt x="2005295" y="359354"/>
                </a:cubicBezTo>
                <a:cubicBezTo>
                  <a:pt x="1953955" y="359354"/>
                  <a:pt x="1902080" y="361760"/>
                  <a:pt x="1852879" y="340903"/>
                </a:cubicBezTo>
                <a:cubicBezTo>
                  <a:pt x="1846996" y="338229"/>
                  <a:pt x="1840311" y="337962"/>
                  <a:pt x="1831220" y="335823"/>
                </a:cubicBezTo>
                <a:close/>
                <a:moveTo>
                  <a:pt x="1846461" y="290365"/>
                </a:moveTo>
                <a:cubicBezTo>
                  <a:pt x="1863040" y="292772"/>
                  <a:pt x="1874538" y="295179"/>
                  <a:pt x="1886036" y="295981"/>
                </a:cubicBezTo>
                <a:cubicBezTo>
                  <a:pt x="1910102" y="297585"/>
                  <a:pt x="1934167" y="299724"/>
                  <a:pt x="1958233" y="299189"/>
                </a:cubicBezTo>
                <a:cubicBezTo>
                  <a:pt x="1977218" y="298655"/>
                  <a:pt x="1995936" y="293039"/>
                  <a:pt x="2014921" y="291970"/>
                </a:cubicBezTo>
                <a:cubicBezTo>
                  <a:pt x="2057170" y="289831"/>
                  <a:pt x="2093536" y="271915"/>
                  <a:pt x="2128297" y="250523"/>
                </a:cubicBezTo>
                <a:cubicBezTo>
                  <a:pt x="2150491" y="236886"/>
                  <a:pt x="2168139" y="217099"/>
                  <a:pt x="2174289" y="191696"/>
                </a:cubicBezTo>
                <a:cubicBezTo>
                  <a:pt x="2186857" y="142495"/>
                  <a:pt x="2169209" y="109070"/>
                  <a:pt x="2116265" y="91155"/>
                </a:cubicBezTo>
                <a:cubicBezTo>
                  <a:pt x="2083909" y="80192"/>
                  <a:pt x="2049415" y="73774"/>
                  <a:pt x="2015456" y="69496"/>
                </a:cubicBezTo>
                <a:cubicBezTo>
                  <a:pt x="1992460" y="66822"/>
                  <a:pt x="1968661" y="70833"/>
                  <a:pt x="1945398" y="73239"/>
                </a:cubicBezTo>
                <a:cubicBezTo>
                  <a:pt x="1930958" y="74844"/>
                  <a:pt x="1921600" y="83935"/>
                  <a:pt x="1914113" y="96770"/>
                </a:cubicBezTo>
                <a:cubicBezTo>
                  <a:pt x="1893256" y="132334"/>
                  <a:pt x="1877479" y="169502"/>
                  <a:pt x="1866516" y="209077"/>
                </a:cubicBezTo>
                <a:cubicBezTo>
                  <a:pt x="1859564" y="235816"/>
                  <a:pt x="1853413" y="263091"/>
                  <a:pt x="1846461" y="290365"/>
                </a:cubicBezTo>
                <a:close/>
                <a:moveTo>
                  <a:pt x="2082038" y="679160"/>
                </a:moveTo>
                <a:cubicBezTo>
                  <a:pt x="2092466" y="687984"/>
                  <a:pt x="2098616" y="693332"/>
                  <a:pt x="2105569" y="699215"/>
                </a:cubicBezTo>
                <a:cubicBezTo>
                  <a:pt x="2138993" y="686112"/>
                  <a:pt x="2172418" y="675951"/>
                  <a:pt x="2209051" y="696006"/>
                </a:cubicBezTo>
                <a:cubicBezTo>
                  <a:pt x="2241139" y="713387"/>
                  <a:pt x="2267878" y="735046"/>
                  <a:pt x="2286864" y="767668"/>
                </a:cubicBezTo>
                <a:cubicBezTo>
                  <a:pt x="2303442" y="757775"/>
                  <a:pt x="2319486" y="749218"/>
                  <a:pt x="2334193" y="739324"/>
                </a:cubicBezTo>
                <a:cubicBezTo>
                  <a:pt x="2349167" y="729163"/>
                  <a:pt x="2362804" y="717665"/>
                  <a:pt x="2377778" y="706435"/>
                </a:cubicBezTo>
                <a:cubicBezTo>
                  <a:pt x="2397031" y="717665"/>
                  <a:pt x="2399170" y="731303"/>
                  <a:pt x="2381255" y="750020"/>
                </a:cubicBezTo>
                <a:cubicBezTo>
                  <a:pt x="2359863" y="772214"/>
                  <a:pt x="2337669" y="793339"/>
                  <a:pt x="2313871" y="816869"/>
                </a:cubicBezTo>
                <a:cubicBezTo>
                  <a:pt x="2314405" y="820346"/>
                  <a:pt x="2314673" y="826496"/>
                  <a:pt x="2315742" y="832646"/>
                </a:cubicBezTo>
                <a:cubicBezTo>
                  <a:pt x="2331519" y="927304"/>
                  <a:pt x="2301036" y="1004315"/>
                  <a:pt x="2226967" y="1064211"/>
                </a:cubicBezTo>
                <a:cubicBezTo>
                  <a:pt x="2202634" y="1083999"/>
                  <a:pt x="2172418" y="1092823"/>
                  <a:pt x="2141935" y="1099508"/>
                </a:cubicBezTo>
                <a:cubicBezTo>
                  <a:pt x="2125089" y="1103251"/>
                  <a:pt x="2107708" y="1104053"/>
                  <a:pt x="2090862" y="1106727"/>
                </a:cubicBezTo>
                <a:cubicBezTo>
                  <a:pt x="2065192" y="1111006"/>
                  <a:pt x="2042463" y="1100845"/>
                  <a:pt x="2019467" y="1092555"/>
                </a:cubicBezTo>
                <a:cubicBezTo>
                  <a:pt x="2012514" y="1090149"/>
                  <a:pt x="2006632" y="1082662"/>
                  <a:pt x="2002353" y="1075977"/>
                </a:cubicBezTo>
                <a:cubicBezTo>
                  <a:pt x="1990053" y="1056724"/>
                  <a:pt x="1987647" y="1034798"/>
                  <a:pt x="1990855" y="1012871"/>
                </a:cubicBezTo>
                <a:cubicBezTo>
                  <a:pt x="2006899" y="909121"/>
                  <a:pt x="2034441" y="808580"/>
                  <a:pt x="2067598" y="709109"/>
                </a:cubicBezTo>
                <a:cubicBezTo>
                  <a:pt x="2071074" y="700017"/>
                  <a:pt x="2076155" y="691460"/>
                  <a:pt x="2082038" y="679160"/>
                </a:cubicBezTo>
                <a:close/>
                <a:moveTo>
                  <a:pt x="2087118" y="823287"/>
                </a:moveTo>
                <a:cubicBezTo>
                  <a:pt x="2081770" y="849492"/>
                  <a:pt x="2076957" y="872488"/>
                  <a:pt x="2072411" y="895484"/>
                </a:cubicBezTo>
                <a:cubicBezTo>
                  <a:pt x="2067866" y="918748"/>
                  <a:pt x="2063587" y="942011"/>
                  <a:pt x="2059844" y="965275"/>
                </a:cubicBezTo>
                <a:cubicBezTo>
                  <a:pt x="2056100" y="988003"/>
                  <a:pt x="2047811" y="1010197"/>
                  <a:pt x="2049683" y="1033461"/>
                </a:cubicBezTo>
                <a:cubicBezTo>
                  <a:pt x="2194344" y="1059131"/>
                  <a:pt x="2293281" y="934791"/>
                  <a:pt x="2274029" y="844679"/>
                </a:cubicBezTo>
                <a:cubicBezTo>
                  <a:pt x="2182311" y="878906"/>
                  <a:pt x="2151026" y="872755"/>
                  <a:pt x="2087118" y="823287"/>
                </a:cubicBezTo>
                <a:close/>
                <a:moveTo>
                  <a:pt x="2253171" y="784782"/>
                </a:moveTo>
                <a:cubicBezTo>
                  <a:pt x="2235791" y="770877"/>
                  <a:pt x="2222956" y="758042"/>
                  <a:pt x="2207982" y="748683"/>
                </a:cubicBezTo>
                <a:cubicBezTo>
                  <a:pt x="2180974" y="731837"/>
                  <a:pt x="2146480" y="736918"/>
                  <a:pt x="2125623" y="759112"/>
                </a:cubicBezTo>
                <a:cubicBezTo>
                  <a:pt x="2117334" y="767936"/>
                  <a:pt x="2117334" y="779969"/>
                  <a:pt x="2126693" y="787188"/>
                </a:cubicBezTo>
                <a:cubicBezTo>
                  <a:pt x="2133110" y="792002"/>
                  <a:pt x="2140330" y="796547"/>
                  <a:pt x="2148085" y="798419"/>
                </a:cubicBezTo>
                <a:cubicBezTo>
                  <a:pt x="2182579" y="807778"/>
                  <a:pt x="2215469" y="803500"/>
                  <a:pt x="2253171" y="784782"/>
                </a:cubicBezTo>
                <a:close/>
                <a:moveTo>
                  <a:pt x="2446232" y="472463"/>
                </a:moveTo>
                <a:cubicBezTo>
                  <a:pt x="2468158" y="477276"/>
                  <a:pt x="2486609" y="481554"/>
                  <a:pt x="2505059" y="485832"/>
                </a:cubicBezTo>
                <a:cubicBezTo>
                  <a:pt x="2510407" y="486902"/>
                  <a:pt x="2517092" y="486100"/>
                  <a:pt x="2520836" y="489309"/>
                </a:cubicBezTo>
                <a:cubicBezTo>
                  <a:pt x="2526451" y="494122"/>
                  <a:pt x="2532868" y="501074"/>
                  <a:pt x="2533403" y="507759"/>
                </a:cubicBezTo>
                <a:cubicBezTo>
                  <a:pt x="2533938" y="512037"/>
                  <a:pt x="2525114" y="520594"/>
                  <a:pt x="2519766" y="521664"/>
                </a:cubicBezTo>
                <a:cubicBezTo>
                  <a:pt x="2504792" y="524070"/>
                  <a:pt x="2489015" y="524605"/>
                  <a:pt x="2473774" y="523268"/>
                </a:cubicBezTo>
                <a:cubicBezTo>
                  <a:pt x="2454789" y="521664"/>
                  <a:pt x="2436071" y="517385"/>
                  <a:pt x="2417353" y="514176"/>
                </a:cubicBezTo>
                <a:cubicBezTo>
                  <a:pt x="2408796" y="512572"/>
                  <a:pt x="2402646" y="514711"/>
                  <a:pt x="2395427" y="521129"/>
                </a:cubicBezTo>
                <a:cubicBezTo>
                  <a:pt x="2377244" y="537440"/>
                  <a:pt x="2358258" y="553216"/>
                  <a:pt x="2337669" y="566854"/>
                </a:cubicBezTo>
                <a:cubicBezTo>
                  <a:pt x="2284457" y="601883"/>
                  <a:pt x="2226432" y="609637"/>
                  <a:pt x="2165733" y="591721"/>
                </a:cubicBezTo>
                <a:cubicBezTo>
                  <a:pt x="2133913" y="582363"/>
                  <a:pt x="2104766" y="538510"/>
                  <a:pt x="2103429" y="505352"/>
                </a:cubicBezTo>
                <a:cubicBezTo>
                  <a:pt x="2102627" y="487437"/>
                  <a:pt x="2111986" y="473800"/>
                  <a:pt x="2125623" y="467382"/>
                </a:cubicBezTo>
                <a:cubicBezTo>
                  <a:pt x="2154770" y="454012"/>
                  <a:pt x="2182579" y="437166"/>
                  <a:pt x="2217608" y="439038"/>
                </a:cubicBezTo>
                <a:cubicBezTo>
                  <a:pt x="2241406" y="440375"/>
                  <a:pt x="2265739" y="432353"/>
                  <a:pt x="2289270" y="433423"/>
                </a:cubicBezTo>
                <a:cubicBezTo>
                  <a:pt x="2314138" y="434760"/>
                  <a:pt x="2339273" y="440910"/>
                  <a:pt x="2363339" y="447862"/>
                </a:cubicBezTo>
                <a:cubicBezTo>
                  <a:pt x="2374035" y="450803"/>
                  <a:pt x="2381255" y="450269"/>
                  <a:pt x="2387672" y="443049"/>
                </a:cubicBezTo>
                <a:cubicBezTo>
                  <a:pt x="2402379" y="426203"/>
                  <a:pt x="2416283" y="408555"/>
                  <a:pt x="2432862" y="388767"/>
                </a:cubicBezTo>
                <a:cubicBezTo>
                  <a:pt x="2422701" y="388500"/>
                  <a:pt x="2416016" y="386896"/>
                  <a:pt x="2410133" y="388500"/>
                </a:cubicBezTo>
                <a:cubicBezTo>
                  <a:pt x="2379383" y="397591"/>
                  <a:pt x="2352911" y="383687"/>
                  <a:pt x="2326706" y="372456"/>
                </a:cubicBezTo>
                <a:cubicBezTo>
                  <a:pt x="2299966" y="360958"/>
                  <a:pt x="2283655" y="337695"/>
                  <a:pt x="2276435" y="310688"/>
                </a:cubicBezTo>
                <a:cubicBezTo>
                  <a:pt x="2264670" y="266567"/>
                  <a:pt x="2264937" y="222714"/>
                  <a:pt x="2290607" y="181802"/>
                </a:cubicBezTo>
                <a:cubicBezTo>
                  <a:pt x="2300501" y="166026"/>
                  <a:pt x="2303175" y="145436"/>
                  <a:pt x="2321090" y="135275"/>
                </a:cubicBezTo>
                <a:cubicBezTo>
                  <a:pt x="2342482" y="146506"/>
                  <a:pt x="2345958" y="152656"/>
                  <a:pt x="2340610" y="173513"/>
                </a:cubicBezTo>
                <a:cubicBezTo>
                  <a:pt x="2334727" y="197311"/>
                  <a:pt x="2328043" y="220842"/>
                  <a:pt x="2321625" y="244641"/>
                </a:cubicBezTo>
                <a:cubicBezTo>
                  <a:pt x="2320288" y="249988"/>
                  <a:pt x="2318684" y="255069"/>
                  <a:pt x="2318149" y="260684"/>
                </a:cubicBezTo>
                <a:cubicBezTo>
                  <a:pt x="2312801" y="302398"/>
                  <a:pt x="2326438" y="320314"/>
                  <a:pt x="2367617" y="331010"/>
                </a:cubicBezTo>
                <a:cubicBezTo>
                  <a:pt x="2416016" y="343310"/>
                  <a:pt x="2452115" y="326731"/>
                  <a:pt x="2481261" y="288494"/>
                </a:cubicBezTo>
                <a:cubicBezTo>
                  <a:pt x="2497572" y="266835"/>
                  <a:pt x="2515488" y="246245"/>
                  <a:pt x="2532868" y="225388"/>
                </a:cubicBezTo>
                <a:cubicBezTo>
                  <a:pt x="2540088" y="216564"/>
                  <a:pt x="2548645" y="214960"/>
                  <a:pt x="2556132" y="223516"/>
                </a:cubicBezTo>
                <a:cubicBezTo>
                  <a:pt x="2561747" y="229934"/>
                  <a:pt x="2567095" y="238223"/>
                  <a:pt x="2568967" y="246245"/>
                </a:cubicBezTo>
                <a:cubicBezTo>
                  <a:pt x="2570571" y="253732"/>
                  <a:pt x="2569769" y="263358"/>
                  <a:pt x="2566293" y="270311"/>
                </a:cubicBezTo>
                <a:cubicBezTo>
                  <a:pt x="2550249" y="304003"/>
                  <a:pt x="2535008" y="337962"/>
                  <a:pt x="2516023" y="369782"/>
                </a:cubicBezTo>
                <a:cubicBezTo>
                  <a:pt x="2495433" y="403474"/>
                  <a:pt x="2471100" y="436097"/>
                  <a:pt x="2446232" y="472463"/>
                </a:cubicBezTo>
                <a:close/>
                <a:moveTo>
                  <a:pt x="2155304" y="524872"/>
                </a:moveTo>
                <a:cubicBezTo>
                  <a:pt x="2187927" y="561506"/>
                  <a:pt x="2289003" y="546264"/>
                  <a:pt x="2323497" y="499470"/>
                </a:cubicBezTo>
                <a:cubicBezTo>
                  <a:pt x="2269750" y="480484"/>
                  <a:pt x="2182579" y="493854"/>
                  <a:pt x="2155304" y="524872"/>
                </a:cubicBezTo>
                <a:close/>
                <a:moveTo>
                  <a:pt x="3094134" y="933187"/>
                </a:moveTo>
                <a:cubicBezTo>
                  <a:pt x="3119002" y="938802"/>
                  <a:pt x="3141998" y="943348"/>
                  <a:pt x="3164459" y="949498"/>
                </a:cubicBezTo>
                <a:cubicBezTo>
                  <a:pt x="3171679" y="951370"/>
                  <a:pt x="3179968" y="955916"/>
                  <a:pt x="3184514" y="961531"/>
                </a:cubicBezTo>
                <a:cubicBezTo>
                  <a:pt x="3194943" y="974901"/>
                  <a:pt x="3188258" y="992014"/>
                  <a:pt x="3171412" y="993619"/>
                </a:cubicBezTo>
                <a:cubicBezTo>
                  <a:pt x="3146276" y="996293"/>
                  <a:pt x="3120606" y="996025"/>
                  <a:pt x="3095471" y="996827"/>
                </a:cubicBezTo>
                <a:cubicBezTo>
                  <a:pt x="3089053" y="997095"/>
                  <a:pt x="3082636" y="996293"/>
                  <a:pt x="3076486" y="996293"/>
                </a:cubicBezTo>
                <a:cubicBezTo>
                  <a:pt x="3056431" y="996560"/>
                  <a:pt x="3041190" y="1002443"/>
                  <a:pt x="3028087" y="1020626"/>
                </a:cubicBezTo>
                <a:cubicBezTo>
                  <a:pt x="3011776" y="1043354"/>
                  <a:pt x="2991454" y="1063409"/>
                  <a:pt x="2970864" y="1082394"/>
                </a:cubicBezTo>
                <a:cubicBezTo>
                  <a:pt x="2946798" y="1104588"/>
                  <a:pt x="2916582" y="1114215"/>
                  <a:pt x="2883693" y="1112343"/>
                </a:cubicBezTo>
                <a:cubicBezTo>
                  <a:pt x="2848931" y="1110471"/>
                  <a:pt x="2825400" y="1073303"/>
                  <a:pt x="2836631" y="1035065"/>
                </a:cubicBezTo>
                <a:cubicBezTo>
                  <a:pt x="2845722" y="1003245"/>
                  <a:pt x="2868184" y="981051"/>
                  <a:pt x="2894389" y="961531"/>
                </a:cubicBezTo>
                <a:cubicBezTo>
                  <a:pt x="2929150" y="935594"/>
                  <a:pt x="2968992" y="930246"/>
                  <a:pt x="3010439" y="929443"/>
                </a:cubicBezTo>
                <a:cubicBezTo>
                  <a:pt x="3025948" y="929176"/>
                  <a:pt x="3037981" y="923828"/>
                  <a:pt x="3045468" y="908586"/>
                </a:cubicBezTo>
                <a:cubicBezTo>
                  <a:pt x="3053757" y="891741"/>
                  <a:pt x="3064453" y="876232"/>
                  <a:pt x="3074079" y="860188"/>
                </a:cubicBezTo>
                <a:cubicBezTo>
                  <a:pt x="3072742" y="858851"/>
                  <a:pt x="3071673" y="857246"/>
                  <a:pt x="3070336" y="855909"/>
                </a:cubicBezTo>
                <a:cubicBezTo>
                  <a:pt x="3059640" y="859653"/>
                  <a:pt x="3048676" y="862594"/>
                  <a:pt x="3037981" y="866873"/>
                </a:cubicBezTo>
                <a:cubicBezTo>
                  <a:pt x="2991186" y="886393"/>
                  <a:pt x="2938777" y="867140"/>
                  <a:pt x="2916048" y="821415"/>
                </a:cubicBezTo>
                <a:cubicBezTo>
                  <a:pt x="2912304" y="814195"/>
                  <a:pt x="2908561" y="806708"/>
                  <a:pt x="2904817" y="799489"/>
                </a:cubicBezTo>
                <a:cubicBezTo>
                  <a:pt x="2890110" y="771947"/>
                  <a:pt x="2889041" y="743335"/>
                  <a:pt x="2900004" y="714724"/>
                </a:cubicBezTo>
                <a:cubicBezTo>
                  <a:pt x="2910967" y="685845"/>
                  <a:pt x="2923535" y="657768"/>
                  <a:pt x="2936637" y="629692"/>
                </a:cubicBezTo>
                <a:cubicBezTo>
                  <a:pt x="2940916" y="620600"/>
                  <a:pt x="2944392" y="607230"/>
                  <a:pt x="2959366" y="610439"/>
                </a:cubicBezTo>
                <a:cubicBezTo>
                  <a:pt x="2971399" y="612846"/>
                  <a:pt x="2978619" y="627553"/>
                  <a:pt x="2974608" y="644131"/>
                </a:cubicBezTo>
                <a:cubicBezTo>
                  <a:pt x="2968992" y="667127"/>
                  <a:pt x="2960436" y="689321"/>
                  <a:pt x="2954553" y="712050"/>
                </a:cubicBezTo>
                <a:cubicBezTo>
                  <a:pt x="2950542" y="727826"/>
                  <a:pt x="2948403" y="744405"/>
                  <a:pt x="2947066" y="760449"/>
                </a:cubicBezTo>
                <a:cubicBezTo>
                  <a:pt x="2945461" y="783177"/>
                  <a:pt x="2956960" y="799489"/>
                  <a:pt x="2979688" y="802965"/>
                </a:cubicBezTo>
                <a:cubicBezTo>
                  <a:pt x="2995999" y="805371"/>
                  <a:pt x="3014985" y="805906"/>
                  <a:pt x="3029959" y="800023"/>
                </a:cubicBezTo>
                <a:cubicBezTo>
                  <a:pt x="3075683" y="782910"/>
                  <a:pt x="3109643" y="750555"/>
                  <a:pt x="3134243" y="708574"/>
                </a:cubicBezTo>
                <a:cubicBezTo>
                  <a:pt x="3136650" y="704563"/>
                  <a:pt x="3139057" y="700819"/>
                  <a:pt x="3141196" y="696808"/>
                </a:cubicBezTo>
                <a:cubicBezTo>
                  <a:pt x="3146009" y="687717"/>
                  <a:pt x="3151357" y="677021"/>
                  <a:pt x="3163122" y="680765"/>
                </a:cubicBezTo>
                <a:cubicBezTo>
                  <a:pt x="3174620" y="684508"/>
                  <a:pt x="3183979" y="694402"/>
                  <a:pt x="3183177" y="707504"/>
                </a:cubicBezTo>
                <a:cubicBezTo>
                  <a:pt x="3182107" y="722746"/>
                  <a:pt x="3180236" y="738790"/>
                  <a:pt x="3174620" y="752694"/>
                </a:cubicBezTo>
                <a:cubicBezTo>
                  <a:pt x="3151892" y="807243"/>
                  <a:pt x="3127291" y="860990"/>
                  <a:pt x="3103493" y="915004"/>
                </a:cubicBezTo>
                <a:cubicBezTo>
                  <a:pt x="3100551" y="920619"/>
                  <a:pt x="3098145" y="925165"/>
                  <a:pt x="3094134" y="933187"/>
                </a:cubicBezTo>
                <a:close/>
                <a:moveTo>
                  <a:pt x="2887437" y="1052713"/>
                </a:moveTo>
                <a:cubicBezTo>
                  <a:pt x="2916315" y="1053248"/>
                  <a:pt x="2936905" y="1040680"/>
                  <a:pt x="2955890" y="1013673"/>
                </a:cubicBezTo>
                <a:cubicBezTo>
                  <a:pt x="2923535" y="1017417"/>
                  <a:pt x="2904015" y="1032659"/>
                  <a:pt x="2887437" y="1052713"/>
                </a:cubicBezTo>
                <a:close/>
                <a:moveTo>
                  <a:pt x="1189468" y="21899"/>
                </a:moveTo>
                <a:cubicBezTo>
                  <a:pt x="1212999" y="26712"/>
                  <a:pt x="1222357" y="40884"/>
                  <a:pt x="1226636" y="63346"/>
                </a:cubicBezTo>
                <a:cubicBezTo>
                  <a:pt x="1241877" y="147041"/>
                  <a:pt x="1244819" y="231538"/>
                  <a:pt x="1249365" y="316035"/>
                </a:cubicBezTo>
                <a:cubicBezTo>
                  <a:pt x="1250701" y="339566"/>
                  <a:pt x="1247225" y="363365"/>
                  <a:pt x="1248295" y="387163"/>
                </a:cubicBezTo>
                <a:cubicBezTo>
                  <a:pt x="1249097" y="405881"/>
                  <a:pt x="1253108" y="424599"/>
                  <a:pt x="1255515" y="440910"/>
                </a:cubicBezTo>
                <a:cubicBezTo>
                  <a:pt x="1253108" y="456954"/>
                  <a:pt x="1250167" y="471393"/>
                  <a:pt x="1249097" y="486100"/>
                </a:cubicBezTo>
                <a:cubicBezTo>
                  <a:pt x="1247493" y="507759"/>
                  <a:pt x="1247225" y="529685"/>
                  <a:pt x="1246156" y="551612"/>
                </a:cubicBezTo>
                <a:cubicBezTo>
                  <a:pt x="1245621" y="561238"/>
                  <a:pt x="1243214" y="570062"/>
                  <a:pt x="1233053" y="573271"/>
                </a:cubicBezTo>
                <a:cubicBezTo>
                  <a:pt x="1221288" y="577015"/>
                  <a:pt x="1213266" y="569795"/>
                  <a:pt x="1208720" y="560436"/>
                </a:cubicBezTo>
                <a:cubicBezTo>
                  <a:pt x="1204174" y="550810"/>
                  <a:pt x="1200163" y="540114"/>
                  <a:pt x="1199094" y="529685"/>
                </a:cubicBezTo>
                <a:cubicBezTo>
                  <a:pt x="1197222" y="509898"/>
                  <a:pt x="1197757" y="489843"/>
                  <a:pt x="1197222" y="466580"/>
                </a:cubicBezTo>
                <a:cubicBezTo>
                  <a:pt x="1140267" y="472730"/>
                  <a:pt x="1084648" y="478880"/>
                  <a:pt x="1025553" y="485298"/>
                </a:cubicBezTo>
                <a:cubicBezTo>
                  <a:pt x="1021543" y="493587"/>
                  <a:pt x="1016462" y="504015"/>
                  <a:pt x="1011649" y="514444"/>
                </a:cubicBezTo>
                <a:cubicBezTo>
                  <a:pt x="1000418" y="538242"/>
                  <a:pt x="989722" y="562308"/>
                  <a:pt x="977422" y="585571"/>
                </a:cubicBezTo>
                <a:cubicBezTo>
                  <a:pt x="972342" y="595198"/>
                  <a:pt x="964052" y="604557"/>
                  <a:pt x="951217" y="598406"/>
                </a:cubicBezTo>
                <a:cubicBezTo>
                  <a:pt x="939184" y="592524"/>
                  <a:pt x="935708" y="581293"/>
                  <a:pt x="939452" y="568191"/>
                </a:cubicBezTo>
                <a:cubicBezTo>
                  <a:pt x="942126" y="558564"/>
                  <a:pt x="944800" y="548938"/>
                  <a:pt x="948276" y="539579"/>
                </a:cubicBezTo>
                <a:cubicBezTo>
                  <a:pt x="969400" y="482624"/>
                  <a:pt x="990524" y="425668"/>
                  <a:pt x="1011916" y="368713"/>
                </a:cubicBezTo>
                <a:cubicBezTo>
                  <a:pt x="1029030" y="322988"/>
                  <a:pt x="1045341" y="276728"/>
                  <a:pt x="1064059" y="231806"/>
                </a:cubicBezTo>
                <a:cubicBezTo>
                  <a:pt x="1075824" y="203461"/>
                  <a:pt x="1090798" y="176187"/>
                  <a:pt x="1105238" y="148913"/>
                </a:cubicBezTo>
                <a:cubicBezTo>
                  <a:pt x="1120747" y="119232"/>
                  <a:pt x="1137860" y="90620"/>
                  <a:pt x="1153369" y="60939"/>
                </a:cubicBezTo>
                <a:cubicBezTo>
                  <a:pt x="1161658" y="44093"/>
                  <a:pt x="1174226" y="31525"/>
                  <a:pt x="1189468" y="21899"/>
                </a:cubicBezTo>
                <a:close/>
                <a:moveTo>
                  <a:pt x="1196153" y="418716"/>
                </a:moveTo>
                <a:cubicBezTo>
                  <a:pt x="1202837" y="359621"/>
                  <a:pt x="1194281" y="155597"/>
                  <a:pt x="1182515" y="111477"/>
                </a:cubicBezTo>
                <a:cubicBezTo>
                  <a:pt x="1127432" y="216029"/>
                  <a:pt x="1082776" y="322720"/>
                  <a:pt x="1041330" y="434492"/>
                </a:cubicBezTo>
                <a:cubicBezTo>
                  <a:pt x="1096146" y="428877"/>
                  <a:pt x="1146149" y="423796"/>
                  <a:pt x="1196153" y="418716"/>
                </a:cubicBezTo>
                <a:close/>
                <a:moveTo>
                  <a:pt x="2726464" y="869814"/>
                </a:moveTo>
                <a:cubicBezTo>
                  <a:pt x="2733951" y="874092"/>
                  <a:pt x="2739299" y="875964"/>
                  <a:pt x="2743310" y="879440"/>
                </a:cubicBezTo>
                <a:cubicBezTo>
                  <a:pt x="2755342" y="889869"/>
                  <a:pt x="2755075" y="905110"/>
                  <a:pt x="2740636" y="909656"/>
                </a:cubicBezTo>
                <a:cubicBezTo>
                  <a:pt x="2716837" y="917143"/>
                  <a:pt x="2715768" y="933187"/>
                  <a:pt x="2714698" y="953777"/>
                </a:cubicBezTo>
                <a:cubicBezTo>
                  <a:pt x="2712826" y="982655"/>
                  <a:pt x="2706409" y="1010999"/>
                  <a:pt x="2701596" y="1039611"/>
                </a:cubicBezTo>
                <a:cubicBezTo>
                  <a:pt x="2699991" y="1049237"/>
                  <a:pt x="2693841" y="1058329"/>
                  <a:pt x="2683680" y="1056457"/>
                </a:cubicBezTo>
                <a:cubicBezTo>
                  <a:pt x="2675926" y="1055120"/>
                  <a:pt x="2667102" y="1048702"/>
                  <a:pt x="2663091" y="1042017"/>
                </a:cubicBezTo>
                <a:cubicBezTo>
                  <a:pt x="2651592" y="1023567"/>
                  <a:pt x="2651325" y="1002175"/>
                  <a:pt x="2652662" y="981051"/>
                </a:cubicBezTo>
                <a:cubicBezTo>
                  <a:pt x="2653732" y="963135"/>
                  <a:pt x="2655871" y="945220"/>
                  <a:pt x="2657743" y="927304"/>
                </a:cubicBezTo>
                <a:cubicBezTo>
                  <a:pt x="2612285" y="928374"/>
                  <a:pt x="2567363" y="929443"/>
                  <a:pt x="2517627" y="930780"/>
                </a:cubicBezTo>
                <a:cubicBezTo>
                  <a:pt x="2513081" y="936931"/>
                  <a:pt x="2504792" y="947626"/>
                  <a:pt x="2496770" y="958590"/>
                </a:cubicBezTo>
                <a:cubicBezTo>
                  <a:pt x="2466287" y="999234"/>
                  <a:pt x="2436338" y="1040146"/>
                  <a:pt x="2405320" y="1080255"/>
                </a:cubicBezTo>
                <a:cubicBezTo>
                  <a:pt x="2400774" y="1086138"/>
                  <a:pt x="2389276" y="1091486"/>
                  <a:pt x="2382592" y="1090149"/>
                </a:cubicBezTo>
                <a:cubicBezTo>
                  <a:pt x="2371628" y="1088010"/>
                  <a:pt x="2370024" y="1075709"/>
                  <a:pt x="2370559" y="1065548"/>
                </a:cubicBezTo>
                <a:cubicBezTo>
                  <a:pt x="2370826" y="1060200"/>
                  <a:pt x="2372430" y="1054585"/>
                  <a:pt x="2374837" y="1049772"/>
                </a:cubicBezTo>
                <a:cubicBezTo>
                  <a:pt x="2399705" y="1003512"/>
                  <a:pt x="2423503" y="956451"/>
                  <a:pt x="2456126" y="914737"/>
                </a:cubicBezTo>
                <a:cubicBezTo>
                  <a:pt x="2479122" y="885323"/>
                  <a:pt x="2499979" y="854840"/>
                  <a:pt x="2522173" y="824891"/>
                </a:cubicBezTo>
                <a:cubicBezTo>
                  <a:pt x="2541158" y="799489"/>
                  <a:pt x="2559341" y="773284"/>
                  <a:pt x="2579930" y="748951"/>
                </a:cubicBezTo>
                <a:cubicBezTo>
                  <a:pt x="2614692" y="708306"/>
                  <a:pt x="2651058" y="668732"/>
                  <a:pt x="2687156" y="628890"/>
                </a:cubicBezTo>
                <a:cubicBezTo>
                  <a:pt x="2694911" y="620333"/>
                  <a:pt x="2702398" y="606963"/>
                  <a:pt x="2715500" y="611241"/>
                </a:cubicBezTo>
                <a:cubicBezTo>
                  <a:pt x="2731544" y="616322"/>
                  <a:pt x="2744914" y="628087"/>
                  <a:pt x="2746251" y="646270"/>
                </a:cubicBezTo>
                <a:cubicBezTo>
                  <a:pt x="2747855" y="667930"/>
                  <a:pt x="2747855" y="689856"/>
                  <a:pt x="2745716" y="711515"/>
                </a:cubicBezTo>
                <a:cubicBezTo>
                  <a:pt x="2739566" y="763925"/>
                  <a:pt x="2732614" y="816067"/>
                  <a:pt x="2726464" y="869814"/>
                </a:cubicBezTo>
                <a:close/>
                <a:moveTo>
                  <a:pt x="2666834" y="871686"/>
                </a:moveTo>
                <a:cubicBezTo>
                  <a:pt x="2674054" y="822752"/>
                  <a:pt x="2681006" y="775156"/>
                  <a:pt x="2687959" y="727559"/>
                </a:cubicBezTo>
                <a:cubicBezTo>
                  <a:pt x="2645977" y="773819"/>
                  <a:pt x="2602926" y="817137"/>
                  <a:pt x="2570036" y="869279"/>
                </a:cubicBezTo>
                <a:cubicBezTo>
                  <a:pt x="2587150" y="876499"/>
                  <a:pt x="2632875" y="877569"/>
                  <a:pt x="2666834" y="871686"/>
                </a:cubicBezTo>
                <a:close/>
                <a:moveTo>
                  <a:pt x="810567" y="909923"/>
                </a:moveTo>
                <a:cubicBezTo>
                  <a:pt x="849072" y="939070"/>
                  <a:pt x="884635" y="965809"/>
                  <a:pt x="919664" y="993084"/>
                </a:cubicBezTo>
                <a:cubicBezTo>
                  <a:pt x="927152" y="998967"/>
                  <a:pt x="934639" y="1006988"/>
                  <a:pt x="938382" y="1015545"/>
                </a:cubicBezTo>
                <a:cubicBezTo>
                  <a:pt x="941056" y="1021695"/>
                  <a:pt x="939987" y="1032391"/>
                  <a:pt x="935976" y="1038007"/>
                </a:cubicBezTo>
                <a:cubicBezTo>
                  <a:pt x="933302" y="1041750"/>
                  <a:pt x="922606" y="1042017"/>
                  <a:pt x="916188" y="1040948"/>
                </a:cubicBezTo>
                <a:cubicBezTo>
                  <a:pt x="888379" y="1035867"/>
                  <a:pt x="864581" y="1021160"/>
                  <a:pt x="845863" y="1001373"/>
                </a:cubicBezTo>
                <a:cubicBezTo>
                  <a:pt x="822332" y="976505"/>
                  <a:pt x="790244" y="963938"/>
                  <a:pt x="765109" y="941744"/>
                </a:cubicBezTo>
                <a:cubicBezTo>
                  <a:pt x="760296" y="937465"/>
                  <a:pt x="754146" y="935059"/>
                  <a:pt x="749600" y="930513"/>
                </a:cubicBezTo>
                <a:cubicBezTo>
                  <a:pt x="738102" y="918748"/>
                  <a:pt x="724732" y="916341"/>
                  <a:pt x="709491" y="921154"/>
                </a:cubicBezTo>
                <a:cubicBezTo>
                  <a:pt x="704410" y="922759"/>
                  <a:pt x="698795" y="924898"/>
                  <a:pt x="693714" y="924898"/>
                </a:cubicBezTo>
                <a:cubicBezTo>
                  <a:pt x="680344" y="924630"/>
                  <a:pt x="676868" y="933187"/>
                  <a:pt x="675531" y="943883"/>
                </a:cubicBezTo>
                <a:cubicBezTo>
                  <a:pt x="673392" y="962868"/>
                  <a:pt x="671520" y="981853"/>
                  <a:pt x="668846" y="1000838"/>
                </a:cubicBezTo>
                <a:cubicBezTo>
                  <a:pt x="664033" y="1034263"/>
                  <a:pt x="659487" y="1067420"/>
                  <a:pt x="653605" y="1100577"/>
                </a:cubicBezTo>
                <a:cubicBezTo>
                  <a:pt x="651466" y="1112610"/>
                  <a:pt x="650396" y="1127584"/>
                  <a:pt x="633015" y="1128119"/>
                </a:cubicBezTo>
                <a:cubicBezTo>
                  <a:pt x="622052" y="1128654"/>
                  <a:pt x="610554" y="1115284"/>
                  <a:pt x="607613" y="1099508"/>
                </a:cubicBezTo>
                <a:cubicBezTo>
                  <a:pt x="606276" y="1092555"/>
                  <a:pt x="606276" y="1085068"/>
                  <a:pt x="606543" y="1077849"/>
                </a:cubicBezTo>
                <a:cubicBezTo>
                  <a:pt x="608949" y="1023300"/>
                  <a:pt x="615902" y="969553"/>
                  <a:pt x="626330" y="916074"/>
                </a:cubicBezTo>
                <a:cubicBezTo>
                  <a:pt x="637026" y="860722"/>
                  <a:pt x="646385" y="805371"/>
                  <a:pt x="655744" y="749753"/>
                </a:cubicBezTo>
                <a:cubicBezTo>
                  <a:pt x="658953" y="729698"/>
                  <a:pt x="666975" y="712852"/>
                  <a:pt x="685425" y="703761"/>
                </a:cubicBezTo>
                <a:cubicBezTo>
                  <a:pt x="733022" y="679695"/>
                  <a:pt x="784362" y="668732"/>
                  <a:pt x="835702" y="683706"/>
                </a:cubicBezTo>
                <a:cubicBezTo>
                  <a:pt x="912979" y="705900"/>
                  <a:pt x="939719" y="757507"/>
                  <a:pt x="908969" y="837994"/>
                </a:cubicBezTo>
                <a:cubicBezTo>
                  <a:pt x="897738" y="867407"/>
                  <a:pt x="868324" y="880510"/>
                  <a:pt x="842922" y="896286"/>
                </a:cubicBezTo>
                <a:cubicBezTo>
                  <a:pt x="834365" y="901367"/>
                  <a:pt x="823669" y="904576"/>
                  <a:pt x="810567" y="909923"/>
                </a:cubicBezTo>
                <a:close/>
                <a:moveTo>
                  <a:pt x="691040" y="875429"/>
                </a:moveTo>
                <a:cubicBezTo>
                  <a:pt x="699864" y="873825"/>
                  <a:pt x="705212" y="873023"/>
                  <a:pt x="710293" y="871686"/>
                </a:cubicBezTo>
                <a:cubicBezTo>
                  <a:pt x="728476" y="866338"/>
                  <a:pt x="746659" y="861257"/>
                  <a:pt x="764574" y="855375"/>
                </a:cubicBezTo>
                <a:cubicBezTo>
                  <a:pt x="788640" y="847620"/>
                  <a:pt x="813508" y="841737"/>
                  <a:pt x="835969" y="831041"/>
                </a:cubicBezTo>
                <a:cubicBezTo>
                  <a:pt x="858163" y="820346"/>
                  <a:pt x="870196" y="799221"/>
                  <a:pt x="873137" y="774353"/>
                </a:cubicBezTo>
                <a:cubicBezTo>
                  <a:pt x="874207" y="764727"/>
                  <a:pt x="870998" y="754833"/>
                  <a:pt x="860302" y="753229"/>
                </a:cubicBezTo>
                <a:cubicBezTo>
                  <a:pt x="837306" y="749485"/>
                  <a:pt x="813508" y="743603"/>
                  <a:pt x="790779" y="745207"/>
                </a:cubicBezTo>
                <a:cubicBezTo>
                  <a:pt x="766714" y="747079"/>
                  <a:pt x="743183" y="755636"/>
                  <a:pt x="719919" y="763390"/>
                </a:cubicBezTo>
                <a:cubicBezTo>
                  <a:pt x="712699" y="765797"/>
                  <a:pt x="703608" y="774086"/>
                  <a:pt x="702004" y="781038"/>
                </a:cubicBezTo>
                <a:cubicBezTo>
                  <a:pt x="695051" y="810987"/>
                  <a:pt x="689169" y="840935"/>
                  <a:pt x="691040" y="875429"/>
                </a:cubicBezTo>
                <a:close/>
                <a:moveTo>
                  <a:pt x="1839241" y="838796"/>
                </a:moveTo>
                <a:cubicBezTo>
                  <a:pt x="1835765" y="863931"/>
                  <a:pt x="1830685" y="889067"/>
                  <a:pt x="1828546" y="914469"/>
                </a:cubicBezTo>
                <a:cubicBezTo>
                  <a:pt x="1827476" y="927839"/>
                  <a:pt x="1829348" y="941744"/>
                  <a:pt x="1832824" y="954579"/>
                </a:cubicBezTo>
                <a:cubicBezTo>
                  <a:pt x="1836567" y="967949"/>
                  <a:pt x="1839776" y="986132"/>
                  <a:pt x="1858761" y="985062"/>
                </a:cubicBezTo>
                <a:cubicBezTo>
                  <a:pt x="1877212" y="983992"/>
                  <a:pt x="1879351" y="965809"/>
                  <a:pt x="1881758" y="952172"/>
                </a:cubicBezTo>
                <a:cubicBezTo>
                  <a:pt x="1886036" y="927037"/>
                  <a:pt x="1887908" y="901634"/>
                  <a:pt x="1890582" y="876232"/>
                </a:cubicBezTo>
                <a:cubicBezTo>
                  <a:pt x="1899138" y="795745"/>
                  <a:pt x="1907695" y="714991"/>
                  <a:pt x="1916519" y="634505"/>
                </a:cubicBezTo>
                <a:cubicBezTo>
                  <a:pt x="1917856" y="621937"/>
                  <a:pt x="1916786" y="610974"/>
                  <a:pt x="1908497" y="601348"/>
                </a:cubicBezTo>
                <a:cubicBezTo>
                  <a:pt x="1901812" y="593326"/>
                  <a:pt x="1893790" y="594128"/>
                  <a:pt x="1887106" y="600546"/>
                </a:cubicBezTo>
                <a:cubicBezTo>
                  <a:pt x="1882827" y="604824"/>
                  <a:pt x="1879351" y="610974"/>
                  <a:pt x="1877747" y="616857"/>
                </a:cubicBezTo>
                <a:cubicBezTo>
                  <a:pt x="1870794" y="640388"/>
                  <a:pt x="1863842" y="663919"/>
                  <a:pt x="1858494" y="687984"/>
                </a:cubicBezTo>
                <a:cubicBezTo>
                  <a:pt x="1853681" y="709643"/>
                  <a:pt x="1850739" y="731837"/>
                  <a:pt x="1846996" y="754566"/>
                </a:cubicBezTo>
                <a:cubicBezTo>
                  <a:pt x="1808491" y="748951"/>
                  <a:pt x="1773729" y="743603"/>
                  <a:pt x="1738700" y="739057"/>
                </a:cubicBezTo>
                <a:cubicBezTo>
                  <a:pt x="1713565" y="735848"/>
                  <a:pt x="1688430" y="733174"/>
                  <a:pt x="1663027" y="732105"/>
                </a:cubicBezTo>
                <a:cubicBezTo>
                  <a:pt x="1636822" y="730768"/>
                  <a:pt x="1609280" y="726222"/>
                  <a:pt x="1584680" y="732372"/>
                </a:cubicBezTo>
                <a:cubicBezTo>
                  <a:pt x="1556336" y="739592"/>
                  <a:pt x="1528794" y="730768"/>
                  <a:pt x="1498846" y="740127"/>
                </a:cubicBezTo>
                <a:cubicBezTo>
                  <a:pt x="1500183" y="725420"/>
                  <a:pt x="1501252" y="714724"/>
                  <a:pt x="1502322" y="704028"/>
                </a:cubicBezTo>
                <a:cubicBezTo>
                  <a:pt x="1503659" y="685845"/>
                  <a:pt x="1506600" y="667662"/>
                  <a:pt x="1505530" y="649747"/>
                </a:cubicBezTo>
                <a:cubicBezTo>
                  <a:pt x="1504996" y="643062"/>
                  <a:pt x="1496172" y="633435"/>
                  <a:pt x="1489219" y="631296"/>
                </a:cubicBezTo>
                <a:cubicBezTo>
                  <a:pt x="1479593" y="628087"/>
                  <a:pt x="1476919" y="638248"/>
                  <a:pt x="1474513" y="646538"/>
                </a:cubicBezTo>
                <a:cubicBezTo>
                  <a:pt x="1469165" y="665790"/>
                  <a:pt x="1463817" y="685043"/>
                  <a:pt x="1456329" y="703493"/>
                </a:cubicBezTo>
                <a:cubicBezTo>
                  <a:pt x="1448575" y="723281"/>
                  <a:pt x="1449377" y="746544"/>
                  <a:pt x="1431194" y="762855"/>
                </a:cubicBezTo>
                <a:cubicBezTo>
                  <a:pt x="1427451" y="766064"/>
                  <a:pt x="1430392" y="776760"/>
                  <a:pt x="1429857" y="783712"/>
                </a:cubicBezTo>
                <a:cubicBezTo>
                  <a:pt x="1428520" y="801628"/>
                  <a:pt x="1427718" y="819811"/>
                  <a:pt x="1425846" y="837459"/>
                </a:cubicBezTo>
                <a:cubicBezTo>
                  <a:pt x="1423172" y="861792"/>
                  <a:pt x="1418092" y="885858"/>
                  <a:pt x="1416487" y="910458"/>
                </a:cubicBezTo>
                <a:cubicBezTo>
                  <a:pt x="1415418" y="926769"/>
                  <a:pt x="1418627" y="943348"/>
                  <a:pt x="1429590" y="956718"/>
                </a:cubicBezTo>
                <a:cubicBezTo>
                  <a:pt x="1442157" y="971960"/>
                  <a:pt x="1458469" y="969820"/>
                  <a:pt x="1465154" y="951637"/>
                </a:cubicBezTo>
                <a:cubicBezTo>
                  <a:pt x="1468362" y="943081"/>
                  <a:pt x="1469699" y="933989"/>
                  <a:pt x="1471036" y="925165"/>
                </a:cubicBezTo>
                <a:cubicBezTo>
                  <a:pt x="1475315" y="895484"/>
                  <a:pt x="1478791" y="865803"/>
                  <a:pt x="1483871" y="836122"/>
                </a:cubicBezTo>
                <a:cubicBezTo>
                  <a:pt x="1488417" y="809917"/>
                  <a:pt x="1489219" y="809917"/>
                  <a:pt x="1514355" y="807778"/>
                </a:cubicBezTo>
                <a:cubicBezTo>
                  <a:pt x="1546710" y="805104"/>
                  <a:pt x="1578530" y="800291"/>
                  <a:pt x="1611419" y="802163"/>
                </a:cubicBezTo>
                <a:cubicBezTo>
                  <a:pt x="1674525" y="805639"/>
                  <a:pt x="1738166" y="803500"/>
                  <a:pt x="1801539" y="804034"/>
                </a:cubicBezTo>
                <a:cubicBezTo>
                  <a:pt x="1814106" y="804034"/>
                  <a:pt x="1826674" y="806174"/>
                  <a:pt x="1842183" y="807778"/>
                </a:cubicBezTo>
                <a:cubicBezTo>
                  <a:pt x="1841113" y="820880"/>
                  <a:pt x="1840578" y="829972"/>
                  <a:pt x="1839241" y="838796"/>
                </a:cubicBezTo>
                <a:close/>
                <a:moveTo>
                  <a:pt x="1490556" y="417111"/>
                </a:moveTo>
                <a:cubicBezTo>
                  <a:pt x="1488685" y="424064"/>
                  <a:pt x="1485476" y="431551"/>
                  <a:pt x="1484406" y="439305"/>
                </a:cubicBezTo>
                <a:cubicBezTo>
                  <a:pt x="1477989" y="485030"/>
                  <a:pt x="1472106" y="531022"/>
                  <a:pt x="1465154" y="577015"/>
                </a:cubicBezTo>
                <a:cubicBezTo>
                  <a:pt x="1463817" y="585839"/>
                  <a:pt x="1465154" y="598674"/>
                  <a:pt x="1450981" y="600278"/>
                </a:cubicBezTo>
                <a:cubicBezTo>
                  <a:pt x="1441088" y="601348"/>
                  <a:pt x="1429322" y="591721"/>
                  <a:pt x="1427985" y="577282"/>
                </a:cubicBezTo>
                <a:cubicBezTo>
                  <a:pt x="1426114" y="556692"/>
                  <a:pt x="1426114" y="535568"/>
                  <a:pt x="1427718" y="514711"/>
                </a:cubicBezTo>
                <a:cubicBezTo>
                  <a:pt x="1430927" y="472195"/>
                  <a:pt x="1435205" y="429679"/>
                  <a:pt x="1440553" y="387430"/>
                </a:cubicBezTo>
                <a:cubicBezTo>
                  <a:pt x="1444564" y="356947"/>
                  <a:pt x="1449377" y="326197"/>
                  <a:pt x="1456864" y="296248"/>
                </a:cubicBezTo>
                <a:cubicBezTo>
                  <a:pt x="1468095" y="251325"/>
                  <a:pt x="1480663" y="206670"/>
                  <a:pt x="1494567" y="162550"/>
                </a:cubicBezTo>
                <a:cubicBezTo>
                  <a:pt x="1505798" y="127521"/>
                  <a:pt x="1517831" y="123242"/>
                  <a:pt x="1554464" y="118964"/>
                </a:cubicBezTo>
                <a:cubicBezTo>
                  <a:pt x="1605269" y="113081"/>
                  <a:pt x="1646716" y="132334"/>
                  <a:pt x="1686825" y="158539"/>
                </a:cubicBezTo>
                <a:cubicBezTo>
                  <a:pt x="1706345" y="171374"/>
                  <a:pt x="1715704" y="192231"/>
                  <a:pt x="1721320" y="212820"/>
                </a:cubicBezTo>
                <a:cubicBezTo>
                  <a:pt x="1741374" y="289563"/>
                  <a:pt x="1714635" y="355610"/>
                  <a:pt x="1650994" y="398394"/>
                </a:cubicBezTo>
                <a:cubicBezTo>
                  <a:pt x="1625592" y="415240"/>
                  <a:pt x="1593504" y="419251"/>
                  <a:pt x="1562486" y="419785"/>
                </a:cubicBezTo>
                <a:cubicBezTo>
                  <a:pt x="1539490" y="420053"/>
                  <a:pt x="1515959" y="418181"/>
                  <a:pt x="1490556" y="417111"/>
                </a:cubicBezTo>
                <a:close/>
                <a:moveTo>
                  <a:pt x="1493765" y="370050"/>
                </a:moveTo>
                <a:cubicBezTo>
                  <a:pt x="1522109" y="367108"/>
                  <a:pt x="1545640" y="364434"/>
                  <a:pt x="1569438" y="362028"/>
                </a:cubicBezTo>
                <a:cubicBezTo>
                  <a:pt x="1579065" y="360958"/>
                  <a:pt x="1589760" y="362563"/>
                  <a:pt x="1598317" y="359086"/>
                </a:cubicBezTo>
                <a:cubicBezTo>
                  <a:pt x="1645112" y="340101"/>
                  <a:pt x="1679338" y="286889"/>
                  <a:pt x="1678803" y="236351"/>
                </a:cubicBezTo>
                <a:cubicBezTo>
                  <a:pt x="1678536" y="213890"/>
                  <a:pt x="1667305" y="196242"/>
                  <a:pt x="1648053" y="189022"/>
                </a:cubicBezTo>
                <a:cubicBezTo>
                  <a:pt x="1613291" y="176187"/>
                  <a:pt x="1576925" y="168967"/>
                  <a:pt x="1536014" y="181802"/>
                </a:cubicBezTo>
                <a:cubicBezTo>
                  <a:pt x="1522644" y="242501"/>
                  <a:pt x="1508739" y="304270"/>
                  <a:pt x="1493765" y="370050"/>
                </a:cubicBezTo>
                <a:close/>
                <a:moveTo>
                  <a:pt x="1110586" y="755101"/>
                </a:moveTo>
                <a:cubicBezTo>
                  <a:pt x="1097751" y="820346"/>
                  <a:pt x="1083846" y="885323"/>
                  <a:pt x="1072080" y="950568"/>
                </a:cubicBezTo>
                <a:cubicBezTo>
                  <a:pt x="1069139" y="967146"/>
                  <a:pt x="1069674" y="985062"/>
                  <a:pt x="1071813" y="1001908"/>
                </a:cubicBezTo>
                <a:cubicBezTo>
                  <a:pt x="1073952" y="1019289"/>
                  <a:pt x="1085985" y="1031054"/>
                  <a:pt x="1096948" y="1029985"/>
                </a:cubicBezTo>
                <a:cubicBezTo>
                  <a:pt x="1114597" y="1028380"/>
                  <a:pt x="1113527" y="1013139"/>
                  <a:pt x="1115934" y="1001106"/>
                </a:cubicBezTo>
                <a:cubicBezTo>
                  <a:pt x="1126897" y="948696"/>
                  <a:pt x="1137325" y="896019"/>
                  <a:pt x="1147754" y="843609"/>
                </a:cubicBezTo>
                <a:cubicBezTo>
                  <a:pt x="1154439" y="809650"/>
                  <a:pt x="1160856" y="775690"/>
                  <a:pt x="1167809" y="741731"/>
                </a:cubicBezTo>
                <a:cubicBezTo>
                  <a:pt x="1171819" y="721944"/>
                  <a:pt x="1174493" y="719537"/>
                  <a:pt x="1194816" y="717665"/>
                </a:cubicBezTo>
                <a:cubicBezTo>
                  <a:pt x="1206314" y="716596"/>
                  <a:pt x="1218346" y="718468"/>
                  <a:pt x="1229845" y="717398"/>
                </a:cubicBezTo>
                <a:cubicBezTo>
                  <a:pt x="1270221" y="714189"/>
                  <a:pt x="1310331" y="710178"/>
                  <a:pt x="1350708" y="706435"/>
                </a:cubicBezTo>
                <a:cubicBezTo>
                  <a:pt x="1372099" y="704295"/>
                  <a:pt x="1382261" y="682369"/>
                  <a:pt x="1368356" y="665256"/>
                </a:cubicBezTo>
                <a:cubicBezTo>
                  <a:pt x="1361404" y="656699"/>
                  <a:pt x="1350173" y="648677"/>
                  <a:pt x="1339745" y="646270"/>
                </a:cubicBezTo>
                <a:cubicBezTo>
                  <a:pt x="1315411" y="640655"/>
                  <a:pt x="1290009" y="634772"/>
                  <a:pt x="1265141" y="645468"/>
                </a:cubicBezTo>
                <a:cubicBezTo>
                  <a:pt x="1261665" y="647073"/>
                  <a:pt x="1256584" y="645201"/>
                  <a:pt x="1252306" y="644666"/>
                </a:cubicBezTo>
                <a:cubicBezTo>
                  <a:pt x="1238936" y="643596"/>
                  <a:pt x="1225299" y="640922"/>
                  <a:pt x="1211929" y="641725"/>
                </a:cubicBezTo>
                <a:cubicBezTo>
                  <a:pt x="1187596" y="643329"/>
                  <a:pt x="1163263" y="646003"/>
                  <a:pt x="1139197" y="649747"/>
                </a:cubicBezTo>
                <a:cubicBezTo>
                  <a:pt x="1101227" y="655362"/>
                  <a:pt x="1064593" y="668464"/>
                  <a:pt x="1024751" y="663919"/>
                </a:cubicBezTo>
                <a:cubicBezTo>
                  <a:pt x="1008708" y="662047"/>
                  <a:pt x="999883" y="677288"/>
                  <a:pt x="1002825" y="694669"/>
                </a:cubicBezTo>
                <a:cubicBezTo>
                  <a:pt x="1006568" y="717665"/>
                  <a:pt x="1025019" y="732105"/>
                  <a:pt x="1049887" y="731303"/>
                </a:cubicBezTo>
                <a:cubicBezTo>
                  <a:pt x="1070209" y="730768"/>
                  <a:pt x="1090531" y="729966"/>
                  <a:pt x="1113527" y="729163"/>
                </a:cubicBezTo>
                <a:cubicBezTo>
                  <a:pt x="1112190" y="739592"/>
                  <a:pt x="1111923" y="747614"/>
                  <a:pt x="1110586" y="755101"/>
                </a:cubicBezTo>
                <a:close/>
                <a:moveTo>
                  <a:pt x="447709" y="751892"/>
                </a:moveTo>
                <a:cubicBezTo>
                  <a:pt x="438350" y="804569"/>
                  <a:pt x="429794" y="857514"/>
                  <a:pt x="422307" y="910458"/>
                </a:cubicBezTo>
                <a:cubicBezTo>
                  <a:pt x="418296" y="937465"/>
                  <a:pt x="416157" y="964740"/>
                  <a:pt x="414820" y="992014"/>
                </a:cubicBezTo>
                <a:cubicBezTo>
                  <a:pt x="413483" y="1017150"/>
                  <a:pt x="419098" y="1041215"/>
                  <a:pt x="435142" y="1061270"/>
                </a:cubicBezTo>
                <a:cubicBezTo>
                  <a:pt x="439955" y="1067420"/>
                  <a:pt x="450651" y="1071966"/>
                  <a:pt x="458138" y="1071431"/>
                </a:cubicBezTo>
                <a:cubicBezTo>
                  <a:pt x="463218" y="1071164"/>
                  <a:pt x="469903" y="1061003"/>
                  <a:pt x="471775" y="1054318"/>
                </a:cubicBezTo>
                <a:cubicBezTo>
                  <a:pt x="475251" y="1042285"/>
                  <a:pt x="476321" y="1029450"/>
                  <a:pt x="477123" y="1016882"/>
                </a:cubicBezTo>
                <a:cubicBezTo>
                  <a:pt x="480332" y="960461"/>
                  <a:pt x="483540" y="904308"/>
                  <a:pt x="486214" y="847887"/>
                </a:cubicBezTo>
                <a:cubicBezTo>
                  <a:pt x="487819" y="811522"/>
                  <a:pt x="488888" y="775156"/>
                  <a:pt x="489691" y="738790"/>
                </a:cubicBezTo>
                <a:cubicBezTo>
                  <a:pt x="489958" y="723815"/>
                  <a:pt x="485412" y="711783"/>
                  <a:pt x="462416" y="708306"/>
                </a:cubicBezTo>
                <a:cubicBezTo>
                  <a:pt x="457068" y="723013"/>
                  <a:pt x="450116" y="737185"/>
                  <a:pt x="447709" y="751892"/>
                </a:cubicBezTo>
                <a:close/>
                <a:moveTo>
                  <a:pt x="3465548" y="674882"/>
                </a:moveTo>
                <a:cubicBezTo>
                  <a:pt x="3440680" y="720339"/>
                  <a:pt x="3415545" y="765529"/>
                  <a:pt x="3392816" y="811789"/>
                </a:cubicBezTo>
                <a:cubicBezTo>
                  <a:pt x="3381853" y="834518"/>
                  <a:pt x="3374633" y="859386"/>
                  <a:pt x="3368483" y="883719"/>
                </a:cubicBezTo>
                <a:cubicBezTo>
                  <a:pt x="3365809" y="894414"/>
                  <a:pt x="3367413" y="907249"/>
                  <a:pt x="3370355" y="918480"/>
                </a:cubicBezTo>
                <a:cubicBezTo>
                  <a:pt x="3374366" y="933722"/>
                  <a:pt x="3385596" y="936128"/>
                  <a:pt x="3396559" y="924363"/>
                </a:cubicBezTo>
                <a:cubicBezTo>
                  <a:pt x="3403779" y="916608"/>
                  <a:pt x="3410464" y="907249"/>
                  <a:pt x="3414743" y="897356"/>
                </a:cubicBezTo>
                <a:cubicBezTo>
                  <a:pt x="3439611" y="842807"/>
                  <a:pt x="3464211" y="788258"/>
                  <a:pt x="3487474" y="732907"/>
                </a:cubicBezTo>
                <a:cubicBezTo>
                  <a:pt x="3494694" y="715526"/>
                  <a:pt x="3498438" y="696541"/>
                  <a:pt x="3502181" y="678091"/>
                </a:cubicBezTo>
                <a:cubicBezTo>
                  <a:pt x="3504588" y="666860"/>
                  <a:pt x="3501379" y="656431"/>
                  <a:pt x="3485603" y="648677"/>
                </a:cubicBezTo>
                <a:cubicBezTo>
                  <a:pt x="3478650" y="657768"/>
                  <a:pt x="3470629" y="665523"/>
                  <a:pt x="3465548" y="674882"/>
                </a:cubicBezTo>
                <a:close/>
                <a:moveTo>
                  <a:pt x="3371157" y="1046028"/>
                </a:moveTo>
                <a:cubicBezTo>
                  <a:pt x="3373029" y="1029182"/>
                  <a:pt x="3363670" y="1018754"/>
                  <a:pt x="3353241" y="1008325"/>
                </a:cubicBezTo>
                <a:cubicBezTo>
                  <a:pt x="3339337" y="994153"/>
                  <a:pt x="3321154" y="994956"/>
                  <a:pt x="3308854" y="1010732"/>
                </a:cubicBezTo>
                <a:cubicBezTo>
                  <a:pt x="3297623" y="1025171"/>
                  <a:pt x="3298960" y="1041215"/>
                  <a:pt x="3304843" y="1057259"/>
                </a:cubicBezTo>
                <a:cubicBezTo>
                  <a:pt x="3310191" y="1071431"/>
                  <a:pt x="3321154" y="1075709"/>
                  <a:pt x="3333187" y="1075442"/>
                </a:cubicBezTo>
                <a:cubicBezTo>
                  <a:pt x="3358322" y="1077849"/>
                  <a:pt x="3368483" y="1069025"/>
                  <a:pt x="3371157" y="1046028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accent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loria Hallelujah"/>
              <a:buNone/>
              <a:defRPr b="1" sz="32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81000" lvl="1" marL="9144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81000" lvl="3" marL="18288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81000" lvl="4" marL="2286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81000" lvl="5" marL="2743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81000" lvl="6" marL="32004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81000" lvl="7" marL="3657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81000" lvl="8" marL="41148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accent5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Relationship Id="rId4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Tliizy-bxLpbSE7Y88JEfPaIu_mwMzmo/view" TargetMode="External"/><Relationship Id="rId4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g"/><Relationship Id="rId4" Type="http://schemas.openxmlformats.org/officeDocument/2006/relationships/image" Target="../media/image3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Relationship Id="rId4" Type="http://schemas.openxmlformats.org/officeDocument/2006/relationships/image" Target="../media/image1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Relationship Id="rId4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jpg"/><Relationship Id="rId4" Type="http://schemas.openxmlformats.org/officeDocument/2006/relationships/image" Target="../media/image3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/>
        </p:nvSpPr>
        <p:spPr>
          <a:xfrm>
            <a:off x="1143375" y="2030127"/>
            <a:ext cx="6857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" sz="50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Birthday Party!</a:t>
            </a:r>
            <a:endParaRPr sz="1700"/>
          </a:p>
        </p:txBody>
      </p:sp>
      <p:sp>
        <p:nvSpPr>
          <p:cNvPr id="76" name="Google Shape;76;p12"/>
          <p:cNvSpPr/>
          <p:nvPr/>
        </p:nvSpPr>
        <p:spPr>
          <a:xfrm rot="638233">
            <a:off x="-40696" y="301009"/>
            <a:ext cx="861792" cy="1732355"/>
          </a:xfrm>
          <a:custGeom>
            <a:rect b="b" l="l" r="r" t="t"/>
            <a:pathLst>
              <a:path extrusionOk="0" h="3457027" w="1719762">
                <a:moveTo>
                  <a:pt x="868006" y="3455714"/>
                </a:moveTo>
                <a:cubicBezTo>
                  <a:pt x="818340" y="3453230"/>
                  <a:pt x="769294" y="3454472"/>
                  <a:pt x="722111" y="3447643"/>
                </a:cubicBezTo>
                <a:cubicBezTo>
                  <a:pt x="646990" y="3436468"/>
                  <a:pt x="572490" y="3421568"/>
                  <a:pt x="498612" y="3404185"/>
                </a:cubicBezTo>
                <a:cubicBezTo>
                  <a:pt x="442737" y="3391147"/>
                  <a:pt x="388724" y="3371281"/>
                  <a:pt x="333470" y="3354518"/>
                </a:cubicBezTo>
                <a:cubicBezTo>
                  <a:pt x="326020" y="3352035"/>
                  <a:pt x="317329" y="3350793"/>
                  <a:pt x="311120" y="3346447"/>
                </a:cubicBezTo>
                <a:cubicBezTo>
                  <a:pt x="217996" y="3283743"/>
                  <a:pt x="120525" y="3227869"/>
                  <a:pt x="45405" y="3142194"/>
                </a:cubicBezTo>
                <a:cubicBezTo>
                  <a:pt x="11259" y="3103702"/>
                  <a:pt x="-1158" y="3065211"/>
                  <a:pt x="84" y="3015544"/>
                </a:cubicBezTo>
                <a:cubicBezTo>
                  <a:pt x="2567" y="2938561"/>
                  <a:pt x="14363" y="2864062"/>
                  <a:pt x="34850" y="2790804"/>
                </a:cubicBezTo>
                <a:cubicBezTo>
                  <a:pt x="39817" y="2772799"/>
                  <a:pt x="49130" y="2756658"/>
                  <a:pt x="54096" y="2738654"/>
                </a:cubicBezTo>
                <a:cubicBezTo>
                  <a:pt x="60925" y="2715683"/>
                  <a:pt x="65271" y="2692091"/>
                  <a:pt x="70859" y="2669121"/>
                </a:cubicBezTo>
                <a:cubicBezTo>
                  <a:pt x="77688" y="2640562"/>
                  <a:pt x="85138" y="2612625"/>
                  <a:pt x="91967" y="2584067"/>
                </a:cubicBezTo>
                <a:cubicBezTo>
                  <a:pt x="93829" y="2576617"/>
                  <a:pt x="95692" y="2568546"/>
                  <a:pt x="97554" y="2561096"/>
                </a:cubicBezTo>
                <a:cubicBezTo>
                  <a:pt x="112454" y="2501496"/>
                  <a:pt x="126734" y="2441896"/>
                  <a:pt x="141633" y="2382296"/>
                </a:cubicBezTo>
                <a:cubicBezTo>
                  <a:pt x="149083" y="2352497"/>
                  <a:pt x="154050" y="2322076"/>
                  <a:pt x="163983" y="2293518"/>
                </a:cubicBezTo>
                <a:cubicBezTo>
                  <a:pt x="188196" y="2223364"/>
                  <a:pt x="215512" y="2153831"/>
                  <a:pt x="240346" y="2083677"/>
                </a:cubicBezTo>
                <a:cubicBezTo>
                  <a:pt x="253383" y="2047668"/>
                  <a:pt x="261454" y="2009798"/>
                  <a:pt x="275112" y="1973789"/>
                </a:cubicBezTo>
                <a:cubicBezTo>
                  <a:pt x="290633" y="1932194"/>
                  <a:pt x="309879" y="1891219"/>
                  <a:pt x="327262" y="1850244"/>
                </a:cubicBezTo>
                <a:cubicBezTo>
                  <a:pt x="330366" y="1842794"/>
                  <a:pt x="335333" y="1835965"/>
                  <a:pt x="337195" y="1828515"/>
                </a:cubicBezTo>
                <a:cubicBezTo>
                  <a:pt x="357683" y="1743461"/>
                  <a:pt x="399899" y="1667099"/>
                  <a:pt x="434045" y="1587012"/>
                </a:cubicBezTo>
                <a:cubicBezTo>
                  <a:pt x="449566" y="1551003"/>
                  <a:pt x="470053" y="1517479"/>
                  <a:pt x="480607" y="1478366"/>
                </a:cubicBezTo>
                <a:cubicBezTo>
                  <a:pt x="495507" y="1424975"/>
                  <a:pt x="522824" y="1374687"/>
                  <a:pt x="543932" y="1322538"/>
                </a:cubicBezTo>
                <a:cubicBezTo>
                  <a:pt x="570628" y="1257350"/>
                  <a:pt x="597324" y="1192163"/>
                  <a:pt x="624020" y="1126976"/>
                </a:cubicBezTo>
                <a:cubicBezTo>
                  <a:pt x="635815" y="1098417"/>
                  <a:pt x="648232" y="1070480"/>
                  <a:pt x="660649" y="1042543"/>
                </a:cubicBezTo>
                <a:cubicBezTo>
                  <a:pt x="679274" y="1000947"/>
                  <a:pt x="696036" y="958730"/>
                  <a:pt x="716523" y="918376"/>
                </a:cubicBezTo>
                <a:cubicBezTo>
                  <a:pt x="729561" y="893543"/>
                  <a:pt x="739494" y="865606"/>
                  <a:pt x="772398" y="854431"/>
                </a:cubicBezTo>
                <a:cubicBezTo>
                  <a:pt x="784815" y="850085"/>
                  <a:pt x="791644" y="827114"/>
                  <a:pt x="800336" y="812214"/>
                </a:cubicBezTo>
                <a:cubicBezTo>
                  <a:pt x="816477" y="784277"/>
                  <a:pt x="841311" y="775585"/>
                  <a:pt x="871731" y="778689"/>
                </a:cubicBezTo>
                <a:cubicBezTo>
                  <a:pt x="899669" y="781173"/>
                  <a:pt x="919535" y="798556"/>
                  <a:pt x="930710" y="821527"/>
                </a:cubicBezTo>
                <a:cubicBezTo>
                  <a:pt x="959268" y="880506"/>
                  <a:pt x="989689" y="938864"/>
                  <a:pt x="1011418" y="1000326"/>
                </a:cubicBezTo>
                <a:cubicBezTo>
                  <a:pt x="1060464" y="1140634"/>
                  <a:pt x="1103922" y="1282184"/>
                  <a:pt x="1151726" y="1423112"/>
                </a:cubicBezTo>
                <a:cubicBezTo>
                  <a:pt x="1184630" y="1520583"/>
                  <a:pt x="1222501" y="1616191"/>
                  <a:pt x="1257268" y="1713040"/>
                </a:cubicBezTo>
                <a:cubicBezTo>
                  <a:pt x="1285826" y="1791886"/>
                  <a:pt x="1315005" y="1870731"/>
                  <a:pt x="1341701" y="1950819"/>
                </a:cubicBezTo>
                <a:cubicBezTo>
                  <a:pt x="1368396" y="2030285"/>
                  <a:pt x="1391988" y="2110993"/>
                  <a:pt x="1416821" y="2191080"/>
                </a:cubicBezTo>
                <a:cubicBezTo>
                  <a:pt x="1431100" y="2238264"/>
                  <a:pt x="1443517" y="2286068"/>
                  <a:pt x="1457796" y="2333251"/>
                </a:cubicBezTo>
                <a:cubicBezTo>
                  <a:pt x="1475179" y="2389126"/>
                  <a:pt x="1494425" y="2445000"/>
                  <a:pt x="1513050" y="2500254"/>
                </a:cubicBezTo>
                <a:cubicBezTo>
                  <a:pt x="1550300" y="2610142"/>
                  <a:pt x="1586929" y="2720029"/>
                  <a:pt x="1625421" y="2829916"/>
                </a:cubicBezTo>
                <a:cubicBezTo>
                  <a:pt x="1638458" y="2867787"/>
                  <a:pt x="1657083" y="2903795"/>
                  <a:pt x="1670120" y="2941665"/>
                </a:cubicBezTo>
                <a:cubicBezTo>
                  <a:pt x="1688125" y="2991332"/>
                  <a:pt x="1704266" y="3042240"/>
                  <a:pt x="1718545" y="3093148"/>
                </a:cubicBezTo>
                <a:cubicBezTo>
                  <a:pt x="1721649" y="3103082"/>
                  <a:pt x="1718545" y="3118602"/>
                  <a:pt x="1712337" y="3127294"/>
                </a:cubicBezTo>
                <a:cubicBezTo>
                  <a:pt x="1693091" y="3155852"/>
                  <a:pt x="1673845" y="3185652"/>
                  <a:pt x="1648391" y="3208623"/>
                </a:cubicBezTo>
                <a:cubicBezTo>
                  <a:pt x="1617971" y="3236560"/>
                  <a:pt x="1582583" y="3258910"/>
                  <a:pt x="1548437" y="3281260"/>
                </a:cubicBezTo>
                <a:cubicBezTo>
                  <a:pt x="1514292" y="3304231"/>
                  <a:pt x="1480146" y="3328443"/>
                  <a:pt x="1442896" y="3344585"/>
                </a:cubicBezTo>
                <a:cubicBezTo>
                  <a:pt x="1360946" y="3379972"/>
                  <a:pt x="1278376" y="3411635"/>
                  <a:pt x="1188355" y="3426535"/>
                </a:cubicBezTo>
                <a:cubicBezTo>
                  <a:pt x="1098335" y="3441435"/>
                  <a:pt x="1007693" y="3442676"/>
                  <a:pt x="917673" y="3456334"/>
                </a:cubicBezTo>
                <a:cubicBezTo>
                  <a:pt x="901531" y="3458197"/>
                  <a:pt x="883527" y="3455714"/>
                  <a:pt x="868006" y="3455714"/>
                </a:cubicBezTo>
                <a:close/>
                <a:moveTo>
                  <a:pt x="73963" y="3076386"/>
                </a:moveTo>
                <a:cubicBezTo>
                  <a:pt x="103763" y="3101840"/>
                  <a:pt x="132321" y="3129777"/>
                  <a:pt x="164604" y="3152748"/>
                </a:cubicBezTo>
                <a:cubicBezTo>
                  <a:pt x="196887" y="3176340"/>
                  <a:pt x="234758" y="3192481"/>
                  <a:pt x="265179" y="3217936"/>
                </a:cubicBezTo>
                <a:cubicBezTo>
                  <a:pt x="294979" y="3242769"/>
                  <a:pt x="329745" y="3257048"/>
                  <a:pt x="364512" y="3268843"/>
                </a:cubicBezTo>
                <a:cubicBezTo>
                  <a:pt x="429078" y="3290572"/>
                  <a:pt x="495507" y="3307335"/>
                  <a:pt x="561316" y="3324718"/>
                </a:cubicBezTo>
                <a:cubicBezTo>
                  <a:pt x="598565" y="3334652"/>
                  <a:pt x="636436" y="3345206"/>
                  <a:pt x="674307" y="3350793"/>
                </a:cubicBezTo>
                <a:cubicBezTo>
                  <a:pt x="742598" y="3360727"/>
                  <a:pt x="811511" y="3370039"/>
                  <a:pt x="881665" y="3366935"/>
                </a:cubicBezTo>
                <a:cubicBezTo>
                  <a:pt x="929469" y="3364452"/>
                  <a:pt x="978514" y="3370039"/>
                  <a:pt x="1025697" y="3363831"/>
                </a:cubicBezTo>
                <a:cubicBezTo>
                  <a:pt x="1110131" y="3353277"/>
                  <a:pt x="1194564" y="3341481"/>
                  <a:pt x="1275893" y="3313543"/>
                </a:cubicBezTo>
                <a:cubicBezTo>
                  <a:pt x="1365292" y="3283123"/>
                  <a:pt x="1454071" y="3253323"/>
                  <a:pt x="1531054" y="3196206"/>
                </a:cubicBezTo>
                <a:cubicBezTo>
                  <a:pt x="1565821" y="3170131"/>
                  <a:pt x="1601208" y="3145298"/>
                  <a:pt x="1634733" y="3121086"/>
                </a:cubicBezTo>
                <a:cubicBezTo>
                  <a:pt x="1617971" y="3072040"/>
                  <a:pt x="1603691" y="3027961"/>
                  <a:pt x="1588171" y="2983882"/>
                </a:cubicBezTo>
                <a:cubicBezTo>
                  <a:pt x="1565821" y="2922420"/>
                  <a:pt x="1540988" y="2861578"/>
                  <a:pt x="1519879" y="2800116"/>
                </a:cubicBezTo>
                <a:cubicBezTo>
                  <a:pt x="1505600" y="2758520"/>
                  <a:pt x="1496288" y="2715062"/>
                  <a:pt x="1484492" y="2672846"/>
                </a:cubicBezTo>
                <a:cubicBezTo>
                  <a:pt x="1467109" y="2612625"/>
                  <a:pt x="1449104" y="2553025"/>
                  <a:pt x="1430480" y="2493425"/>
                </a:cubicBezTo>
                <a:cubicBezTo>
                  <a:pt x="1421788" y="2466109"/>
                  <a:pt x="1411855" y="2439413"/>
                  <a:pt x="1400059" y="2405888"/>
                </a:cubicBezTo>
                <a:cubicBezTo>
                  <a:pt x="1381434" y="2438792"/>
                  <a:pt x="1366534" y="2464246"/>
                  <a:pt x="1352876" y="2489700"/>
                </a:cubicBezTo>
                <a:cubicBezTo>
                  <a:pt x="1319972" y="2549300"/>
                  <a:pt x="1272167" y="2589654"/>
                  <a:pt x="1203876" y="2597725"/>
                </a:cubicBezTo>
                <a:cubicBezTo>
                  <a:pt x="1174697" y="2601450"/>
                  <a:pt x="1143655" y="2595242"/>
                  <a:pt x="1111993" y="2594000"/>
                </a:cubicBezTo>
                <a:cubicBezTo>
                  <a:pt x="1075364" y="2661050"/>
                  <a:pt x="1027560" y="2722512"/>
                  <a:pt x="967960" y="2775283"/>
                </a:cubicBezTo>
                <a:cubicBezTo>
                  <a:pt x="897806" y="2837366"/>
                  <a:pt x="789781" y="2846057"/>
                  <a:pt x="710936" y="2794529"/>
                </a:cubicBezTo>
                <a:cubicBezTo>
                  <a:pt x="701623" y="2788320"/>
                  <a:pt x="691690" y="2782112"/>
                  <a:pt x="680515" y="2774662"/>
                </a:cubicBezTo>
                <a:cubicBezTo>
                  <a:pt x="643265" y="2844195"/>
                  <a:pt x="594220" y="2895724"/>
                  <a:pt x="525928" y="2929870"/>
                </a:cubicBezTo>
                <a:cubicBezTo>
                  <a:pt x="478745" y="2953461"/>
                  <a:pt x="432803" y="2962153"/>
                  <a:pt x="383137" y="2947253"/>
                </a:cubicBezTo>
                <a:cubicBezTo>
                  <a:pt x="358304" y="2939803"/>
                  <a:pt x="335333" y="2924903"/>
                  <a:pt x="312983" y="2913728"/>
                </a:cubicBezTo>
                <a:cubicBezTo>
                  <a:pt x="286908" y="2934836"/>
                  <a:pt x="262075" y="2956565"/>
                  <a:pt x="235379" y="2977053"/>
                </a:cubicBezTo>
                <a:cubicBezTo>
                  <a:pt x="214892" y="2992574"/>
                  <a:pt x="191921" y="3003749"/>
                  <a:pt x="164604" y="2998782"/>
                </a:cubicBezTo>
                <a:cubicBezTo>
                  <a:pt x="142875" y="2995057"/>
                  <a:pt x="121146" y="2991332"/>
                  <a:pt x="95071" y="2986986"/>
                </a:cubicBezTo>
                <a:cubicBezTo>
                  <a:pt x="88863" y="3014303"/>
                  <a:pt x="82034" y="3042240"/>
                  <a:pt x="73963" y="3076386"/>
                </a:cubicBezTo>
                <a:close/>
                <a:moveTo>
                  <a:pt x="341541" y="2866545"/>
                </a:moveTo>
                <a:cubicBezTo>
                  <a:pt x="394312" y="2900691"/>
                  <a:pt x="457637" y="2895724"/>
                  <a:pt x="504820" y="2863441"/>
                </a:cubicBezTo>
                <a:cubicBezTo>
                  <a:pt x="554486" y="2829916"/>
                  <a:pt x="584286" y="2782112"/>
                  <a:pt x="617190" y="2734308"/>
                </a:cubicBezTo>
                <a:cubicBezTo>
                  <a:pt x="634574" y="2708854"/>
                  <a:pt x="634574" y="2686504"/>
                  <a:pt x="620915" y="2660429"/>
                </a:cubicBezTo>
                <a:cubicBezTo>
                  <a:pt x="612224" y="2644287"/>
                  <a:pt x="604774" y="2626283"/>
                  <a:pt x="602290" y="2608279"/>
                </a:cubicBezTo>
                <a:cubicBezTo>
                  <a:pt x="589874" y="2535021"/>
                  <a:pt x="591736" y="2461763"/>
                  <a:pt x="607257" y="2389126"/>
                </a:cubicBezTo>
                <a:cubicBezTo>
                  <a:pt x="617811" y="2336976"/>
                  <a:pt x="637678" y="2289172"/>
                  <a:pt x="670582" y="2247576"/>
                </a:cubicBezTo>
                <a:cubicBezTo>
                  <a:pt x="692311" y="2220260"/>
                  <a:pt x="719628" y="2199151"/>
                  <a:pt x="756877" y="2210326"/>
                </a:cubicBezTo>
                <a:cubicBezTo>
                  <a:pt x="791644" y="2220880"/>
                  <a:pt x="814615" y="2246334"/>
                  <a:pt x="816477" y="2282963"/>
                </a:cubicBezTo>
                <a:cubicBezTo>
                  <a:pt x="817719" y="2312763"/>
                  <a:pt x="814615" y="2344426"/>
                  <a:pt x="807165" y="2373605"/>
                </a:cubicBezTo>
                <a:cubicBezTo>
                  <a:pt x="781711" y="2477284"/>
                  <a:pt x="760602" y="2582204"/>
                  <a:pt x="720248" y="2682158"/>
                </a:cubicBezTo>
                <a:cubicBezTo>
                  <a:pt x="717144" y="2690229"/>
                  <a:pt x="715903" y="2701404"/>
                  <a:pt x="719007" y="2708854"/>
                </a:cubicBezTo>
                <a:cubicBezTo>
                  <a:pt x="733286" y="2742999"/>
                  <a:pt x="789161" y="2766591"/>
                  <a:pt x="825169" y="2754174"/>
                </a:cubicBezTo>
                <a:cubicBezTo>
                  <a:pt x="905256" y="2726858"/>
                  <a:pt x="966718" y="2675950"/>
                  <a:pt x="1012660" y="2605175"/>
                </a:cubicBezTo>
                <a:cubicBezTo>
                  <a:pt x="1039356" y="2564200"/>
                  <a:pt x="1066672" y="2525088"/>
                  <a:pt x="1023214" y="2478525"/>
                </a:cubicBezTo>
                <a:cubicBezTo>
                  <a:pt x="1021352" y="2476663"/>
                  <a:pt x="1021972" y="2473559"/>
                  <a:pt x="1021352" y="2471075"/>
                </a:cubicBezTo>
                <a:cubicBezTo>
                  <a:pt x="1004589" y="2419546"/>
                  <a:pt x="994035" y="2367397"/>
                  <a:pt x="1002106" y="2313384"/>
                </a:cubicBezTo>
                <a:cubicBezTo>
                  <a:pt x="1010177" y="2257510"/>
                  <a:pt x="1023214" y="2202876"/>
                  <a:pt x="1062947" y="2159418"/>
                </a:cubicBezTo>
                <a:cubicBezTo>
                  <a:pt x="1072260" y="2149485"/>
                  <a:pt x="1085297" y="2138931"/>
                  <a:pt x="1098335" y="2136447"/>
                </a:cubicBezTo>
                <a:cubicBezTo>
                  <a:pt x="1143035" y="2127135"/>
                  <a:pt x="1190218" y="2156935"/>
                  <a:pt x="1198289" y="2201635"/>
                </a:cubicBezTo>
                <a:cubicBezTo>
                  <a:pt x="1204497" y="2233918"/>
                  <a:pt x="1206980" y="2268684"/>
                  <a:pt x="1203876" y="2301588"/>
                </a:cubicBezTo>
                <a:cubicBezTo>
                  <a:pt x="1197047" y="2377330"/>
                  <a:pt x="1175939" y="2449967"/>
                  <a:pt x="1145518" y="2520121"/>
                </a:cubicBezTo>
                <a:cubicBezTo>
                  <a:pt x="1177180" y="2532538"/>
                  <a:pt x="1176559" y="2531296"/>
                  <a:pt x="1198909" y="2528192"/>
                </a:cubicBezTo>
                <a:cubicBezTo>
                  <a:pt x="1240505" y="2521983"/>
                  <a:pt x="1269684" y="2496530"/>
                  <a:pt x="1293897" y="2466730"/>
                </a:cubicBezTo>
                <a:cubicBezTo>
                  <a:pt x="1321834" y="2431342"/>
                  <a:pt x="1344805" y="2391609"/>
                  <a:pt x="1368396" y="2352497"/>
                </a:cubicBezTo>
                <a:cubicBezTo>
                  <a:pt x="1378330" y="2336355"/>
                  <a:pt x="1379571" y="2318972"/>
                  <a:pt x="1372121" y="2299105"/>
                </a:cubicBezTo>
                <a:cubicBezTo>
                  <a:pt x="1353496" y="2249439"/>
                  <a:pt x="1338597" y="2197910"/>
                  <a:pt x="1322455" y="2147001"/>
                </a:cubicBezTo>
                <a:cubicBezTo>
                  <a:pt x="1301347" y="2081193"/>
                  <a:pt x="1280859" y="2015385"/>
                  <a:pt x="1258509" y="1949577"/>
                </a:cubicBezTo>
                <a:cubicBezTo>
                  <a:pt x="1226226" y="1853969"/>
                  <a:pt x="1192701" y="1758361"/>
                  <a:pt x="1158555" y="1662753"/>
                </a:cubicBezTo>
                <a:cubicBezTo>
                  <a:pt x="1151726" y="1642887"/>
                  <a:pt x="1142414" y="1623641"/>
                  <a:pt x="1132480" y="1600049"/>
                </a:cubicBezTo>
                <a:cubicBezTo>
                  <a:pt x="1086539" y="1647853"/>
                  <a:pt x="1033147" y="1665236"/>
                  <a:pt x="974168" y="1663374"/>
                </a:cubicBezTo>
                <a:cubicBezTo>
                  <a:pt x="959268" y="1693795"/>
                  <a:pt x="944989" y="1722353"/>
                  <a:pt x="931952" y="1750911"/>
                </a:cubicBezTo>
                <a:cubicBezTo>
                  <a:pt x="908360" y="1801198"/>
                  <a:pt x="874835" y="1844657"/>
                  <a:pt x="834481" y="1882527"/>
                </a:cubicBezTo>
                <a:cubicBezTo>
                  <a:pt x="790402" y="1924123"/>
                  <a:pt x="739494" y="1947094"/>
                  <a:pt x="676790" y="1927227"/>
                </a:cubicBezTo>
                <a:cubicBezTo>
                  <a:pt x="669340" y="1924744"/>
                  <a:pt x="661269" y="1924123"/>
                  <a:pt x="653819" y="1922261"/>
                </a:cubicBezTo>
                <a:cubicBezTo>
                  <a:pt x="655682" y="1925365"/>
                  <a:pt x="658165" y="1927848"/>
                  <a:pt x="660028" y="1930952"/>
                </a:cubicBezTo>
                <a:cubicBezTo>
                  <a:pt x="629607" y="1957027"/>
                  <a:pt x="599807" y="1983723"/>
                  <a:pt x="568766" y="2009177"/>
                </a:cubicBezTo>
                <a:cubicBezTo>
                  <a:pt x="511649" y="2055739"/>
                  <a:pt x="450808" y="2092989"/>
                  <a:pt x="372583" y="2084297"/>
                </a:cubicBezTo>
                <a:cubicBezTo>
                  <a:pt x="354579" y="2082435"/>
                  <a:pt x="344025" y="2089885"/>
                  <a:pt x="337816" y="2104164"/>
                </a:cubicBezTo>
                <a:cubicBezTo>
                  <a:pt x="332229" y="2115960"/>
                  <a:pt x="328504" y="2128997"/>
                  <a:pt x="324779" y="2142035"/>
                </a:cubicBezTo>
                <a:cubicBezTo>
                  <a:pt x="311120" y="2190460"/>
                  <a:pt x="299325" y="2239505"/>
                  <a:pt x="285046" y="2287930"/>
                </a:cubicBezTo>
                <a:cubicBezTo>
                  <a:pt x="268283" y="2345047"/>
                  <a:pt x="247175" y="2400921"/>
                  <a:pt x="234137" y="2459280"/>
                </a:cubicBezTo>
                <a:cubicBezTo>
                  <a:pt x="219237" y="2525088"/>
                  <a:pt x="199992" y="2590275"/>
                  <a:pt x="181988" y="2655462"/>
                </a:cubicBezTo>
                <a:cubicBezTo>
                  <a:pt x="172675" y="2688987"/>
                  <a:pt x="158396" y="2721270"/>
                  <a:pt x="153429" y="2754795"/>
                </a:cubicBezTo>
                <a:cubicBezTo>
                  <a:pt x="145979" y="2801358"/>
                  <a:pt x="134804" y="2846057"/>
                  <a:pt x="119904" y="2890136"/>
                </a:cubicBezTo>
                <a:cubicBezTo>
                  <a:pt x="114938" y="2904416"/>
                  <a:pt x="115559" y="2919936"/>
                  <a:pt x="113696" y="2936699"/>
                </a:cubicBezTo>
                <a:cubicBezTo>
                  <a:pt x="185713" y="2934836"/>
                  <a:pt x="217375" y="2883928"/>
                  <a:pt x="254625" y="2841091"/>
                </a:cubicBezTo>
                <a:cubicBezTo>
                  <a:pt x="257729" y="2837366"/>
                  <a:pt x="255246" y="2828053"/>
                  <a:pt x="254004" y="2821845"/>
                </a:cubicBezTo>
                <a:cubicBezTo>
                  <a:pt x="243450" y="2778387"/>
                  <a:pt x="245933" y="2734308"/>
                  <a:pt x="251521" y="2690229"/>
                </a:cubicBezTo>
                <a:cubicBezTo>
                  <a:pt x="257729" y="2641804"/>
                  <a:pt x="270766" y="2595863"/>
                  <a:pt x="309258" y="2561717"/>
                </a:cubicBezTo>
                <a:cubicBezTo>
                  <a:pt x="344025" y="2531296"/>
                  <a:pt x="380033" y="2535642"/>
                  <a:pt x="409212" y="2571650"/>
                </a:cubicBezTo>
                <a:cubicBezTo>
                  <a:pt x="434666" y="2602692"/>
                  <a:pt x="431562" y="2636837"/>
                  <a:pt x="422870" y="2670983"/>
                </a:cubicBezTo>
                <a:cubicBezTo>
                  <a:pt x="404866" y="2740516"/>
                  <a:pt x="380654" y="2805083"/>
                  <a:pt x="341541" y="2866545"/>
                </a:cubicBezTo>
                <a:close/>
                <a:moveTo>
                  <a:pt x="377549" y="2028423"/>
                </a:moveTo>
                <a:cubicBezTo>
                  <a:pt x="392449" y="2024698"/>
                  <a:pt x="404245" y="2024077"/>
                  <a:pt x="414799" y="2019731"/>
                </a:cubicBezTo>
                <a:cubicBezTo>
                  <a:pt x="483091" y="1988689"/>
                  <a:pt x="535861" y="1938402"/>
                  <a:pt x="583665" y="1881907"/>
                </a:cubicBezTo>
                <a:cubicBezTo>
                  <a:pt x="593599" y="1870111"/>
                  <a:pt x="589253" y="1857694"/>
                  <a:pt x="586149" y="1844036"/>
                </a:cubicBezTo>
                <a:cubicBezTo>
                  <a:pt x="579940" y="1814236"/>
                  <a:pt x="574974" y="1783815"/>
                  <a:pt x="573732" y="1753394"/>
                </a:cubicBezTo>
                <a:cubicBezTo>
                  <a:pt x="573111" y="1729803"/>
                  <a:pt x="579940" y="1705590"/>
                  <a:pt x="581182" y="1681999"/>
                </a:cubicBezTo>
                <a:cubicBezTo>
                  <a:pt x="583045" y="1635436"/>
                  <a:pt x="601049" y="1596945"/>
                  <a:pt x="632090" y="1562799"/>
                </a:cubicBezTo>
                <a:cubicBezTo>
                  <a:pt x="651957" y="1540449"/>
                  <a:pt x="673065" y="1536103"/>
                  <a:pt x="700382" y="1549141"/>
                </a:cubicBezTo>
                <a:cubicBezTo>
                  <a:pt x="742598" y="1568387"/>
                  <a:pt x="761844" y="1607499"/>
                  <a:pt x="753773" y="1663374"/>
                </a:cubicBezTo>
                <a:cubicBezTo>
                  <a:pt x="745082" y="1724215"/>
                  <a:pt x="735148" y="1785057"/>
                  <a:pt x="705348" y="1840311"/>
                </a:cubicBezTo>
                <a:cubicBezTo>
                  <a:pt x="700382" y="1849002"/>
                  <a:pt x="697278" y="1858315"/>
                  <a:pt x="692311" y="1870111"/>
                </a:cubicBezTo>
                <a:cubicBezTo>
                  <a:pt x="725215" y="1871973"/>
                  <a:pt x="747565" y="1856452"/>
                  <a:pt x="768052" y="1840311"/>
                </a:cubicBezTo>
                <a:cubicBezTo>
                  <a:pt x="835723" y="1785678"/>
                  <a:pt x="876698" y="1713040"/>
                  <a:pt x="905256" y="1632953"/>
                </a:cubicBezTo>
                <a:cubicBezTo>
                  <a:pt x="908360" y="1624882"/>
                  <a:pt x="905256" y="1611224"/>
                  <a:pt x="900289" y="1603774"/>
                </a:cubicBezTo>
                <a:cubicBezTo>
                  <a:pt x="862419" y="1545416"/>
                  <a:pt x="868006" y="1480850"/>
                  <a:pt x="871731" y="1416904"/>
                </a:cubicBezTo>
                <a:cubicBezTo>
                  <a:pt x="872973" y="1395175"/>
                  <a:pt x="884769" y="1373446"/>
                  <a:pt x="895323" y="1353579"/>
                </a:cubicBezTo>
                <a:cubicBezTo>
                  <a:pt x="910844" y="1325642"/>
                  <a:pt x="954923" y="1316950"/>
                  <a:pt x="974789" y="1341162"/>
                </a:cubicBezTo>
                <a:cubicBezTo>
                  <a:pt x="990931" y="1361029"/>
                  <a:pt x="1007693" y="1387725"/>
                  <a:pt x="1008314" y="1411937"/>
                </a:cubicBezTo>
                <a:cubicBezTo>
                  <a:pt x="1010177" y="1462225"/>
                  <a:pt x="1001485" y="1512512"/>
                  <a:pt x="996518" y="1563420"/>
                </a:cubicBezTo>
                <a:cubicBezTo>
                  <a:pt x="995277" y="1577699"/>
                  <a:pt x="992173" y="1591357"/>
                  <a:pt x="989689" y="1608741"/>
                </a:cubicBezTo>
                <a:cubicBezTo>
                  <a:pt x="1044943" y="1606257"/>
                  <a:pt x="1082814" y="1583287"/>
                  <a:pt x="1112614" y="1550383"/>
                </a:cubicBezTo>
                <a:cubicBezTo>
                  <a:pt x="1036872" y="1303292"/>
                  <a:pt x="962993" y="1061168"/>
                  <a:pt x="888494" y="819664"/>
                </a:cubicBezTo>
                <a:cubicBezTo>
                  <a:pt x="866144" y="819043"/>
                  <a:pt x="851244" y="828356"/>
                  <a:pt x="841931" y="843877"/>
                </a:cubicBezTo>
                <a:cubicBezTo>
                  <a:pt x="820202" y="878643"/>
                  <a:pt x="799094" y="914031"/>
                  <a:pt x="781090" y="951280"/>
                </a:cubicBezTo>
                <a:cubicBezTo>
                  <a:pt x="764327" y="987289"/>
                  <a:pt x="751911" y="1025780"/>
                  <a:pt x="738253" y="1063030"/>
                </a:cubicBezTo>
                <a:cubicBezTo>
                  <a:pt x="697898" y="1174159"/>
                  <a:pt x="658786" y="1286529"/>
                  <a:pt x="615949" y="1397037"/>
                </a:cubicBezTo>
                <a:cubicBezTo>
                  <a:pt x="594220" y="1453533"/>
                  <a:pt x="576216" y="1511891"/>
                  <a:pt x="548278" y="1567145"/>
                </a:cubicBezTo>
                <a:cubicBezTo>
                  <a:pt x="519099" y="1624882"/>
                  <a:pt x="497991" y="1686965"/>
                  <a:pt x="476882" y="1748428"/>
                </a:cubicBezTo>
                <a:cubicBezTo>
                  <a:pt x="455774" y="1809890"/>
                  <a:pt x="413558" y="1863282"/>
                  <a:pt x="407349" y="1930331"/>
                </a:cubicBezTo>
                <a:cubicBezTo>
                  <a:pt x="406729" y="1935298"/>
                  <a:pt x="404245" y="1940886"/>
                  <a:pt x="401141" y="1944610"/>
                </a:cubicBezTo>
                <a:cubicBezTo>
                  <a:pt x="381895" y="1966339"/>
                  <a:pt x="380654" y="1993035"/>
                  <a:pt x="377549" y="2028423"/>
                </a:cubicBezTo>
                <a:close/>
                <a:moveTo>
                  <a:pt x="676790" y="2600829"/>
                </a:moveTo>
                <a:cubicBezTo>
                  <a:pt x="682378" y="2592758"/>
                  <a:pt x="685482" y="2590275"/>
                  <a:pt x="686723" y="2586550"/>
                </a:cubicBezTo>
                <a:cubicBezTo>
                  <a:pt x="712798" y="2498392"/>
                  <a:pt x="739494" y="2410855"/>
                  <a:pt x="763707" y="2322076"/>
                </a:cubicBezTo>
                <a:cubicBezTo>
                  <a:pt x="768673" y="2302830"/>
                  <a:pt x="764327" y="2281101"/>
                  <a:pt x="764327" y="2251301"/>
                </a:cubicBezTo>
                <a:cubicBezTo>
                  <a:pt x="748186" y="2261855"/>
                  <a:pt x="734528" y="2266201"/>
                  <a:pt x="727698" y="2275514"/>
                </a:cubicBezTo>
                <a:cubicBezTo>
                  <a:pt x="715282" y="2292276"/>
                  <a:pt x="704107" y="2311522"/>
                  <a:pt x="696657" y="2330768"/>
                </a:cubicBezTo>
                <a:cubicBezTo>
                  <a:pt x="666857" y="2407130"/>
                  <a:pt x="663132" y="2486596"/>
                  <a:pt x="668719" y="2567304"/>
                </a:cubicBezTo>
                <a:cubicBezTo>
                  <a:pt x="669340" y="2577238"/>
                  <a:pt x="673065" y="2587171"/>
                  <a:pt x="676790" y="2600829"/>
                </a:cubicBezTo>
                <a:close/>
                <a:moveTo>
                  <a:pt x="1090885" y="2461142"/>
                </a:moveTo>
                <a:cubicBezTo>
                  <a:pt x="1132480" y="2377330"/>
                  <a:pt x="1153589" y="2294139"/>
                  <a:pt x="1142414" y="2199772"/>
                </a:cubicBezTo>
                <a:cubicBezTo>
                  <a:pt x="1077847" y="2243851"/>
                  <a:pt x="1049289" y="2391609"/>
                  <a:pt x="1090885" y="2461142"/>
                </a:cubicBezTo>
                <a:close/>
                <a:moveTo>
                  <a:pt x="689207" y="1603153"/>
                </a:moveTo>
                <a:cubicBezTo>
                  <a:pt x="664994" y="1605016"/>
                  <a:pt x="663132" y="1623641"/>
                  <a:pt x="657544" y="1637299"/>
                </a:cubicBezTo>
                <a:cubicBezTo>
                  <a:pt x="638919" y="1681378"/>
                  <a:pt x="632090" y="1727319"/>
                  <a:pt x="642644" y="1780090"/>
                </a:cubicBezTo>
                <a:cubicBezTo>
                  <a:pt x="673686" y="1719249"/>
                  <a:pt x="683619" y="1681378"/>
                  <a:pt x="689207" y="1603153"/>
                </a:cubicBezTo>
                <a:close/>
                <a:moveTo>
                  <a:pt x="310500" y="2740516"/>
                </a:moveTo>
                <a:cubicBezTo>
                  <a:pt x="346508" y="2680295"/>
                  <a:pt x="358924" y="2639941"/>
                  <a:pt x="352716" y="2607658"/>
                </a:cubicBezTo>
                <a:cubicBezTo>
                  <a:pt x="322295" y="2638700"/>
                  <a:pt x="305533" y="2692091"/>
                  <a:pt x="310500" y="2740516"/>
                </a:cubicBezTo>
                <a:close/>
                <a:moveTo>
                  <a:pt x="943748" y="1402625"/>
                </a:moveTo>
                <a:cubicBezTo>
                  <a:pt x="931952" y="1439875"/>
                  <a:pt x="923881" y="1476504"/>
                  <a:pt x="931952" y="1514995"/>
                </a:cubicBezTo>
                <a:cubicBezTo>
                  <a:pt x="945610" y="1478366"/>
                  <a:pt x="954302" y="1441116"/>
                  <a:pt x="943748" y="1402625"/>
                </a:cubicBezTo>
                <a:close/>
                <a:moveTo>
                  <a:pt x="793507" y="398741"/>
                </a:moveTo>
                <a:cubicBezTo>
                  <a:pt x="813994" y="345970"/>
                  <a:pt x="834481" y="295062"/>
                  <a:pt x="853727" y="244154"/>
                </a:cubicBezTo>
                <a:cubicBezTo>
                  <a:pt x="881665" y="169033"/>
                  <a:pt x="920777" y="101362"/>
                  <a:pt x="981618" y="48592"/>
                </a:cubicBezTo>
                <a:cubicBezTo>
                  <a:pt x="1000243" y="31829"/>
                  <a:pt x="1021972" y="17550"/>
                  <a:pt x="1044943" y="6996"/>
                </a:cubicBezTo>
                <a:cubicBezTo>
                  <a:pt x="1087160" y="-12871"/>
                  <a:pt x="1143035" y="11342"/>
                  <a:pt x="1166005" y="57283"/>
                </a:cubicBezTo>
                <a:cubicBezTo>
                  <a:pt x="1181526" y="87704"/>
                  <a:pt x="1185872" y="120608"/>
                  <a:pt x="1187114" y="154754"/>
                </a:cubicBezTo>
                <a:cubicBezTo>
                  <a:pt x="1187734" y="166550"/>
                  <a:pt x="1189597" y="177725"/>
                  <a:pt x="1190839" y="191383"/>
                </a:cubicBezTo>
                <a:cubicBezTo>
                  <a:pt x="1217534" y="178345"/>
                  <a:pt x="1239264" y="165929"/>
                  <a:pt x="1262234" y="155996"/>
                </a:cubicBezTo>
                <a:cubicBezTo>
                  <a:pt x="1309417" y="135508"/>
                  <a:pt x="1357842" y="133025"/>
                  <a:pt x="1406888" y="149787"/>
                </a:cubicBezTo>
                <a:cubicBezTo>
                  <a:pt x="1454071" y="165929"/>
                  <a:pt x="1474559" y="196970"/>
                  <a:pt x="1472075" y="247258"/>
                </a:cubicBezTo>
                <a:cubicBezTo>
                  <a:pt x="1468971" y="319895"/>
                  <a:pt x="1443517" y="384461"/>
                  <a:pt x="1406888" y="446545"/>
                </a:cubicBezTo>
                <a:cubicBezTo>
                  <a:pt x="1368396" y="512353"/>
                  <a:pt x="1310659" y="560157"/>
                  <a:pt x="1259130" y="614169"/>
                </a:cubicBezTo>
                <a:cubicBezTo>
                  <a:pt x="1216914" y="658248"/>
                  <a:pt x="1166626" y="691773"/>
                  <a:pt x="1112614" y="718469"/>
                </a:cubicBezTo>
                <a:cubicBezTo>
                  <a:pt x="1082193" y="733369"/>
                  <a:pt x="1046185" y="737714"/>
                  <a:pt x="1012039" y="743923"/>
                </a:cubicBezTo>
                <a:cubicBezTo>
                  <a:pt x="1002727" y="745785"/>
                  <a:pt x="988448" y="738335"/>
                  <a:pt x="980998" y="731506"/>
                </a:cubicBezTo>
                <a:cubicBezTo>
                  <a:pt x="967339" y="719090"/>
                  <a:pt x="971685" y="702948"/>
                  <a:pt x="989689" y="697981"/>
                </a:cubicBezTo>
                <a:cubicBezTo>
                  <a:pt x="1074743" y="674390"/>
                  <a:pt x="1140551" y="619136"/>
                  <a:pt x="1204497" y="562640"/>
                </a:cubicBezTo>
                <a:cubicBezTo>
                  <a:pt x="1255405" y="517940"/>
                  <a:pt x="1301967" y="468274"/>
                  <a:pt x="1349151" y="418607"/>
                </a:cubicBezTo>
                <a:cubicBezTo>
                  <a:pt x="1383296" y="382599"/>
                  <a:pt x="1396955" y="336037"/>
                  <a:pt x="1412475" y="290716"/>
                </a:cubicBezTo>
                <a:cubicBezTo>
                  <a:pt x="1418684" y="273333"/>
                  <a:pt x="1423030" y="254708"/>
                  <a:pt x="1425513" y="236083"/>
                </a:cubicBezTo>
                <a:cubicBezTo>
                  <a:pt x="1429238" y="208766"/>
                  <a:pt x="1421167" y="198833"/>
                  <a:pt x="1394471" y="195108"/>
                </a:cubicBezTo>
                <a:cubicBezTo>
                  <a:pt x="1351013" y="188900"/>
                  <a:pt x="1310038" y="195729"/>
                  <a:pt x="1270305" y="215595"/>
                </a:cubicBezTo>
                <a:cubicBezTo>
                  <a:pt x="1209464" y="245395"/>
                  <a:pt x="1176559" y="291337"/>
                  <a:pt x="1164764" y="359007"/>
                </a:cubicBezTo>
                <a:cubicBezTo>
                  <a:pt x="1149864" y="442820"/>
                  <a:pt x="1108889" y="514836"/>
                  <a:pt x="1038735" y="566986"/>
                </a:cubicBezTo>
                <a:cubicBezTo>
                  <a:pt x="1009556" y="588715"/>
                  <a:pt x="983481" y="591819"/>
                  <a:pt x="961131" y="576298"/>
                </a:cubicBezTo>
                <a:cubicBezTo>
                  <a:pt x="936919" y="559536"/>
                  <a:pt x="930089" y="534703"/>
                  <a:pt x="940644" y="497453"/>
                </a:cubicBezTo>
                <a:cubicBezTo>
                  <a:pt x="954923" y="449028"/>
                  <a:pt x="980998" y="406811"/>
                  <a:pt x="1013281" y="369562"/>
                </a:cubicBezTo>
                <a:cubicBezTo>
                  <a:pt x="1046806" y="331691"/>
                  <a:pt x="1083435" y="296303"/>
                  <a:pt x="1118201" y="259054"/>
                </a:cubicBezTo>
                <a:cubicBezTo>
                  <a:pt x="1127514" y="248499"/>
                  <a:pt x="1138689" y="234841"/>
                  <a:pt x="1139930" y="222425"/>
                </a:cubicBezTo>
                <a:cubicBezTo>
                  <a:pt x="1144276" y="178345"/>
                  <a:pt x="1148001" y="134266"/>
                  <a:pt x="1135585" y="90808"/>
                </a:cubicBezTo>
                <a:cubicBezTo>
                  <a:pt x="1126893" y="61629"/>
                  <a:pt x="1117581" y="53558"/>
                  <a:pt x="1089643" y="60388"/>
                </a:cubicBezTo>
                <a:cubicBezTo>
                  <a:pt x="1071018" y="64733"/>
                  <a:pt x="1051772" y="73425"/>
                  <a:pt x="1036252" y="85221"/>
                </a:cubicBezTo>
                <a:cubicBezTo>
                  <a:pt x="989068" y="122471"/>
                  <a:pt x="957406" y="172758"/>
                  <a:pt x="933814" y="226770"/>
                </a:cubicBezTo>
                <a:cubicBezTo>
                  <a:pt x="904015" y="296303"/>
                  <a:pt x="879802" y="368941"/>
                  <a:pt x="853106" y="440336"/>
                </a:cubicBezTo>
                <a:cubicBezTo>
                  <a:pt x="847519" y="455857"/>
                  <a:pt x="850002" y="468895"/>
                  <a:pt x="859315" y="481932"/>
                </a:cubicBezTo>
                <a:cubicBezTo>
                  <a:pt x="897806" y="534703"/>
                  <a:pt x="905877" y="595544"/>
                  <a:pt x="899669" y="657627"/>
                </a:cubicBezTo>
                <a:cubicBezTo>
                  <a:pt x="897185" y="683081"/>
                  <a:pt x="886010" y="709777"/>
                  <a:pt x="872352" y="731506"/>
                </a:cubicBezTo>
                <a:cubicBezTo>
                  <a:pt x="851244" y="765031"/>
                  <a:pt x="835102" y="768756"/>
                  <a:pt x="794127" y="744544"/>
                </a:cubicBezTo>
                <a:cubicBezTo>
                  <a:pt x="766811" y="727781"/>
                  <a:pt x="752532" y="701085"/>
                  <a:pt x="750048" y="667561"/>
                </a:cubicBezTo>
                <a:cubicBezTo>
                  <a:pt x="745082" y="599890"/>
                  <a:pt x="755015" y="534082"/>
                  <a:pt x="777986" y="470757"/>
                </a:cubicBezTo>
                <a:cubicBezTo>
                  <a:pt x="779227" y="467032"/>
                  <a:pt x="779848" y="463307"/>
                  <a:pt x="780469" y="459582"/>
                </a:cubicBezTo>
                <a:cubicBezTo>
                  <a:pt x="746323" y="421711"/>
                  <a:pt x="701003" y="413020"/>
                  <a:pt x="671824" y="440957"/>
                </a:cubicBezTo>
                <a:cubicBezTo>
                  <a:pt x="659407" y="453374"/>
                  <a:pt x="647611" y="471378"/>
                  <a:pt x="645128" y="488761"/>
                </a:cubicBezTo>
                <a:cubicBezTo>
                  <a:pt x="638299" y="534082"/>
                  <a:pt x="637678" y="580023"/>
                  <a:pt x="664994" y="620998"/>
                </a:cubicBezTo>
                <a:cubicBezTo>
                  <a:pt x="682378" y="646452"/>
                  <a:pt x="700382" y="671286"/>
                  <a:pt x="717765" y="696740"/>
                </a:cubicBezTo>
                <a:cubicBezTo>
                  <a:pt x="728940" y="712881"/>
                  <a:pt x="741977" y="728402"/>
                  <a:pt x="739494" y="748269"/>
                </a:cubicBezTo>
                <a:cubicBezTo>
                  <a:pt x="723353" y="759444"/>
                  <a:pt x="713419" y="751373"/>
                  <a:pt x="705348" y="742681"/>
                </a:cubicBezTo>
                <a:cubicBezTo>
                  <a:pt x="672444" y="703569"/>
                  <a:pt x="639540" y="665077"/>
                  <a:pt x="609120" y="624723"/>
                </a:cubicBezTo>
                <a:cubicBezTo>
                  <a:pt x="574974" y="580023"/>
                  <a:pt x="573732" y="527873"/>
                  <a:pt x="581803" y="475103"/>
                </a:cubicBezTo>
                <a:cubicBezTo>
                  <a:pt x="586149" y="447165"/>
                  <a:pt x="596082" y="421711"/>
                  <a:pt x="612845" y="398120"/>
                </a:cubicBezTo>
                <a:cubicBezTo>
                  <a:pt x="627744" y="377011"/>
                  <a:pt x="646369" y="369562"/>
                  <a:pt x="670582" y="368320"/>
                </a:cubicBezTo>
                <a:cubicBezTo>
                  <a:pt x="705969" y="366457"/>
                  <a:pt x="739494" y="375149"/>
                  <a:pt x="771157" y="390670"/>
                </a:cubicBezTo>
                <a:cubicBezTo>
                  <a:pt x="778607" y="393153"/>
                  <a:pt x="786056" y="395636"/>
                  <a:pt x="793507" y="398741"/>
                </a:cubicBezTo>
                <a:close/>
                <a:moveTo>
                  <a:pt x="1110751" y="354041"/>
                </a:moveTo>
                <a:cubicBezTo>
                  <a:pt x="1060464" y="389428"/>
                  <a:pt x="999002" y="480690"/>
                  <a:pt x="993414" y="526632"/>
                </a:cubicBezTo>
                <a:cubicBezTo>
                  <a:pt x="1053014" y="483174"/>
                  <a:pt x="1087160" y="427299"/>
                  <a:pt x="1110751" y="354041"/>
                </a:cubicBezTo>
                <a:close/>
                <a:moveTo>
                  <a:pt x="812752" y="705431"/>
                </a:moveTo>
                <a:cubicBezTo>
                  <a:pt x="854348" y="673148"/>
                  <a:pt x="861177" y="579403"/>
                  <a:pt x="828894" y="529115"/>
                </a:cubicBezTo>
                <a:cubicBezTo>
                  <a:pt x="812131" y="588094"/>
                  <a:pt x="806544" y="642727"/>
                  <a:pt x="812752" y="7054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2"/>
          <p:cNvSpPr/>
          <p:nvPr/>
        </p:nvSpPr>
        <p:spPr>
          <a:xfrm rot="-378515">
            <a:off x="8303081" y="3926157"/>
            <a:ext cx="904695" cy="1405104"/>
          </a:xfrm>
          <a:custGeom>
            <a:rect b="b" l="l" r="r" t="t"/>
            <a:pathLst>
              <a:path extrusionOk="0" h="2807226" w="1807470">
                <a:moveTo>
                  <a:pt x="1028368" y="309249"/>
                </a:moveTo>
                <a:cubicBezTo>
                  <a:pt x="1101381" y="333170"/>
                  <a:pt x="1167385" y="362341"/>
                  <a:pt x="1194838" y="437020"/>
                </a:cubicBezTo>
                <a:cubicBezTo>
                  <a:pt x="1220538" y="505865"/>
                  <a:pt x="1220538" y="574127"/>
                  <a:pt x="1170890" y="635970"/>
                </a:cubicBezTo>
                <a:cubicBezTo>
                  <a:pt x="1263762" y="653473"/>
                  <a:pt x="1349625" y="675060"/>
                  <a:pt x="1429647" y="711816"/>
                </a:cubicBezTo>
                <a:cubicBezTo>
                  <a:pt x="1541211" y="762574"/>
                  <a:pt x="1645765" y="823835"/>
                  <a:pt x="1722867" y="923018"/>
                </a:cubicBezTo>
                <a:cubicBezTo>
                  <a:pt x="1774852" y="990696"/>
                  <a:pt x="1812235" y="1068292"/>
                  <a:pt x="1806978" y="1152306"/>
                </a:cubicBezTo>
                <a:cubicBezTo>
                  <a:pt x="1801137" y="1250906"/>
                  <a:pt x="1777188" y="1347755"/>
                  <a:pt x="1700671" y="1418350"/>
                </a:cubicBezTo>
                <a:cubicBezTo>
                  <a:pt x="1709433" y="1469692"/>
                  <a:pt x="1721115" y="1518116"/>
                  <a:pt x="1725787" y="1567708"/>
                </a:cubicBezTo>
                <a:cubicBezTo>
                  <a:pt x="1733965" y="1653472"/>
                  <a:pt x="1716442" y="1732819"/>
                  <a:pt x="1655695" y="1798163"/>
                </a:cubicBezTo>
                <a:cubicBezTo>
                  <a:pt x="1618897" y="1837836"/>
                  <a:pt x="1583266" y="1880427"/>
                  <a:pt x="1533033" y="1904931"/>
                </a:cubicBezTo>
                <a:cubicBezTo>
                  <a:pt x="1514342" y="1913682"/>
                  <a:pt x="1510253" y="1928268"/>
                  <a:pt x="1509669" y="1946354"/>
                </a:cubicBezTo>
                <a:cubicBezTo>
                  <a:pt x="1507917" y="1994779"/>
                  <a:pt x="1508501" y="2043787"/>
                  <a:pt x="1501492" y="2092212"/>
                </a:cubicBezTo>
                <a:cubicBezTo>
                  <a:pt x="1488642" y="2188478"/>
                  <a:pt x="1471119" y="2284160"/>
                  <a:pt x="1455932" y="2379843"/>
                </a:cubicBezTo>
                <a:cubicBezTo>
                  <a:pt x="1446586" y="2437602"/>
                  <a:pt x="1437825" y="2495362"/>
                  <a:pt x="1429647" y="2553121"/>
                </a:cubicBezTo>
                <a:cubicBezTo>
                  <a:pt x="1427895" y="2566540"/>
                  <a:pt x="1432568" y="2580543"/>
                  <a:pt x="1431399" y="2594545"/>
                </a:cubicBezTo>
                <a:cubicBezTo>
                  <a:pt x="1430231" y="2606214"/>
                  <a:pt x="1427895" y="2620216"/>
                  <a:pt x="1420886" y="2628967"/>
                </a:cubicBezTo>
                <a:cubicBezTo>
                  <a:pt x="1386424" y="2675642"/>
                  <a:pt x="1336191" y="2703063"/>
                  <a:pt x="1283037" y="2719399"/>
                </a:cubicBezTo>
                <a:cubicBezTo>
                  <a:pt x="1202431" y="2744487"/>
                  <a:pt x="1121825" y="2767240"/>
                  <a:pt x="1038298" y="2782993"/>
                </a:cubicBezTo>
                <a:cubicBezTo>
                  <a:pt x="964701" y="2797579"/>
                  <a:pt x="891688" y="2805163"/>
                  <a:pt x="816923" y="2806913"/>
                </a:cubicBezTo>
                <a:cubicBezTo>
                  <a:pt x="731644" y="2809247"/>
                  <a:pt x="648702" y="2798746"/>
                  <a:pt x="568095" y="2768407"/>
                </a:cubicBezTo>
                <a:cubicBezTo>
                  <a:pt x="535970" y="2756155"/>
                  <a:pt x="503260" y="2746237"/>
                  <a:pt x="469966" y="2738652"/>
                </a:cubicBezTo>
                <a:cubicBezTo>
                  <a:pt x="434920" y="2731068"/>
                  <a:pt x="416813" y="2710064"/>
                  <a:pt x="404547" y="2677976"/>
                </a:cubicBezTo>
                <a:cubicBezTo>
                  <a:pt x="373005" y="2591628"/>
                  <a:pt x="351393" y="2502947"/>
                  <a:pt x="333870" y="2413098"/>
                </a:cubicBezTo>
                <a:cubicBezTo>
                  <a:pt x="306417" y="2273075"/>
                  <a:pt x="273707" y="2133635"/>
                  <a:pt x="250343" y="1993028"/>
                </a:cubicBezTo>
                <a:cubicBezTo>
                  <a:pt x="241582" y="1941687"/>
                  <a:pt x="226395" y="1907848"/>
                  <a:pt x="177330" y="1885094"/>
                </a:cubicBezTo>
                <a:cubicBezTo>
                  <a:pt x="93804" y="1846588"/>
                  <a:pt x="49996" y="1773075"/>
                  <a:pt x="21375" y="1689062"/>
                </a:cubicBezTo>
                <a:cubicBezTo>
                  <a:pt x="9109" y="1651722"/>
                  <a:pt x="9693" y="1613216"/>
                  <a:pt x="3852" y="1575876"/>
                </a:cubicBezTo>
                <a:cubicBezTo>
                  <a:pt x="-8414" y="1498863"/>
                  <a:pt x="10861" y="1428852"/>
                  <a:pt x="30137" y="1357673"/>
                </a:cubicBezTo>
                <a:cubicBezTo>
                  <a:pt x="48244" y="1289995"/>
                  <a:pt x="82706" y="1229902"/>
                  <a:pt x="137027" y="1186145"/>
                </a:cubicBezTo>
                <a:cubicBezTo>
                  <a:pt x="174410" y="1155806"/>
                  <a:pt x="216465" y="1127218"/>
                  <a:pt x="261441" y="1112049"/>
                </a:cubicBezTo>
                <a:cubicBezTo>
                  <a:pt x="306417" y="1096880"/>
                  <a:pt x="337959" y="1073543"/>
                  <a:pt x="349057" y="1030952"/>
                </a:cubicBezTo>
                <a:cubicBezTo>
                  <a:pt x="364243" y="973193"/>
                  <a:pt x="406883" y="935853"/>
                  <a:pt x="442513" y="894430"/>
                </a:cubicBezTo>
                <a:cubicBezTo>
                  <a:pt x="479896" y="850672"/>
                  <a:pt x="524288" y="809832"/>
                  <a:pt x="572184" y="777744"/>
                </a:cubicBezTo>
                <a:cubicBezTo>
                  <a:pt x="623001" y="743905"/>
                  <a:pt x="681411" y="721734"/>
                  <a:pt x="736901" y="696063"/>
                </a:cubicBezTo>
                <a:cubicBezTo>
                  <a:pt x="759681" y="685562"/>
                  <a:pt x="784213" y="678561"/>
                  <a:pt x="811082" y="668642"/>
                </a:cubicBezTo>
                <a:cubicBezTo>
                  <a:pt x="804657" y="657557"/>
                  <a:pt x="801152" y="648806"/>
                  <a:pt x="795895" y="641221"/>
                </a:cubicBezTo>
                <a:cubicBezTo>
                  <a:pt x="749751" y="578211"/>
                  <a:pt x="742742" y="511700"/>
                  <a:pt x="773115" y="438771"/>
                </a:cubicBezTo>
                <a:cubicBezTo>
                  <a:pt x="791807" y="393847"/>
                  <a:pt x="815171" y="354173"/>
                  <a:pt x="861315" y="333170"/>
                </a:cubicBezTo>
                <a:cubicBezTo>
                  <a:pt x="875334" y="326752"/>
                  <a:pt x="889936" y="320334"/>
                  <a:pt x="905123" y="318584"/>
                </a:cubicBezTo>
                <a:cubicBezTo>
                  <a:pt x="933160" y="314500"/>
                  <a:pt x="950683" y="303998"/>
                  <a:pt x="958860" y="273660"/>
                </a:cubicBezTo>
                <a:cubicBezTo>
                  <a:pt x="975799" y="213567"/>
                  <a:pt x="1007341" y="158724"/>
                  <a:pt x="1051148" y="116134"/>
                </a:cubicBezTo>
                <a:cubicBezTo>
                  <a:pt x="1083858" y="84045"/>
                  <a:pt x="1125914" y="57207"/>
                  <a:pt x="1169137" y="42038"/>
                </a:cubicBezTo>
                <a:cubicBezTo>
                  <a:pt x="1226379" y="21618"/>
                  <a:pt x="1288294" y="14617"/>
                  <a:pt x="1348457" y="1782"/>
                </a:cubicBezTo>
                <a:cubicBezTo>
                  <a:pt x="1352546" y="615"/>
                  <a:pt x="1356634" y="31"/>
                  <a:pt x="1361307" y="31"/>
                </a:cubicBezTo>
                <a:cubicBezTo>
                  <a:pt x="1376494" y="-552"/>
                  <a:pt x="1388176" y="7032"/>
                  <a:pt x="1387592" y="21618"/>
                </a:cubicBezTo>
                <a:cubicBezTo>
                  <a:pt x="1387008" y="29786"/>
                  <a:pt x="1377078" y="41455"/>
                  <a:pt x="1368316" y="44955"/>
                </a:cubicBezTo>
                <a:cubicBezTo>
                  <a:pt x="1348457" y="53707"/>
                  <a:pt x="1326845" y="56624"/>
                  <a:pt x="1306986" y="64792"/>
                </a:cubicBezTo>
                <a:cubicBezTo>
                  <a:pt x="1259673" y="84045"/>
                  <a:pt x="1209440" y="99798"/>
                  <a:pt x="1166801" y="127219"/>
                </a:cubicBezTo>
                <a:cubicBezTo>
                  <a:pt x="1100213" y="168059"/>
                  <a:pt x="1051733" y="228152"/>
                  <a:pt x="1028368" y="309249"/>
                </a:cubicBezTo>
                <a:close/>
                <a:moveTo>
                  <a:pt x="1652190" y="1344838"/>
                </a:moveTo>
                <a:cubicBezTo>
                  <a:pt x="1711185" y="1273659"/>
                  <a:pt x="1762002" y="1200730"/>
                  <a:pt x="1741558" y="1100964"/>
                </a:cubicBezTo>
                <a:cubicBezTo>
                  <a:pt x="1725787" y="1022784"/>
                  <a:pt x="1689573" y="955106"/>
                  <a:pt x="1627658" y="904348"/>
                </a:cubicBezTo>
                <a:cubicBezTo>
                  <a:pt x="1596701" y="879260"/>
                  <a:pt x="1562239" y="858257"/>
                  <a:pt x="1528361" y="837253"/>
                </a:cubicBezTo>
                <a:cubicBezTo>
                  <a:pt x="1402778" y="759657"/>
                  <a:pt x="1267267" y="708899"/>
                  <a:pt x="1118320" y="701898"/>
                </a:cubicBezTo>
                <a:cubicBezTo>
                  <a:pt x="1100213" y="701314"/>
                  <a:pt x="1082106" y="706565"/>
                  <a:pt x="1063999" y="709482"/>
                </a:cubicBezTo>
                <a:cubicBezTo>
                  <a:pt x="1034209" y="714150"/>
                  <a:pt x="1005004" y="720567"/>
                  <a:pt x="975215" y="723485"/>
                </a:cubicBezTo>
                <a:cubicBezTo>
                  <a:pt x="944258" y="726985"/>
                  <a:pt x="912716" y="724068"/>
                  <a:pt x="881759" y="729319"/>
                </a:cubicBezTo>
                <a:cubicBezTo>
                  <a:pt x="851385" y="734570"/>
                  <a:pt x="821012" y="744488"/>
                  <a:pt x="791807" y="755573"/>
                </a:cubicBezTo>
                <a:cubicBezTo>
                  <a:pt x="750335" y="770742"/>
                  <a:pt x="709448" y="787662"/>
                  <a:pt x="669729" y="806332"/>
                </a:cubicBezTo>
                <a:cubicBezTo>
                  <a:pt x="576273" y="851256"/>
                  <a:pt x="514942" y="930602"/>
                  <a:pt x="454195" y="1009949"/>
                </a:cubicBezTo>
                <a:cubicBezTo>
                  <a:pt x="440177" y="1028035"/>
                  <a:pt x="430247" y="1049622"/>
                  <a:pt x="415060" y="1074710"/>
                </a:cubicBezTo>
                <a:cubicBezTo>
                  <a:pt x="492162" y="1064208"/>
                  <a:pt x="554661" y="1082294"/>
                  <a:pt x="613655" y="1114966"/>
                </a:cubicBezTo>
                <a:cubicBezTo>
                  <a:pt x="656879" y="1138887"/>
                  <a:pt x="687252" y="1173309"/>
                  <a:pt x="699518" y="1222317"/>
                </a:cubicBezTo>
                <a:cubicBezTo>
                  <a:pt x="710032" y="1265491"/>
                  <a:pt x="693677" y="1314499"/>
                  <a:pt x="659800" y="1330835"/>
                </a:cubicBezTo>
                <a:cubicBezTo>
                  <a:pt x="572768" y="1372259"/>
                  <a:pt x="456532" y="1364091"/>
                  <a:pt x="394033" y="1273659"/>
                </a:cubicBezTo>
                <a:cubicBezTo>
                  <a:pt x="374757" y="1245655"/>
                  <a:pt x="358987" y="1215316"/>
                  <a:pt x="339127" y="1182644"/>
                </a:cubicBezTo>
                <a:cubicBezTo>
                  <a:pt x="307585" y="1191396"/>
                  <a:pt x="278964" y="1210649"/>
                  <a:pt x="250927" y="1228735"/>
                </a:cubicBezTo>
                <a:cubicBezTo>
                  <a:pt x="191933" y="1266658"/>
                  <a:pt x="142284" y="1316250"/>
                  <a:pt x="120088" y="1382177"/>
                </a:cubicBezTo>
                <a:cubicBezTo>
                  <a:pt x="90299" y="1470275"/>
                  <a:pt x="79201" y="1561290"/>
                  <a:pt x="102565" y="1655222"/>
                </a:cubicBezTo>
                <a:cubicBezTo>
                  <a:pt x="119504" y="1724067"/>
                  <a:pt x="150462" y="1780076"/>
                  <a:pt x="209456" y="1820333"/>
                </a:cubicBezTo>
                <a:cubicBezTo>
                  <a:pt x="275460" y="1865841"/>
                  <a:pt x="345552" y="1900847"/>
                  <a:pt x="428495" y="1892095"/>
                </a:cubicBezTo>
                <a:cubicBezTo>
                  <a:pt x="490994" y="1885094"/>
                  <a:pt x="553493" y="1877509"/>
                  <a:pt x="614824" y="1863507"/>
                </a:cubicBezTo>
                <a:cubicBezTo>
                  <a:pt x="652206" y="1854756"/>
                  <a:pt x="693677" y="1846588"/>
                  <a:pt x="718210" y="1805748"/>
                </a:cubicBezTo>
                <a:cubicBezTo>
                  <a:pt x="686668" y="1773075"/>
                  <a:pt x="681411" y="1733402"/>
                  <a:pt x="684916" y="1690228"/>
                </a:cubicBezTo>
                <a:cubicBezTo>
                  <a:pt x="688421" y="1647638"/>
                  <a:pt x="705944" y="1617300"/>
                  <a:pt x="745079" y="1599213"/>
                </a:cubicBezTo>
                <a:cubicBezTo>
                  <a:pt x="785382" y="1580544"/>
                  <a:pt x="824517" y="1588711"/>
                  <a:pt x="861315" y="1605631"/>
                </a:cubicBezTo>
                <a:cubicBezTo>
                  <a:pt x="896945" y="1621384"/>
                  <a:pt x="915637" y="1689062"/>
                  <a:pt x="898113" y="1725818"/>
                </a:cubicBezTo>
                <a:cubicBezTo>
                  <a:pt x="883511" y="1756156"/>
                  <a:pt x="867156" y="1785327"/>
                  <a:pt x="850217" y="1817416"/>
                </a:cubicBezTo>
                <a:cubicBezTo>
                  <a:pt x="880590" y="1846004"/>
                  <a:pt x="920894" y="1865257"/>
                  <a:pt x="967038" y="1874009"/>
                </a:cubicBezTo>
                <a:cubicBezTo>
                  <a:pt x="979304" y="1876342"/>
                  <a:pt x="990986" y="1882177"/>
                  <a:pt x="1002084" y="1886844"/>
                </a:cubicBezTo>
                <a:cubicBezTo>
                  <a:pt x="1019023" y="1893845"/>
                  <a:pt x="1034794" y="1904347"/>
                  <a:pt x="1051733" y="1907848"/>
                </a:cubicBezTo>
                <a:cubicBezTo>
                  <a:pt x="1114232" y="1918933"/>
                  <a:pt x="1177315" y="1911348"/>
                  <a:pt x="1240398" y="1906681"/>
                </a:cubicBezTo>
                <a:cubicBezTo>
                  <a:pt x="1351377" y="1897929"/>
                  <a:pt x="1451843" y="1864091"/>
                  <a:pt x="1544131" y="1800497"/>
                </a:cubicBezTo>
                <a:cubicBezTo>
                  <a:pt x="1648102" y="1728735"/>
                  <a:pt x="1693078" y="1579377"/>
                  <a:pt x="1641092" y="1459773"/>
                </a:cubicBezTo>
                <a:cubicBezTo>
                  <a:pt x="1617144" y="1466191"/>
                  <a:pt x="1592612" y="1473192"/>
                  <a:pt x="1568080" y="1480193"/>
                </a:cubicBezTo>
                <a:cubicBezTo>
                  <a:pt x="1513758" y="1495363"/>
                  <a:pt x="1458852" y="1499447"/>
                  <a:pt x="1409204" y="1470275"/>
                </a:cubicBezTo>
                <a:cubicBezTo>
                  <a:pt x="1327429" y="1422434"/>
                  <a:pt x="1325677" y="1336086"/>
                  <a:pt x="1387592" y="1285328"/>
                </a:cubicBezTo>
                <a:cubicBezTo>
                  <a:pt x="1440161" y="1242154"/>
                  <a:pt x="1489810" y="1240404"/>
                  <a:pt x="1549388" y="1277160"/>
                </a:cubicBezTo>
                <a:cubicBezTo>
                  <a:pt x="1582682" y="1296996"/>
                  <a:pt x="1614808" y="1319750"/>
                  <a:pt x="1652190" y="1344838"/>
                </a:cubicBezTo>
                <a:close/>
                <a:moveTo>
                  <a:pt x="304081" y="1949271"/>
                </a:moveTo>
                <a:cubicBezTo>
                  <a:pt x="305249" y="1962107"/>
                  <a:pt x="305249" y="1969691"/>
                  <a:pt x="307001" y="1976109"/>
                </a:cubicBezTo>
                <a:cubicBezTo>
                  <a:pt x="337959" y="2109715"/>
                  <a:pt x="373589" y="2242737"/>
                  <a:pt x="398705" y="2377509"/>
                </a:cubicBezTo>
                <a:cubicBezTo>
                  <a:pt x="415060" y="2463857"/>
                  <a:pt x="446018" y="2544953"/>
                  <a:pt x="465877" y="2630134"/>
                </a:cubicBezTo>
                <a:cubicBezTo>
                  <a:pt x="468214" y="2640053"/>
                  <a:pt x="471134" y="2650554"/>
                  <a:pt x="477559" y="2657556"/>
                </a:cubicBezTo>
                <a:cubicBezTo>
                  <a:pt x="485153" y="2666890"/>
                  <a:pt x="495082" y="2677976"/>
                  <a:pt x="506180" y="2680309"/>
                </a:cubicBezTo>
                <a:cubicBezTo>
                  <a:pt x="554661" y="2692561"/>
                  <a:pt x="603142" y="2703646"/>
                  <a:pt x="652206" y="2712398"/>
                </a:cubicBezTo>
                <a:cubicBezTo>
                  <a:pt x="772531" y="2733985"/>
                  <a:pt x="891104" y="2721733"/>
                  <a:pt x="1009093" y="2694312"/>
                </a:cubicBezTo>
                <a:cubicBezTo>
                  <a:pt x="1100797" y="2672725"/>
                  <a:pt x="1193670" y="2655222"/>
                  <a:pt x="1285958" y="2634802"/>
                </a:cubicBezTo>
                <a:cubicBezTo>
                  <a:pt x="1308738" y="2629551"/>
                  <a:pt x="1330934" y="2621966"/>
                  <a:pt x="1346705" y="2617299"/>
                </a:cubicBezTo>
                <a:cubicBezTo>
                  <a:pt x="1346705" y="2577042"/>
                  <a:pt x="1343784" y="2544370"/>
                  <a:pt x="1347289" y="2512865"/>
                </a:cubicBezTo>
                <a:cubicBezTo>
                  <a:pt x="1353130" y="2462106"/>
                  <a:pt x="1361891" y="2411348"/>
                  <a:pt x="1371237" y="2361173"/>
                </a:cubicBezTo>
                <a:cubicBezTo>
                  <a:pt x="1392849" y="2250321"/>
                  <a:pt x="1416213" y="2140053"/>
                  <a:pt x="1438409" y="2029785"/>
                </a:cubicBezTo>
                <a:cubicBezTo>
                  <a:pt x="1443666" y="2003530"/>
                  <a:pt x="1446586" y="1977276"/>
                  <a:pt x="1451843" y="1945771"/>
                </a:cubicBezTo>
                <a:cubicBezTo>
                  <a:pt x="1427311" y="1953355"/>
                  <a:pt x="1408620" y="1960940"/>
                  <a:pt x="1389928" y="1964440"/>
                </a:cubicBezTo>
                <a:cubicBezTo>
                  <a:pt x="1297056" y="1981360"/>
                  <a:pt x="1204768" y="1998863"/>
                  <a:pt x="1108975" y="1987778"/>
                </a:cubicBezTo>
                <a:cubicBezTo>
                  <a:pt x="1048228" y="1980777"/>
                  <a:pt x="990986" y="1968525"/>
                  <a:pt x="939001" y="1935269"/>
                </a:cubicBezTo>
                <a:cubicBezTo>
                  <a:pt x="927319" y="1927684"/>
                  <a:pt x="914468" y="1920100"/>
                  <a:pt x="901618" y="1915432"/>
                </a:cubicBezTo>
                <a:cubicBezTo>
                  <a:pt x="863067" y="1901430"/>
                  <a:pt x="823932" y="1889178"/>
                  <a:pt x="780125" y="1874009"/>
                </a:cubicBezTo>
                <a:cubicBezTo>
                  <a:pt x="772531" y="1878093"/>
                  <a:pt x="757345" y="1883344"/>
                  <a:pt x="744494" y="1892095"/>
                </a:cubicBezTo>
                <a:cubicBezTo>
                  <a:pt x="680243" y="1934102"/>
                  <a:pt x="608398" y="1949855"/>
                  <a:pt x="533049" y="1956272"/>
                </a:cubicBezTo>
                <a:cubicBezTo>
                  <a:pt x="520199" y="1957439"/>
                  <a:pt x="506765" y="1956856"/>
                  <a:pt x="494498" y="1960357"/>
                </a:cubicBezTo>
                <a:cubicBezTo>
                  <a:pt x="447186" y="1972608"/>
                  <a:pt x="401042" y="1968525"/>
                  <a:pt x="354314" y="1958606"/>
                </a:cubicBezTo>
                <a:cubicBezTo>
                  <a:pt x="339711" y="1955689"/>
                  <a:pt x="324524" y="1953355"/>
                  <a:pt x="304081" y="1949271"/>
                </a:cubicBezTo>
                <a:close/>
                <a:moveTo>
                  <a:pt x="946010" y="640638"/>
                </a:moveTo>
                <a:cubicBezTo>
                  <a:pt x="1053485" y="630136"/>
                  <a:pt x="1097877" y="597464"/>
                  <a:pt x="1126498" y="511116"/>
                </a:cubicBezTo>
                <a:cubicBezTo>
                  <a:pt x="1135259" y="485445"/>
                  <a:pt x="1137596" y="457441"/>
                  <a:pt x="1117736" y="438187"/>
                </a:cubicBezTo>
                <a:cubicBezTo>
                  <a:pt x="1086779" y="407849"/>
                  <a:pt x="1048812" y="387429"/>
                  <a:pt x="1004420" y="385095"/>
                </a:cubicBezTo>
                <a:cubicBezTo>
                  <a:pt x="986313" y="383928"/>
                  <a:pt x="965285" y="381595"/>
                  <a:pt x="950683" y="389179"/>
                </a:cubicBezTo>
                <a:cubicBezTo>
                  <a:pt x="898113" y="415434"/>
                  <a:pt x="858979" y="453357"/>
                  <a:pt x="843792" y="514617"/>
                </a:cubicBezTo>
                <a:cubicBezTo>
                  <a:pt x="825101" y="588129"/>
                  <a:pt x="860731" y="645305"/>
                  <a:pt x="946010" y="640638"/>
                </a:cubicBezTo>
                <a:close/>
                <a:moveTo>
                  <a:pt x="416813" y="1166308"/>
                </a:moveTo>
                <a:cubicBezTo>
                  <a:pt x="431999" y="1230485"/>
                  <a:pt x="472887" y="1266075"/>
                  <a:pt x="533633" y="1278910"/>
                </a:cubicBezTo>
                <a:cubicBezTo>
                  <a:pt x="564007" y="1285328"/>
                  <a:pt x="593796" y="1280077"/>
                  <a:pt x="617744" y="1258490"/>
                </a:cubicBezTo>
                <a:cubicBezTo>
                  <a:pt x="644613" y="1234569"/>
                  <a:pt x="642276" y="1213566"/>
                  <a:pt x="611903" y="1193729"/>
                </a:cubicBezTo>
                <a:cubicBezTo>
                  <a:pt x="559334" y="1159307"/>
                  <a:pt x="499755" y="1154640"/>
                  <a:pt x="439009" y="1156390"/>
                </a:cubicBezTo>
                <a:cubicBezTo>
                  <a:pt x="431999" y="1156973"/>
                  <a:pt x="424406" y="1162808"/>
                  <a:pt x="416813" y="1166308"/>
                </a:cubicBezTo>
                <a:close/>
                <a:moveTo>
                  <a:pt x="1597869" y="1378677"/>
                </a:moveTo>
                <a:cubicBezTo>
                  <a:pt x="1572168" y="1346005"/>
                  <a:pt x="1540627" y="1330252"/>
                  <a:pt x="1504996" y="1323251"/>
                </a:cubicBezTo>
                <a:cubicBezTo>
                  <a:pt x="1451843" y="1312749"/>
                  <a:pt x="1419717" y="1338420"/>
                  <a:pt x="1415045" y="1394429"/>
                </a:cubicBezTo>
                <a:cubicBezTo>
                  <a:pt x="1478128" y="1424184"/>
                  <a:pt x="1537122" y="1410765"/>
                  <a:pt x="1597869" y="1378677"/>
                </a:cubicBezTo>
                <a:close/>
                <a:moveTo>
                  <a:pt x="826853" y="1660473"/>
                </a:moveTo>
                <a:cubicBezTo>
                  <a:pt x="794143" y="1661057"/>
                  <a:pt x="783629" y="1683811"/>
                  <a:pt x="773700" y="1705398"/>
                </a:cubicBezTo>
                <a:cubicBezTo>
                  <a:pt x="767274" y="1719983"/>
                  <a:pt x="759681" y="1737486"/>
                  <a:pt x="781877" y="1751488"/>
                </a:cubicBezTo>
                <a:cubicBezTo>
                  <a:pt x="801737" y="1724651"/>
                  <a:pt x="835030" y="1705398"/>
                  <a:pt x="826853" y="1660473"/>
                </a:cubicBezTo>
                <a:close/>
                <a:moveTo>
                  <a:pt x="971710" y="2137136"/>
                </a:moveTo>
                <a:cubicBezTo>
                  <a:pt x="967622" y="2185560"/>
                  <a:pt x="974047" y="2235152"/>
                  <a:pt x="965869" y="2282410"/>
                </a:cubicBezTo>
                <a:cubicBezTo>
                  <a:pt x="947178" y="2386261"/>
                  <a:pt x="951267" y="2490111"/>
                  <a:pt x="953019" y="2593962"/>
                </a:cubicBezTo>
                <a:cubicBezTo>
                  <a:pt x="953019" y="2603296"/>
                  <a:pt x="955940" y="2614382"/>
                  <a:pt x="961197" y="2621966"/>
                </a:cubicBezTo>
                <a:cubicBezTo>
                  <a:pt x="971710" y="2636552"/>
                  <a:pt x="987481" y="2645887"/>
                  <a:pt x="1005588" y="2639469"/>
                </a:cubicBezTo>
                <a:cubicBezTo>
                  <a:pt x="1023112" y="2633635"/>
                  <a:pt x="1020775" y="2617299"/>
                  <a:pt x="1019607" y="2602713"/>
                </a:cubicBezTo>
                <a:cubicBezTo>
                  <a:pt x="1013766" y="2535619"/>
                  <a:pt x="1016686" y="2469691"/>
                  <a:pt x="1024864" y="2402597"/>
                </a:cubicBezTo>
                <a:cubicBezTo>
                  <a:pt x="1030705" y="2354755"/>
                  <a:pt x="1031873" y="2305747"/>
                  <a:pt x="1034209" y="2257322"/>
                </a:cubicBezTo>
                <a:cubicBezTo>
                  <a:pt x="1037714" y="2185560"/>
                  <a:pt x="1039466" y="2114382"/>
                  <a:pt x="1023112" y="2043787"/>
                </a:cubicBezTo>
                <a:cubicBezTo>
                  <a:pt x="1019607" y="2028618"/>
                  <a:pt x="1019607" y="2011115"/>
                  <a:pt x="993322" y="2009948"/>
                </a:cubicBezTo>
                <a:cubicBezTo>
                  <a:pt x="972295" y="2051371"/>
                  <a:pt x="975215" y="2095129"/>
                  <a:pt x="971710" y="2137136"/>
                </a:cubicBezTo>
                <a:close/>
                <a:moveTo>
                  <a:pt x="1278949" y="2124884"/>
                </a:moveTo>
                <a:cubicBezTo>
                  <a:pt x="1277196" y="2098629"/>
                  <a:pt x="1265514" y="2080543"/>
                  <a:pt x="1247407" y="2079376"/>
                </a:cubicBezTo>
                <a:cubicBezTo>
                  <a:pt x="1221122" y="2077626"/>
                  <a:pt x="1219370" y="2099213"/>
                  <a:pt x="1214697" y="2116716"/>
                </a:cubicBezTo>
                <a:cubicBezTo>
                  <a:pt x="1181403" y="2236902"/>
                  <a:pt x="1162128" y="2359423"/>
                  <a:pt x="1149862" y="2483110"/>
                </a:cubicBezTo>
                <a:cubicBezTo>
                  <a:pt x="1148694" y="2495945"/>
                  <a:pt x="1149862" y="2508781"/>
                  <a:pt x="1152198" y="2521616"/>
                </a:cubicBezTo>
                <a:cubicBezTo>
                  <a:pt x="1159207" y="2551955"/>
                  <a:pt x="1184324" y="2575292"/>
                  <a:pt x="1207104" y="2573541"/>
                </a:cubicBezTo>
                <a:cubicBezTo>
                  <a:pt x="1227548" y="2572375"/>
                  <a:pt x="1242734" y="2547287"/>
                  <a:pt x="1244487" y="2513448"/>
                </a:cubicBezTo>
                <a:cubicBezTo>
                  <a:pt x="1245655" y="2491861"/>
                  <a:pt x="1245655" y="2470858"/>
                  <a:pt x="1247407" y="2449271"/>
                </a:cubicBezTo>
                <a:cubicBezTo>
                  <a:pt x="1257921" y="2347171"/>
                  <a:pt x="1269019" y="2244487"/>
                  <a:pt x="1278949" y="2152305"/>
                </a:cubicBezTo>
                <a:cubicBezTo>
                  <a:pt x="1278949" y="2136552"/>
                  <a:pt x="1279533" y="2130718"/>
                  <a:pt x="1278949" y="2124884"/>
                </a:cubicBezTo>
                <a:close/>
                <a:moveTo>
                  <a:pt x="662136" y="2081710"/>
                </a:moveTo>
                <a:cubicBezTo>
                  <a:pt x="669145" y="2141220"/>
                  <a:pt x="675570" y="2200730"/>
                  <a:pt x="683164" y="2259656"/>
                </a:cubicBezTo>
                <a:cubicBezTo>
                  <a:pt x="697182" y="2365840"/>
                  <a:pt x="712369" y="2472025"/>
                  <a:pt x="726971" y="2577626"/>
                </a:cubicBezTo>
                <a:cubicBezTo>
                  <a:pt x="729892" y="2598629"/>
                  <a:pt x="741574" y="2614965"/>
                  <a:pt x="760849" y="2624300"/>
                </a:cubicBezTo>
                <a:cubicBezTo>
                  <a:pt x="778372" y="2632468"/>
                  <a:pt x="792391" y="2624883"/>
                  <a:pt x="794727" y="2605630"/>
                </a:cubicBezTo>
                <a:cubicBezTo>
                  <a:pt x="795311" y="2597462"/>
                  <a:pt x="794143" y="2588711"/>
                  <a:pt x="792975" y="2579959"/>
                </a:cubicBezTo>
                <a:cubicBezTo>
                  <a:pt x="786550" y="2539119"/>
                  <a:pt x="779541" y="2498279"/>
                  <a:pt x="773700" y="2456855"/>
                </a:cubicBezTo>
                <a:cubicBezTo>
                  <a:pt x="755008" y="2322667"/>
                  <a:pt x="736317" y="2187894"/>
                  <a:pt x="717626" y="2053705"/>
                </a:cubicBezTo>
                <a:cubicBezTo>
                  <a:pt x="716457" y="2045537"/>
                  <a:pt x="714705" y="2035619"/>
                  <a:pt x="709448" y="2030368"/>
                </a:cubicBezTo>
                <a:cubicBezTo>
                  <a:pt x="703023" y="2023950"/>
                  <a:pt x="692509" y="2019283"/>
                  <a:pt x="683748" y="2019866"/>
                </a:cubicBezTo>
                <a:cubicBezTo>
                  <a:pt x="678491" y="2019866"/>
                  <a:pt x="672066" y="2030951"/>
                  <a:pt x="670313" y="2037953"/>
                </a:cubicBezTo>
                <a:cubicBezTo>
                  <a:pt x="666809" y="2051955"/>
                  <a:pt x="666809" y="2066541"/>
                  <a:pt x="665641" y="2080543"/>
                </a:cubicBezTo>
                <a:cubicBezTo>
                  <a:pt x="664472" y="2081126"/>
                  <a:pt x="663304" y="2081710"/>
                  <a:pt x="662136" y="2081710"/>
                </a:cubicBezTo>
                <a:close/>
                <a:moveTo>
                  <a:pt x="561670" y="2480776"/>
                </a:moveTo>
                <a:cubicBezTo>
                  <a:pt x="538890" y="2392095"/>
                  <a:pt x="516110" y="2303997"/>
                  <a:pt x="492746" y="2215315"/>
                </a:cubicBezTo>
                <a:cubicBezTo>
                  <a:pt x="486321" y="2191978"/>
                  <a:pt x="480480" y="2168058"/>
                  <a:pt x="471134" y="2145887"/>
                </a:cubicBezTo>
                <a:cubicBezTo>
                  <a:pt x="467630" y="2137719"/>
                  <a:pt x="454195" y="2130718"/>
                  <a:pt x="444850" y="2129551"/>
                </a:cubicBezTo>
                <a:cubicBezTo>
                  <a:pt x="429663" y="2127801"/>
                  <a:pt x="427327" y="2142387"/>
                  <a:pt x="427911" y="2154055"/>
                </a:cubicBezTo>
                <a:cubicBezTo>
                  <a:pt x="429079" y="2175642"/>
                  <a:pt x="430831" y="2196646"/>
                  <a:pt x="434336" y="2217649"/>
                </a:cubicBezTo>
                <a:cubicBezTo>
                  <a:pt x="437256" y="2232818"/>
                  <a:pt x="444266" y="2247404"/>
                  <a:pt x="447770" y="2262573"/>
                </a:cubicBezTo>
                <a:cubicBezTo>
                  <a:pt x="464709" y="2332001"/>
                  <a:pt x="480480" y="2402013"/>
                  <a:pt x="498003" y="2470858"/>
                </a:cubicBezTo>
                <a:cubicBezTo>
                  <a:pt x="507349" y="2508197"/>
                  <a:pt x="519031" y="2544953"/>
                  <a:pt x="531881" y="2581710"/>
                </a:cubicBezTo>
                <a:cubicBezTo>
                  <a:pt x="542395" y="2611464"/>
                  <a:pt x="555829" y="2615548"/>
                  <a:pt x="590875" y="2604463"/>
                </a:cubicBezTo>
                <a:cubicBezTo>
                  <a:pt x="580946" y="2563040"/>
                  <a:pt x="572184" y="2521616"/>
                  <a:pt x="561670" y="24807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2"/>
          <p:cNvSpPr/>
          <p:nvPr/>
        </p:nvSpPr>
        <p:spPr>
          <a:xfrm>
            <a:off x="971710" y="1312462"/>
            <a:ext cx="248784" cy="334352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2"/>
          <p:cNvSpPr/>
          <p:nvPr/>
        </p:nvSpPr>
        <p:spPr>
          <a:xfrm>
            <a:off x="7573145" y="4158911"/>
            <a:ext cx="427885" cy="578901"/>
          </a:xfrm>
          <a:custGeom>
            <a:rect b="b" l="l" r="r" t="t"/>
            <a:pathLst>
              <a:path extrusionOk="0" h="1157802" w="855769">
                <a:moveTo>
                  <a:pt x="358166" y="0"/>
                </a:moveTo>
                <a:cubicBezTo>
                  <a:pt x="396194" y="15119"/>
                  <a:pt x="409140" y="43736"/>
                  <a:pt x="410758" y="78563"/>
                </a:cubicBezTo>
                <a:cubicBezTo>
                  <a:pt x="414265" y="147137"/>
                  <a:pt x="430177" y="211121"/>
                  <a:pt x="462541" y="272676"/>
                </a:cubicBezTo>
                <a:cubicBezTo>
                  <a:pt x="480612" y="306963"/>
                  <a:pt x="510279" y="320732"/>
                  <a:pt x="540216" y="337470"/>
                </a:cubicBezTo>
                <a:cubicBezTo>
                  <a:pt x="548847" y="342330"/>
                  <a:pt x="557207" y="347189"/>
                  <a:pt x="565838" y="351509"/>
                </a:cubicBezTo>
                <a:cubicBezTo>
                  <a:pt x="570693" y="353939"/>
                  <a:pt x="575547" y="356908"/>
                  <a:pt x="580672" y="357448"/>
                </a:cubicBezTo>
                <a:cubicBezTo>
                  <a:pt x="607912" y="360688"/>
                  <a:pt x="633533" y="367437"/>
                  <a:pt x="657807" y="381206"/>
                </a:cubicBezTo>
                <a:cubicBezTo>
                  <a:pt x="666707" y="386336"/>
                  <a:pt x="679113" y="385256"/>
                  <a:pt x="689902" y="386336"/>
                </a:cubicBezTo>
                <a:cubicBezTo>
                  <a:pt x="710938" y="388225"/>
                  <a:pt x="731975" y="389305"/>
                  <a:pt x="751124" y="400914"/>
                </a:cubicBezTo>
                <a:cubicBezTo>
                  <a:pt x="754630" y="403074"/>
                  <a:pt x="760294" y="401724"/>
                  <a:pt x="764879" y="400644"/>
                </a:cubicBezTo>
                <a:cubicBezTo>
                  <a:pt x="765688" y="400374"/>
                  <a:pt x="765688" y="394975"/>
                  <a:pt x="765958" y="392005"/>
                </a:cubicBezTo>
                <a:cubicBezTo>
                  <a:pt x="770273" y="393085"/>
                  <a:pt x="774858" y="394165"/>
                  <a:pt x="778904" y="395785"/>
                </a:cubicBezTo>
                <a:cubicBezTo>
                  <a:pt x="782140" y="397135"/>
                  <a:pt x="784837" y="400914"/>
                  <a:pt x="787804" y="400914"/>
                </a:cubicBezTo>
                <a:cubicBezTo>
                  <a:pt x="795895" y="401454"/>
                  <a:pt x="803986" y="400644"/>
                  <a:pt x="812347" y="400644"/>
                </a:cubicBezTo>
                <a:cubicBezTo>
                  <a:pt x="813965" y="400644"/>
                  <a:pt x="815853" y="401994"/>
                  <a:pt x="817202" y="403074"/>
                </a:cubicBezTo>
                <a:cubicBezTo>
                  <a:pt x="829608" y="413873"/>
                  <a:pt x="842014" y="424942"/>
                  <a:pt x="855769" y="437091"/>
                </a:cubicBezTo>
                <a:cubicBezTo>
                  <a:pt x="835272" y="451670"/>
                  <a:pt x="812347" y="456529"/>
                  <a:pt x="790501" y="463819"/>
                </a:cubicBezTo>
                <a:cubicBezTo>
                  <a:pt x="753282" y="476508"/>
                  <a:pt x="714714" y="487037"/>
                  <a:pt x="679922" y="505125"/>
                </a:cubicBezTo>
                <a:cubicBezTo>
                  <a:pt x="654840" y="518084"/>
                  <a:pt x="634882" y="541572"/>
                  <a:pt x="612766" y="560200"/>
                </a:cubicBezTo>
                <a:cubicBezTo>
                  <a:pt x="558016" y="606366"/>
                  <a:pt x="538058" y="671160"/>
                  <a:pt x="518100" y="736225"/>
                </a:cubicBezTo>
                <a:cubicBezTo>
                  <a:pt x="509200" y="765652"/>
                  <a:pt x="498142" y="794269"/>
                  <a:pt x="489512" y="823697"/>
                </a:cubicBezTo>
                <a:cubicBezTo>
                  <a:pt x="483578" y="843135"/>
                  <a:pt x="479533" y="863383"/>
                  <a:pt x="475487" y="883362"/>
                </a:cubicBezTo>
                <a:cubicBezTo>
                  <a:pt x="465778" y="934117"/>
                  <a:pt x="455799" y="984872"/>
                  <a:pt x="447168" y="1036168"/>
                </a:cubicBezTo>
                <a:cubicBezTo>
                  <a:pt x="443393" y="1058306"/>
                  <a:pt x="443393" y="1080984"/>
                  <a:pt x="441235" y="1103392"/>
                </a:cubicBezTo>
                <a:cubicBezTo>
                  <a:pt x="439886" y="1118241"/>
                  <a:pt x="437998" y="1133089"/>
                  <a:pt x="436650" y="1147128"/>
                </a:cubicBezTo>
                <a:cubicBezTo>
                  <a:pt x="404016" y="1165486"/>
                  <a:pt x="394846" y="1161167"/>
                  <a:pt x="389182" y="1126340"/>
                </a:cubicBezTo>
                <a:cubicBezTo>
                  <a:pt x="388643" y="1122560"/>
                  <a:pt x="387294" y="1119051"/>
                  <a:pt x="387024" y="1115271"/>
                </a:cubicBezTo>
                <a:cubicBezTo>
                  <a:pt x="385406" y="1089353"/>
                  <a:pt x="388643" y="1061816"/>
                  <a:pt x="381630" y="1037518"/>
                </a:cubicBezTo>
                <a:cubicBezTo>
                  <a:pt x="374079" y="1012410"/>
                  <a:pt x="375427" y="987572"/>
                  <a:pt x="373270" y="962464"/>
                </a:cubicBezTo>
                <a:cubicBezTo>
                  <a:pt x="371112" y="939516"/>
                  <a:pt x="370033" y="916029"/>
                  <a:pt x="370303" y="893081"/>
                </a:cubicBezTo>
                <a:cubicBezTo>
                  <a:pt x="371382" y="804528"/>
                  <a:pt x="351424" y="721916"/>
                  <a:pt x="298022" y="650372"/>
                </a:cubicBezTo>
                <a:cubicBezTo>
                  <a:pt x="274828" y="619325"/>
                  <a:pt x="241115" y="596647"/>
                  <a:pt x="203896" y="586118"/>
                </a:cubicBezTo>
                <a:cubicBezTo>
                  <a:pt x="173689" y="577479"/>
                  <a:pt x="140785" y="578019"/>
                  <a:pt x="108960" y="576399"/>
                </a:cubicBezTo>
                <a:cubicBezTo>
                  <a:pt x="85496" y="575049"/>
                  <a:pt x="61762" y="578289"/>
                  <a:pt x="38298" y="576669"/>
                </a:cubicBezTo>
                <a:cubicBezTo>
                  <a:pt x="24273" y="575589"/>
                  <a:pt x="6473" y="577209"/>
                  <a:pt x="0" y="554801"/>
                </a:cubicBezTo>
                <a:cubicBezTo>
                  <a:pt x="23734" y="545082"/>
                  <a:pt x="47198" y="534822"/>
                  <a:pt x="71202" y="525373"/>
                </a:cubicBezTo>
                <a:cubicBezTo>
                  <a:pt x="110848" y="509715"/>
                  <a:pt x="150495" y="494596"/>
                  <a:pt x="190141" y="478937"/>
                </a:cubicBezTo>
                <a:cubicBezTo>
                  <a:pt x="193377" y="477588"/>
                  <a:pt x="196344" y="474618"/>
                  <a:pt x="198771" y="471648"/>
                </a:cubicBezTo>
                <a:cubicBezTo>
                  <a:pt x="226821" y="440601"/>
                  <a:pt x="254870" y="410364"/>
                  <a:pt x="275367" y="372297"/>
                </a:cubicBezTo>
                <a:cubicBezTo>
                  <a:pt x="305844" y="315062"/>
                  <a:pt x="323105" y="253777"/>
                  <a:pt x="337669" y="191683"/>
                </a:cubicBezTo>
                <a:cubicBezTo>
                  <a:pt x="351424" y="132018"/>
                  <a:pt x="361942" y="71544"/>
                  <a:pt x="356548" y="9719"/>
                </a:cubicBezTo>
                <a:cubicBezTo>
                  <a:pt x="356009" y="7559"/>
                  <a:pt x="357357" y="4860"/>
                  <a:pt x="358166" y="0"/>
                </a:cubicBezTo>
                <a:close/>
                <a:moveTo>
                  <a:pt x="107612" y="548861"/>
                </a:moveTo>
                <a:cubicBezTo>
                  <a:pt x="108151" y="550751"/>
                  <a:pt x="108691" y="552911"/>
                  <a:pt x="109230" y="554801"/>
                </a:cubicBezTo>
                <a:cubicBezTo>
                  <a:pt x="114624" y="554801"/>
                  <a:pt x="120288" y="554531"/>
                  <a:pt x="125682" y="554801"/>
                </a:cubicBezTo>
                <a:cubicBezTo>
                  <a:pt x="140516" y="555611"/>
                  <a:pt x="156428" y="553721"/>
                  <a:pt x="170453" y="557770"/>
                </a:cubicBezTo>
                <a:cubicBezTo>
                  <a:pt x="197962" y="565870"/>
                  <a:pt x="224933" y="576939"/>
                  <a:pt x="251633" y="587468"/>
                </a:cubicBezTo>
                <a:cubicBezTo>
                  <a:pt x="282110" y="599347"/>
                  <a:pt x="305844" y="620135"/>
                  <a:pt x="327959" y="643623"/>
                </a:cubicBezTo>
                <a:cubicBezTo>
                  <a:pt x="367066" y="684659"/>
                  <a:pt x="384867" y="736225"/>
                  <a:pt x="398891" y="788600"/>
                </a:cubicBezTo>
                <a:cubicBezTo>
                  <a:pt x="406983" y="818837"/>
                  <a:pt x="418040" y="849884"/>
                  <a:pt x="409410" y="882822"/>
                </a:cubicBezTo>
                <a:cubicBezTo>
                  <a:pt x="408331" y="887411"/>
                  <a:pt x="415883" y="894161"/>
                  <a:pt x="422895" y="905769"/>
                </a:cubicBezTo>
                <a:cubicBezTo>
                  <a:pt x="428559" y="862843"/>
                  <a:pt x="446359" y="830716"/>
                  <a:pt x="452562" y="794809"/>
                </a:cubicBezTo>
                <a:cubicBezTo>
                  <a:pt x="456069" y="774831"/>
                  <a:pt x="464160" y="755663"/>
                  <a:pt x="469014" y="735685"/>
                </a:cubicBezTo>
                <a:cubicBezTo>
                  <a:pt x="485736" y="667111"/>
                  <a:pt x="505155" y="599617"/>
                  <a:pt x="555319" y="546431"/>
                </a:cubicBezTo>
                <a:cubicBezTo>
                  <a:pt x="570962" y="529693"/>
                  <a:pt x="587144" y="513224"/>
                  <a:pt x="603327" y="497026"/>
                </a:cubicBezTo>
                <a:cubicBezTo>
                  <a:pt x="626791" y="473538"/>
                  <a:pt x="651873" y="452480"/>
                  <a:pt x="686395" y="446540"/>
                </a:cubicBezTo>
                <a:cubicBezTo>
                  <a:pt x="692868" y="445460"/>
                  <a:pt x="698532" y="439521"/>
                  <a:pt x="706623" y="434391"/>
                </a:cubicBezTo>
                <a:cubicBezTo>
                  <a:pt x="692059" y="428182"/>
                  <a:pt x="680192" y="417923"/>
                  <a:pt x="670213" y="419543"/>
                </a:cubicBezTo>
                <a:cubicBezTo>
                  <a:pt x="637309" y="424672"/>
                  <a:pt x="616812" y="397945"/>
                  <a:pt x="587954" y="391465"/>
                </a:cubicBezTo>
                <a:cubicBezTo>
                  <a:pt x="556938" y="384176"/>
                  <a:pt x="528079" y="363388"/>
                  <a:pt x="498951" y="346919"/>
                </a:cubicBezTo>
                <a:cubicBezTo>
                  <a:pt x="450944" y="320192"/>
                  <a:pt x="426401" y="278615"/>
                  <a:pt x="406983" y="231369"/>
                </a:cubicBezTo>
                <a:cubicBezTo>
                  <a:pt x="398082" y="210041"/>
                  <a:pt x="389991" y="188713"/>
                  <a:pt x="379743" y="162796"/>
                </a:cubicBezTo>
                <a:cubicBezTo>
                  <a:pt x="376236" y="177374"/>
                  <a:pt x="373539" y="188173"/>
                  <a:pt x="371382" y="198972"/>
                </a:cubicBezTo>
                <a:cubicBezTo>
                  <a:pt x="354930" y="280235"/>
                  <a:pt x="333893" y="359878"/>
                  <a:pt x="290740" y="432232"/>
                </a:cubicBezTo>
                <a:cubicBezTo>
                  <a:pt x="271591" y="464359"/>
                  <a:pt x="246509" y="488387"/>
                  <a:pt x="213335" y="503775"/>
                </a:cubicBezTo>
                <a:cubicBezTo>
                  <a:pt x="187714" y="515654"/>
                  <a:pt x="161283" y="525913"/>
                  <a:pt x="135391" y="536982"/>
                </a:cubicBezTo>
                <a:cubicBezTo>
                  <a:pt x="125952" y="541032"/>
                  <a:pt x="116782" y="544812"/>
                  <a:pt x="107612" y="54886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2"/>
          <p:cNvSpPr txBox="1"/>
          <p:nvPr/>
        </p:nvSpPr>
        <p:spPr>
          <a:xfrm>
            <a:off x="2084500" y="1005650"/>
            <a:ext cx="581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Welcome to the</a:t>
            </a:r>
            <a:endParaRPr sz="2900"/>
          </a:p>
        </p:txBody>
      </p:sp>
      <p:sp>
        <p:nvSpPr>
          <p:cNvPr id="81" name="Google Shape;81;p12"/>
          <p:cNvSpPr txBox="1"/>
          <p:nvPr/>
        </p:nvSpPr>
        <p:spPr>
          <a:xfrm>
            <a:off x="1631125" y="3059000"/>
            <a:ext cx="647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Celebrating Our Anniversary Chapters</a:t>
            </a:r>
            <a:endParaRPr sz="2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92DA8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/>
          <p:nvPr/>
        </p:nvSpPr>
        <p:spPr>
          <a:xfrm>
            <a:off x="8058880" y="258077"/>
            <a:ext cx="574868" cy="618507"/>
          </a:xfrm>
          <a:custGeom>
            <a:rect b="b" l="l" r="r" t="t"/>
            <a:pathLst>
              <a:path extrusionOk="0" h="1237014" w="1149737">
                <a:moveTo>
                  <a:pt x="470878" y="385292"/>
                </a:moveTo>
                <a:cubicBezTo>
                  <a:pt x="482389" y="351501"/>
                  <a:pt x="490930" y="322909"/>
                  <a:pt x="502440" y="295431"/>
                </a:cubicBezTo>
                <a:cubicBezTo>
                  <a:pt x="513580" y="267953"/>
                  <a:pt x="528061" y="241960"/>
                  <a:pt x="540686" y="215225"/>
                </a:cubicBezTo>
                <a:cubicBezTo>
                  <a:pt x="545884" y="204456"/>
                  <a:pt x="548484" y="192574"/>
                  <a:pt x="554796" y="182920"/>
                </a:cubicBezTo>
                <a:cubicBezTo>
                  <a:pt x="580417" y="144302"/>
                  <a:pt x="611236" y="110140"/>
                  <a:pt x="650224" y="84890"/>
                </a:cubicBezTo>
                <a:cubicBezTo>
                  <a:pt x="686984" y="61125"/>
                  <a:pt x="724487" y="37360"/>
                  <a:pt x="765332" y="21765"/>
                </a:cubicBezTo>
                <a:cubicBezTo>
                  <a:pt x="800236" y="8397"/>
                  <a:pt x="839595" y="3198"/>
                  <a:pt x="877470" y="599"/>
                </a:cubicBezTo>
                <a:cubicBezTo>
                  <a:pt x="968442" y="-5713"/>
                  <a:pt x="1038992" y="38474"/>
                  <a:pt x="1095061" y="104199"/>
                </a:cubicBezTo>
                <a:cubicBezTo>
                  <a:pt x="1114741" y="127592"/>
                  <a:pt x="1126251" y="160640"/>
                  <a:pt x="1133678" y="191460"/>
                </a:cubicBezTo>
                <a:cubicBezTo>
                  <a:pt x="1153729" y="275751"/>
                  <a:pt x="1154471" y="361527"/>
                  <a:pt x="1138876" y="446932"/>
                </a:cubicBezTo>
                <a:cubicBezTo>
                  <a:pt x="1124395" y="527881"/>
                  <a:pt x="1111399" y="609572"/>
                  <a:pt x="1081694" y="687179"/>
                </a:cubicBezTo>
                <a:cubicBezTo>
                  <a:pt x="1057187" y="751047"/>
                  <a:pt x="1032308" y="814915"/>
                  <a:pt x="997405" y="874327"/>
                </a:cubicBezTo>
                <a:cubicBezTo>
                  <a:pt x="962501" y="933739"/>
                  <a:pt x="929083" y="994636"/>
                  <a:pt x="897521" y="1055905"/>
                </a:cubicBezTo>
                <a:cubicBezTo>
                  <a:pt x="883782" y="1082269"/>
                  <a:pt x="873756" y="1109747"/>
                  <a:pt x="849992" y="1130912"/>
                </a:cubicBezTo>
                <a:cubicBezTo>
                  <a:pt x="839595" y="1140195"/>
                  <a:pt x="837368" y="1159504"/>
                  <a:pt x="831798" y="1174357"/>
                </a:cubicBezTo>
                <a:cubicBezTo>
                  <a:pt x="813975" y="1223001"/>
                  <a:pt x="767189" y="1246023"/>
                  <a:pt x="714462" y="1233769"/>
                </a:cubicBezTo>
                <a:cubicBezTo>
                  <a:pt x="623489" y="1212604"/>
                  <a:pt x="535487" y="1183269"/>
                  <a:pt x="457140" y="1129427"/>
                </a:cubicBezTo>
                <a:cubicBezTo>
                  <a:pt x="423721" y="1106405"/>
                  <a:pt x="388818" y="1085239"/>
                  <a:pt x="355028" y="1062588"/>
                </a:cubicBezTo>
                <a:cubicBezTo>
                  <a:pt x="295989" y="1022857"/>
                  <a:pt x="245861" y="973470"/>
                  <a:pt x="200932" y="917772"/>
                </a:cubicBezTo>
                <a:cubicBezTo>
                  <a:pt x="177539" y="888808"/>
                  <a:pt x="151918" y="861330"/>
                  <a:pt x="133352" y="828282"/>
                </a:cubicBezTo>
                <a:cubicBezTo>
                  <a:pt x="113672" y="793006"/>
                  <a:pt x="89908" y="759587"/>
                  <a:pt x="71714" y="723197"/>
                </a:cubicBezTo>
                <a:cubicBezTo>
                  <a:pt x="22700" y="626282"/>
                  <a:pt x="-5149" y="523796"/>
                  <a:pt x="792" y="414255"/>
                </a:cubicBezTo>
                <a:cubicBezTo>
                  <a:pt x="1906" y="392718"/>
                  <a:pt x="792" y="371553"/>
                  <a:pt x="1906" y="350016"/>
                </a:cubicBezTo>
                <a:cubicBezTo>
                  <a:pt x="4134" y="294688"/>
                  <a:pt x="30126" y="251986"/>
                  <a:pt x="73199" y="219309"/>
                </a:cubicBezTo>
                <a:cubicBezTo>
                  <a:pt x="79511" y="214482"/>
                  <a:pt x="88794" y="212254"/>
                  <a:pt x="96963" y="210398"/>
                </a:cubicBezTo>
                <a:cubicBezTo>
                  <a:pt x="135951" y="200743"/>
                  <a:pt x="174568" y="199629"/>
                  <a:pt x="212814" y="214111"/>
                </a:cubicBezTo>
                <a:cubicBezTo>
                  <a:pt x="228409" y="220052"/>
                  <a:pt x="245861" y="221909"/>
                  <a:pt x="261827" y="226365"/>
                </a:cubicBezTo>
                <a:cubicBezTo>
                  <a:pt x="325323" y="243817"/>
                  <a:pt x="372480" y="285405"/>
                  <a:pt x="417409" y="330707"/>
                </a:cubicBezTo>
                <a:cubicBezTo>
                  <a:pt x="434118" y="347788"/>
                  <a:pt x="450456" y="364498"/>
                  <a:pt x="470878" y="385292"/>
                </a:cubicBezTo>
                <a:close/>
                <a:moveTo>
                  <a:pt x="525091" y="429479"/>
                </a:moveTo>
                <a:cubicBezTo>
                  <a:pt x="534374" y="455843"/>
                  <a:pt x="543656" y="474038"/>
                  <a:pt x="546998" y="493347"/>
                </a:cubicBezTo>
                <a:cubicBezTo>
                  <a:pt x="550711" y="514884"/>
                  <a:pt x="537715" y="525281"/>
                  <a:pt x="516179" y="521939"/>
                </a:cubicBezTo>
                <a:cubicBezTo>
                  <a:pt x="493529" y="518597"/>
                  <a:pt x="473478" y="509686"/>
                  <a:pt x="467165" y="486292"/>
                </a:cubicBezTo>
                <a:cubicBezTo>
                  <a:pt x="461967" y="466241"/>
                  <a:pt x="449713" y="452130"/>
                  <a:pt x="436717" y="438020"/>
                </a:cubicBezTo>
                <a:cubicBezTo>
                  <a:pt x="422607" y="422053"/>
                  <a:pt x="408126" y="406086"/>
                  <a:pt x="393273" y="390490"/>
                </a:cubicBezTo>
                <a:cubicBezTo>
                  <a:pt x="351315" y="344446"/>
                  <a:pt x="307499" y="302486"/>
                  <a:pt x="244747" y="282435"/>
                </a:cubicBezTo>
                <a:cubicBezTo>
                  <a:pt x="197218" y="267210"/>
                  <a:pt x="150804" y="266468"/>
                  <a:pt x="103275" y="275008"/>
                </a:cubicBezTo>
                <a:cubicBezTo>
                  <a:pt x="97706" y="276122"/>
                  <a:pt x="90279" y="280207"/>
                  <a:pt x="88052" y="285034"/>
                </a:cubicBezTo>
                <a:cubicBezTo>
                  <a:pt x="77283" y="309170"/>
                  <a:pt x="62431" y="333678"/>
                  <a:pt x="59089" y="359299"/>
                </a:cubicBezTo>
                <a:cubicBezTo>
                  <a:pt x="54633" y="394946"/>
                  <a:pt x="56490" y="431707"/>
                  <a:pt x="59832" y="467726"/>
                </a:cubicBezTo>
                <a:cubicBezTo>
                  <a:pt x="63916" y="510057"/>
                  <a:pt x="68743" y="553502"/>
                  <a:pt x="80997" y="593976"/>
                </a:cubicBezTo>
                <a:cubicBezTo>
                  <a:pt x="92879" y="634822"/>
                  <a:pt x="113672" y="673069"/>
                  <a:pt x="131867" y="711686"/>
                </a:cubicBezTo>
                <a:cubicBezTo>
                  <a:pt x="175311" y="804146"/>
                  <a:pt x="237321" y="882867"/>
                  <a:pt x="312326" y="951191"/>
                </a:cubicBezTo>
                <a:cubicBezTo>
                  <a:pt x="358370" y="993151"/>
                  <a:pt x="408126" y="1030283"/>
                  <a:pt x="462710" y="1059989"/>
                </a:cubicBezTo>
                <a:cubicBezTo>
                  <a:pt x="494643" y="1077441"/>
                  <a:pt x="525833" y="1096379"/>
                  <a:pt x="558880" y="1110861"/>
                </a:cubicBezTo>
                <a:cubicBezTo>
                  <a:pt x="588214" y="1123486"/>
                  <a:pt x="619776" y="1130541"/>
                  <a:pt x="650224" y="1140567"/>
                </a:cubicBezTo>
                <a:cubicBezTo>
                  <a:pt x="677330" y="1149478"/>
                  <a:pt x="704808" y="1150592"/>
                  <a:pt x="730428" y="1147622"/>
                </a:cubicBezTo>
                <a:cubicBezTo>
                  <a:pt x="744167" y="1129798"/>
                  <a:pt x="753450" y="1109004"/>
                  <a:pt x="769417" y="1098607"/>
                </a:cubicBezTo>
                <a:cubicBezTo>
                  <a:pt x="790953" y="1084868"/>
                  <a:pt x="780927" y="1060732"/>
                  <a:pt x="794666" y="1045507"/>
                </a:cubicBezTo>
                <a:cubicBezTo>
                  <a:pt x="804692" y="1034739"/>
                  <a:pt x="811375" y="1020629"/>
                  <a:pt x="819544" y="1008004"/>
                </a:cubicBezTo>
                <a:cubicBezTo>
                  <a:pt x="821401" y="1005404"/>
                  <a:pt x="823257" y="1002805"/>
                  <a:pt x="824743" y="1000206"/>
                </a:cubicBezTo>
                <a:cubicBezTo>
                  <a:pt x="864845" y="925569"/>
                  <a:pt x="905318" y="851304"/>
                  <a:pt x="944307" y="776668"/>
                </a:cubicBezTo>
                <a:cubicBezTo>
                  <a:pt x="998890" y="671955"/>
                  <a:pt x="1041220" y="562414"/>
                  <a:pt x="1066841" y="446932"/>
                </a:cubicBezTo>
                <a:cubicBezTo>
                  <a:pt x="1082436" y="375637"/>
                  <a:pt x="1095804" y="304343"/>
                  <a:pt x="1082436" y="230449"/>
                </a:cubicBezTo>
                <a:cubicBezTo>
                  <a:pt x="1073525" y="180692"/>
                  <a:pt x="1054959" y="138361"/>
                  <a:pt x="1011886" y="109397"/>
                </a:cubicBezTo>
                <a:cubicBezTo>
                  <a:pt x="980696" y="88603"/>
                  <a:pt x="944678" y="80805"/>
                  <a:pt x="908289" y="78949"/>
                </a:cubicBezTo>
                <a:cubicBezTo>
                  <a:pt x="879698" y="77463"/>
                  <a:pt x="848507" y="74864"/>
                  <a:pt x="822515" y="83776"/>
                </a:cubicBezTo>
                <a:cubicBezTo>
                  <a:pt x="750108" y="108655"/>
                  <a:pt x="685499" y="148386"/>
                  <a:pt x="632772" y="205199"/>
                </a:cubicBezTo>
                <a:cubicBezTo>
                  <a:pt x="618291" y="220795"/>
                  <a:pt x="602324" y="236762"/>
                  <a:pt x="593784" y="255699"/>
                </a:cubicBezTo>
                <a:cubicBezTo>
                  <a:pt x="568906" y="315111"/>
                  <a:pt x="546256" y="376380"/>
                  <a:pt x="525091" y="4294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1"/>
          <p:cNvSpPr/>
          <p:nvPr/>
        </p:nvSpPr>
        <p:spPr>
          <a:xfrm>
            <a:off x="6747870" y="152423"/>
            <a:ext cx="350657" cy="427089"/>
          </a:xfrm>
          <a:custGeom>
            <a:rect b="b" l="l" r="r" t="t"/>
            <a:pathLst>
              <a:path extrusionOk="0" h="854178" w="701314">
                <a:moveTo>
                  <a:pt x="442955" y="130167"/>
                </a:moveTo>
                <a:cubicBezTo>
                  <a:pt x="462126" y="122913"/>
                  <a:pt x="479063" y="116402"/>
                  <a:pt x="496000" y="110449"/>
                </a:cubicBezTo>
                <a:cubicBezTo>
                  <a:pt x="519638" y="102078"/>
                  <a:pt x="544765" y="102265"/>
                  <a:pt x="568961" y="104869"/>
                </a:cubicBezTo>
                <a:cubicBezTo>
                  <a:pt x="587573" y="106915"/>
                  <a:pt x="606558" y="114170"/>
                  <a:pt x="623495" y="122913"/>
                </a:cubicBezTo>
                <a:cubicBezTo>
                  <a:pt x="645272" y="134260"/>
                  <a:pt x="664443" y="150071"/>
                  <a:pt x="678030" y="171835"/>
                </a:cubicBezTo>
                <a:cubicBezTo>
                  <a:pt x="693850" y="197320"/>
                  <a:pt x="699806" y="225409"/>
                  <a:pt x="701109" y="254613"/>
                </a:cubicBezTo>
                <a:cubicBezTo>
                  <a:pt x="702226" y="281400"/>
                  <a:pt x="698689" y="308001"/>
                  <a:pt x="692733" y="334229"/>
                </a:cubicBezTo>
                <a:cubicBezTo>
                  <a:pt x="690314" y="344646"/>
                  <a:pt x="689942" y="355435"/>
                  <a:pt x="687708" y="365852"/>
                </a:cubicBezTo>
                <a:cubicBezTo>
                  <a:pt x="678030" y="412357"/>
                  <a:pt x="658300" y="454955"/>
                  <a:pt x="635221" y="496251"/>
                </a:cubicBezTo>
                <a:cubicBezTo>
                  <a:pt x="625729" y="513365"/>
                  <a:pt x="617167" y="531223"/>
                  <a:pt x="606744" y="547778"/>
                </a:cubicBezTo>
                <a:cubicBezTo>
                  <a:pt x="595763" y="565450"/>
                  <a:pt x="583479" y="582378"/>
                  <a:pt x="571008" y="599119"/>
                </a:cubicBezTo>
                <a:cubicBezTo>
                  <a:pt x="550721" y="626650"/>
                  <a:pt x="530247" y="653995"/>
                  <a:pt x="509029" y="680781"/>
                </a:cubicBezTo>
                <a:cubicBezTo>
                  <a:pt x="494697" y="698639"/>
                  <a:pt x="482227" y="717799"/>
                  <a:pt x="464173" y="732867"/>
                </a:cubicBezTo>
                <a:cubicBezTo>
                  <a:pt x="452447" y="742726"/>
                  <a:pt x="443327" y="755747"/>
                  <a:pt x="433090" y="767280"/>
                </a:cubicBezTo>
                <a:cubicBezTo>
                  <a:pt x="413733" y="788672"/>
                  <a:pt x="394190" y="809878"/>
                  <a:pt x="375019" y="831642"/>
                </a:cubicBezTo>
                <a:cubicBezTo>
                  <a:pt x="355476" y="853965"/>
                  <a:pt x="332583" y="858987"/>
                  <a:pt x="304292" y="849872"/>
                </a:cubicBezTo>
                <a:cubicBezTo>
                  <a:pt x="272279" y="839455"/>
                  <a:pt x="245477" y="822155"/>
                  <a:pt x="221467" y="799089"/>
                </a:cubicBezTo>
                <a:cubicBezTo>
                  <a:pt x="203785" y="781975"/>
                  <a:pt x="184242" y="766722"/>
                  <a:pt x="167119" y="749236"/>
                </a:cubicBezTo>
                <a:cubicBezTo>
                  <a:pt x="152415" y="734355"/>
                  <a:pt x="138828" y="718357"/>
                  <a:pt x="126544" y="701429"/>
                </a:cubicBezTo>
                <a:cubicBezTo>
                  <a:pt x="110165" y="678921"/>
                  <a:pt x="94344" y="655669"/>
                  <a:pt x="80571" y="631487"/>
                </a:cubicBezTo>
                <a:cubicBezTo>
                  <a:pt x="61214" y="597445"/>
                  <a:pt x="42043" y="563218"/>
                  <a:pt x="31062" y="525084"/>
                </a:cubicBezTo>
                <a:cubicBezTo>
                  <a:pt x="20453" y="487880"/>
                  <a:pt x="10402" y="450677"/>
                  <a:pt x="5377" y="412543"/>
                </a:cubicBezTo>
                <a:cubicBezTo>
                  <a:pt x="3516" y="398964"/>
                  <a:pt x="4819" y="384826"/>
                  <a:pt x="4260" y="371061"/>
                </a:cubicBezTo>
                <a:cubicBezTo>
                  <a:pt x="3516" y="353947"/>
                  <a:pt x="2771" y="336834"/>
                  <a:pt x="1282" y="319906"/>
                </a:cubicBezTo>
                <a:cubicBezTo>
                  <a:pt x="-1137" y="292933"/>
                  <a:pt x="-579" y="266147"/>
                  <a:pt x="6866" y="240290"/>
                </a:cubicBezTo>
                <a:cubicBezTo>
                  <a:pt x="12822" y="219456"/>
                  <a:pt x="19522" y="198436"/>
                  <a:pt x="28829" y="178904"/>
                </a:cubicBezTo>
                <a:cubicBezTo>
                  <a:pt x="39252" y="156582"/>
                  <a:pt x="52094" y="135562"/>
                  <a:pt x="65681" y="115100"/>
                </a:cubicBezTo>
                <a:cubicBezTo>
                  <a:pt x="73871" y="102637"/>
                  <a:pt x="84852" y="92220"/>
                  <a:pt x="94717" y="81058"/>
                </a:cubicBezTo>
                <a:cubicBezTo>
                  <a:pt x="96392" y="79012"/>
                  <a:pt x="99556" y="77896"/>
                  <a:pt x="100672" y="75664"/>
                </a:cubicBezTo>
                <a:cubicBezTo>
                  <a:pt x="111654" y="52784"/>
                  <a:pt x="133058" y="39576"/>
                  <a:pt x="152601" y="26741"/>
                </a:cubicBezTo>
                <a:cubicBezTo>
                  <a:pt x="171214" y="14464"/>
                  <a:pt x="194479" y="8883"/>
                  <a:pt x="216256" y="2187"/>
                </a:cubicBezTo>
                <a:cubicBezTo>
                  <a:pt x="226120" y="-790"/>
                  <a:pt x="237474" y="-46"/>
                  <a:pt x="248083" y="512"/>
                </a:cubicBezTo>
                <a:cubicBezTo>
                  <a:pt x="255900" y="885"/>
                  <a:pt x="263717" y="3675"/>
                  <a:pt x="271348" y="5721"/>
                </a:cubicBezTo>
                <a:cubicBezTo>
                  <a:pt x="278049" y="7395"/>
                  <a:pt x="284563" y="10557"/>
                  <a:pt x="291264" y="11302"/>
                </a:cubicBezTo>
                <a:cubicBezTo>
                  <a:pt x="328675" y="15394"/>
                  <a:pt x="359757" y="33996"/>
                  <a:pt x="386745" y="57620"/>
                </a:cubicBezTo>
                <a:cubicBezTo>
                  <a:pt x="409639" y="77524"/>
                  <a:pt x="432346" y="99474"/>
                  <a:pt x="442955" y="130167"/>
                </a:cubicBezTo>
                <a:close/>
                <a:moveTo>
                  <a:pt x="418200" y="151001"/>
                </a:moveTo>
                <a:cubicBezTo>
                  <a:pt x="404985" y="119750"/>
                  <a:pt x="385629" y="93894"/>
                  <a:pt x="356035" y="75664"/>
                </a:cubicBezTo>
                <a:cubicBezTo>
                  <a:pt x="341145" y="66549"/>
                  <a:pt x="324766" y="61899"/>
                  <a:pt x="309504" y="54458"/>
                </a:cubicBezTo>
                <a:cubicBezTo>
                  <a:pt x="284191" y="41995"/>
                  <a:pt x="258134" y="41809"/>
                  <a:pt x="231332" y="43483"/>
                </a:cubicBezTo>
                <a:cubicBezTo>
                  <a:pt x="210672" y="44785"/>
                  <a:pt x="191687" y="49435"/>
                  <a:pt x="175494" y="63945"/>
                </a:cubicBezTo>
                <a:cubicBezTo>
                  <a:pt x="158185" y="79198"/>
                  <a:pt x="138456" y="91475"/>
                  <a:pt x="122077" y="107287"/>
                </a:cubicBezTo>
                <a:cubicBezTo>
                  <a:pt x="109606" y="119378"/>
                  <a:pt x="99556" y="134260"/>
                  <a:pt x="90063" y="148955"/>
                </a:cubicBezTo>
                <a:cubicBezTo>
                  <a:pt x="80943" y="163279"/>
                  <a:pt x="73312" y="178718"/>
                  <a:pt x="66053" y="193972"/>
                </a:cubicBezTo>
                <a:cubicBezTo>
                  <a:pt x="56375" y="214062"/>
                  <a:pt x="45394" y="233035"/>
                  <a:pt x="42416" y="256288"/>
                </a:cubicBezTo>
                <a:cubicBezTo>
                  <a:pt x="37018" y="297956"/>
                  <a:pt x="34971" y="339810"/>
                  <a:pt x="39252" y="381478"/>
                </a:cubicBezTo>
                <a:cubicBezTo>
                  <a:pt x="42788" y="416635"/>
                  <a:pt x="50605" y="451235"/>
                  <a:pt x="57119" y="486020"/>
                </a:cubicBezTo>
                <a:cubicBezTo>
                  <a:pt x="58981" y="496065"/>
                  <a:pt x="61400" y="506110"/>
                  <a:pt x="65495" y="515411"/>
                </a:cubicBezTo>
                <a:cubicBezTo>
                  <a:pt x="81688" y="552243"/>
                  <a:pt x="96019" y="589819"/>
                  <a:pt x="117610" y="624232"/>
                </a:cubicBezTo>
                <a:cubicBezTo>
                  <a:pt x="139759" y="659947"/>
                  <a:pt x="162652" y="694919"/>
                  <a:pt x="193362" y="723938"/>
                </a:cubicBezTo>
                <a:cubicBezTo>
                  <a:pt x="210858" y="740493"/>
                  <a:pt x="227981" y="757793"/>
                  <a:pt x="245663" y="773977"/>
                </a:cubicBezTo>
                <a:cubicBezTo>
                  <a:pt x="261856" y="788858"/>
                  <a:pt x="279166" y="802437"/>
                  <a:pt x="300011" y="810994"/>
                </a:cubicBezTo>
                <a:cubicBezTo>
                  <a:pt x="309690" y="814901"/>
                  <a:pt x="319182" y="817877"/>
                  <a:pt x="326813" y="815273"/>
                </a:cubicBezTo>
                <a:cubicBezTo>
                  <a:pt x="342820" y="798903"/>
                  <a:pt x="356779" y="784580"/>
                  <a:pt x="370739" y="770256"/>
                </a:cubicBezTo>
                <a:cubicBezTo>
                  <a:pt x="390468" y="750166"/>
                  <a:pt x="411314" y="730820"/>
                  <a:pt x="430112" y="709986"/>
                </a:cubicBezTo>
                <a:cubicBezTo>
                  <a:pt x="444258" y="694175"/>
                  <a:pt x="455611" y="675945"/>
                  <a:pt x="469012" y="659389"/>
                </a:cubicBezTo>
                <a:cubicBezTo>
                  <a:pt x="488369" y="635951"/>
                  <a:pt x="507354" y="612327"/>
                  <a:pt x="525594" y="587958"/>
                </a:cubicBezTo>
                <a:cubicBezTo>
                  <a:pt x="549232" y="556335"/>
                  <a:pt x="573428" y="525270"/>
                  <a:pt x="591668" y="489927"/>
                </a:cubicBezTo>
                <a:cubicBezTo>
                  <a:pt x="604697" y="464628"/>
                  <a:pt x="619587" y="440260"/>
                  <a:pt x="630568" y="414217"/>
                </a:cubicBezTo>
                <a:cubicBezTo>
                  <a:pt x="645458" y="378316"/>
                  <a:pt x="659603" y="341856"/>
                  <a:pt x="662954" y="302420"/>
                </a:cubicBezTo>
                <a:cubicBezTo>
                  <a:pt x="665001" y="278424"/>
                  <a:pt x="667234" y="254241"/>
                  <a:pt x="667421" y="230245"/>
                </a:cubicBezTo>
                <a:cubicBezTo>
                  <a:pt x="667607" y="214620"/>
                  <a:pt x="662954" y="199552"/>
                  <a:pt x="653833" y="186159"/>
                </a:cubicBezTo>
                <a:cubicBezTo>
                  <a:pt x="638571" y="164023"/>
                  <a:pt x="618098" y="148955"/>
                  <a:pt x="592040" y="142817"/>
                </a:cubicBezTo>
                <a:cubicBezTo>
                  <a:pt x="573800" y="138538"/>
                  <a:pt x="554815" y="136864"/>
                  <a:pt x="536203" y="141514"/>
                </a:cubicBezTo>
                <a:cubicBezTo>
                  <a:pt x="517032" y="146351"/>
                  <a:pt x="496931" y="149513"/>
                  <a:pt x="479249" y="157698"/>
                </a:cubicBezTo>
                <a:cubicBezTo>
                  <a:pt x="461009" y="166255"/>
                  <a:pt x="461195" y="168487"/>
                  <a:pt x="465662" y="186531"/>
                </a:cubicBezTo>
                <a:cubicBezTo>
                  <a:pt x="471618" y="211085"/>
                  <a:pt x="477388" y="235826"/>
                  <a:pt x="475713" y="261310"/>
                </a:cubicBezTo>
                <a:cubicBezTo>
                  <a:pt x="474782" y="274517"/>
                  <a:pt x="471804" y="287725"/>
                  <a:pt x="470129" y="300932"/>
                </a:cubicBezTo>
                <a:cubicBezTo>
                  <a:pt x="465662" y="339624"/>
                  <a:pt x="455239" y="376828"/>
                  <a:pt x="440721" y="412729"/>
                </a:cubicBezTo>
                <a:cubicBezTo>
                  <a:pt x="434021" y="429285"/>
                  <a:pt x="423412" y="443050"/>
                  <a:pt x="405916" y="450677"/>
                </a:cubicBezTo>
                <a:cubicBezTo>
                  <a:pt x="395307" y="455327"/>
                  <a:pt x="386559" y="454211"/>
                  <a:pt x="377625" y="446956"/>
                </a:cubicBezTo>
                <a:cubicBezTo>
                  <a:pt x="361619" y="433749"/>
                  <a:pt x="353801" y="417194"/>
                  <a:pt x="353429" y="396545"/>
                </a:cubicBezTo>
                <a:cubicBezTo>
                  <a:pt x="353243" y="386500"/>
                  <a:pt x="352126" y="376269"/>
                  <a:pt x="351009" y="366224"/>
                </a:cubicBezTo>
                <a:cubicBezTo>
                  <a:pt x="349334" y="350227"/>
                  <a:pt x="346729" y="334415"/>
                  <a:pt x="345426" y="318418"/>
                </a:cubicBezTo>
                <a:cubicBezTo>
                  <a:pt x="343565" y="292933"/>
                  <a:pt x="347659" y="268007"/>
                  <a:pt x="357338" y="244382"/>
                </a:cubicBezTo>
                <a:cubicBezTo>
                  <a:pt x="364038" y="228013"/>
                  <a:pt x="371669" y="211829"/>
                  <a:pt x="381348" y="197320"/>
                </a:cubicBezTo>
                <a:cubicBezTo>
                  <a:pt x="391771" y="181136"/>
                  <a:pt x="405544" y="166627"/>
                  <a:pt x="418200" y="151001"/>
                </a:cubicBezTo>
                <a:close/>
                <a:moveTo>
                  <a:pt x="387490" y="407707"/>
                </a:moveTo>
                <a:cubicBezTo>
                  <a:pt x="398657" y="398778"/>
                  <a:pt x="401263" y="386314"/>
                  <a:pt x="406288" y="375711"/>
                </a:cubicBezTo>
                <a:cubicBezTo>
                  <a:pt x="411686" y="364736"/>
                  <a:pt x="415595" y="353017"/>
                  <a:pt x="419317" y="341298"/>
                </a:cubicBezTo>
                <a:cubicBezTo>
                  <a:pt x="422853" y="330137"/>
                  <a:pt x="425273" y="318604"/>
                  <a:pt x="428251" y="307257"/>
                </a:cubicBezTo>
                <a:cubicBezTo>
                  <a:pt x="431229" y="295352"/>
                  <a:pt x="435324" y="283632"/>
                  <a:pt x="436813" y="271541"/>
                </a:cubicBezTo>
                <a:cubicBezTo>
                  <a:pt x="438302" y="259450"/>
                  <a:pt x="438116" y="246801"/>
                  <a:pt x="437185" y="234524"/>
                </a:cubicBezTo>
                <a:cubicBezTo>
                  <a:pt x="436254" y="222804"/>
                  <a:pt x="439977" y="210341"/>
                  <a:pt x="433649" y="197320"/>
                </a:cubicBezTo>
                <a:cubicBezTo>
                  <a:pt x="429554" y="200668"/>
                  <a:pt x="426017" y="202528"/>
                  <a:pt x="424156" y="205319"/>
                </a:cubicBezTo>
                <a:cubicBezTo>
                  <a:pt x="418945" y="212759"/>
                  <a:pt x="414478" y="220572"/>
                  <a:pt x="409452" y="228199"/>
                </a:cubicBezTo>
                <a:cubicBezTo>
                  <a:pt x="382837" y="268007"/>
                  <a:pt x="374089" y="311163"/>
                  <a:pt x="384140" y="358040"/>
                </a:cubicBezTo>
                <a:cubicBezTo>
                  <a:pt x="384512" y="359528"/>
                  <a:pt x="384512" y="361202"/>
                  <a:pt x="384326" y="362690"/>
                </a:cubicBezTo>
                <a:cubicBezTo>
                  <a:pt x="380603" y="377386"/>
                  <a:pt x="383767" y="391895"/>
                  <a:pt x="387490" y="4077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1"/>
          <p:cNvSpPr txBox="1"/>
          <p:nvPr/>
        </p:nvSpPr>
        <p:spPr>
          <a:xfrm>
            <a:off x="744631" y="1820398"/>
            <a:ext cx="3311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74" name="Google Shape;174;p21"/>
          <p:cNvSpPr/>
          <p:nvPr/>
        </p:nvSpPr>
        <p:spPr>
          <a:xfrm>
            <a:off x="856759" y="405170"/>
            <a:ext cx="507823" cy="618513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 rot="-572163">
            <a:off x="5715331" y="3852068"/>
            <a:ext cx="3027739" cy="5542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 Chocolate Affaire</a:t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6" name="Google Shape;176;p21" title="Current members 2.jpg"/>
          <p:cNvPicPr preferRelativeResize="0"/>
          <p:nvPr/>
        </p:nvPicPr>
        <p:blipFill rotWithShape="1">
          <a:blip r:embed="rId3">
            <a:alphaModFix/>
          </a:blip>
          <a:srcRect b="3857" l="0" r="0" t="3857"/>
          <a:stretch/>
        </p:blipFill>
        <p:spPr>
          <a:xfrm rot="-222920">
            <a:off x="355414" y="935564"/>
            <a:ext cx="5099421" cy="307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 title="A Chocolate Affare 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94309">
            <a:off x="6238225" y="677148"/>
            <a:ext cx="2100307" cy="31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1"/>
          <p:cNvSpPr/>
          <p:nvPr/>
        </p:nvSpPr>
        <p:spPr>
          <a:xfrm>
            <a:off x="1224350" y="4449957"/>
            <a:ext cx="931126" cy="539477"/>
          </a:xfrm>
          <a:custGeom>
            <a:rect b="b" l="l" r="r" t="t"/>
            <a:pathLst>
              <a:path extrusionOk="0" h="1078954" w="1862252">
                <a:moveTo>
                  <a:pt x="1283312" y="108763"/>
                </a:moveTo>
                <a:cubicBezTo>
                  <a:pt x="1248120" y="107589"/>
                  <a:pt x="1228931" y="125101"/>
                  <a:pt x="1208869" y="138051"/>
                </a:cubicBezTo>
                <a:cubicBezTo>
                  <a:pt x="1153380" y="173880"/>
                  <a:pt x="1107117" y="220647"/>
                  <a:pt x="1062330" y="268386"/>
                </a:cubicBezTo>
                <a:cubicBezTo>
                  <a:pt x="1042738" y="289286"/>
                  <a:pt x="1026702" y="313508"/>
                  <a:pt x="1008653" y="335952"/>
                </a:cubicBezTo>
                <a:cubicBezTo>
                  <a:pt x="949944" y="409356"/>
                  <a:pt x="895663" y="485544"/>
                  <a:pt x="848796" y="567435"/>
                </a:cubicBezTo>
                <a:cubicBezTo>
                  <a:pt x="803640" y="646273"/>
                  <a:pt x="755297" y="723468"/>
                  <a:pt x="704874" y="798918"/>
                </a:cubicBezTo>
                <a:cubicBezTo>
                  <a:pt x="671742" y="848248"/>
                  <a:pt x="635138" y="895155"/>
                  <a:pt x="595339" y="939283"/>
                </a:cubicBezTo>
                <a:cubicBezTo>
                  <a:pt x="581920" y="954347"/>
                  <a:pt x="555651" y="960318"/>
                  <a:pt x="534080" y="965015"/>
                </a:cubicBezTo>
                <a:cubicBezTo>
                  <a:pt x="519453" y="968202"/>
                  <a:pt x="508952" y="953944"/>
                  <a:pt x="501471" y="940927"/>
                </a:cubicBezTo>
                <a:cubicBezTo>
                  <a:pt x="483153" y="908989"/>
                  <a:pt x="489427" y="875642"/>
                  <a:pt x="500230" y="844443"/>
                </a:cubicBezTo>
                <a:cubicBezTo>
                  <a:pt x="518882" y="790363"/>
                  <a:pt x="541058" y="737457"/>
                  <a:pt x="562361" y="684317"/>
                </a:cubicBezTo>
                <a:cubicBezTo>
                  <a:pt x="579571" y="641409"/>
                  <a:pt x="596983" y="598534"/>
                  <a:pt x="615602" y="556196"/>
                </a:cubicBezTo>
                <a:cubicBezTo>
                  <a:pt x="633382" y="515737"/>
                  <a:pt x="653847" y="476452"/>
                  <a:pt x="671258" y="435825"/>
                </a:cubicBezTo>
                <a:cubicBezTo>
                  <a:pt x="701452" y="365374"/>
                  <a:pt x="730941" y="294654"/>
                  <a:pt x="759021" y="223398"/>
                </a:cubicBezTo>
                <a:cubicBezTo>
                  <a:pt x="774352" y="184582"/>
                  <a:pt x="786329" y="144425"/>
                  <a:pt x="799279" y="104738"/>
                </a:cubicBezTo>
                <a:cubicBezTo>
                  <a:pt x="802633" y="94673"/>
                  <a:pt x="804210" y="84374"/>
                  <a:pt x="808605" y="65721"/>
                </a:cubicBezTo>
                <a:cubicBezTo>
                  <a:pt x="764925" y="93264"/>
                  <a:pt x="728022" y="116916"/>
                  <a:pt x="696889" y="147344"/>
                </a:cubicBezTo>
                <a:cubicBezTo>
                  <a:pt x="656464" y="186964"/>
                  <a:pt x="618386" y="229134"/>
                  <a:pt x="581282" y="271942"/>
                </a:cubicBezTo>
                <a:cubicBezTo>
                  <a:pt x="546291" y="312200"/>
                  <a:pt x="513850" y="354773"/>
                  <a:pt x="480369" y="396372"/>
                </a:cubicBezTo>
                <a:cubicBezTo>
                  <a:pt x="478121" y="399157"/>
                  <a:pt x="476813" y="402713"/>
                  <a:pt x="474431" y="405330"/>
                </a:cubicBezTo>
                <a:cubicBezTo>
                  <a:pt x="420519" y="463469"/>
                  <a:pt x="383482" y="533283"/>
                  <a:pt x="340238" y="598869"/>
                </a:cubicBezTo>
                <a:cubicBezTo>
                  <a:pt x="321149" y="627822"/>
                  <a:pt x="300316" y="655667"/>
                  <a:pt x="281831" y="685021"/>
                </a:cubicBezTo>
                <a:cubicBezTo>
                  <a:pt x="249490" y="736384"/>
                  <a:pt x="218458" y="788585"/>
                  <a:pt x="186621" y="840283"/>
                </a:cubicBezTo>
                <a:cubicBezTo>
                  <a:pt x="161594" y="880909"/>
                  <a:pt x="135560" y="920798"/>
                  <a:pt x="111104" y="961828"/>
                </a:cubicBezTo>
                <a:cubicBezTo>
                  <a:pt x="94028" y="990444"/>
                  <a:pt x="78461" y="1020034"/>
                  <a:pt x="62928" y="1049556"/>
                </a:cubicBezTo>
                <a:cubicBezTo>
                  <a:pt x="46154" y="1081595"/>
                  <a:pt x="46389" y="1081763"/>
                  <a:pt x="8412" y="1076194"/>
                </a:cubicBezTo>
                <a:cubicBezTo>
                  <a:pt x="-2558" y="1056534"/>
                  <a:pt x="-2289" y="1038855"/>
                  <a:pt x="6265" y="1015807"/>
                </a:cubicBezTo>
                <a:cubicBezTo>
                  <a:pt x="30353" y="951193"/>
                  <a:pt x="67491" y="893926"/>
                  <a:pt x="101308" y="834848"/>
                </a:cubicBezTo>
                <a:cubicBezTo>
                  <a:pt x="124959" y="793516"/>
                  <a:pt x="156092" y="756378"/>
                  <a:pt x="178468" y="714376"/>
                </a:cubicBezTo>
                <a:cubicBezTo>
                  <a:pt x="217519" y="640369"/>
                  <a:pt x="263111" y="570320"/>
                  <a:pt x="310246" y="501647"/>
                </a:cubicBezTo>
                <a:cubicBezTo>
                  <a:pt x="337085" y="462563"/>
                  <a:pt x="358421" y="419219"/>
                  <a:pt x="395760" y="387348"/>
                </a:cubicBezTo>
                <a:cubicBezTo>
                  <a:pt x="408811" y="376210"/>
                  <a:pt x="416258" y="358396"/>
                  <a:pt x="425954" y="343333"/>
                </a:cubicBezTo>
                <a:cubicBezTo>
                  <a:pt x="461850" y="286703"/>
                  <a:pt x="510126" y="240306"/>
                  <a:pt x="552665" y="189011"/>
                </a:cubicBezTo>
                <a:cubicBezTo>
                  <a:pt x="582966" y="152955"/>
                  <a:pt x="617387" y="120573"/>
                  <a:pt x="655222" y="92526"/>
                </a:cubicBezTo>
                <a:cubicBezTo>
                  <a:pt x="662704" y="86890"/>
                  <a:pt x="668373" y="78570"/>
                  <a:pt x="674177" y="70988"/>
                </a:cubicBezTo>
                <a:cubicBezTo>
                  <a:pt x="708933" y="25631"/>
                  <a:pt x="757578" y="1006"/>
                  <a:pt x="812664" y="0"/>
                </a:cubicBezTo>
                <a:cubicBezTo>
                  <a:pt x="824306" y="9628"/>
                  <a:pt x="833229" y="20632"/>
                  <a:pt x="844736" y="25799"/>
                </a:cubicBezTo>
                <a:cubicBezTo>
                  <a:pt x="872951" y="38513"/>
                  <a:pt x="879224" y="62702"/>
                  <a:pt x="875433" y="87863"/>
                </a:cubicBezTo>
                <a:cubicBezTo>
                  <a:pt x="869730" y="125470"/>
                  <a:pt x="862685" y="163850"/>
                  <a:pt x="849131" y="199176"/>
                </a:cubicBezTo>
                <a:cubicBezTo>
                  <a:pt x="811188" y="298042"/>
                  <a:pt x="769655" y="395534"/>
                  <a:pt x="729532" y="493562"/>
                </a:cubicBezTo>
                <a:lnTo>
                  <a:pt x="628619" y="740108"/>
                </a:lnTo>
                <a:cubicBezTo>
                  <a:pt x="642709" y="745945"/>
                  <a:pt x="649284" y="732391"/>
                  <a:pt x="653310" y="726185"/>
                </a:cubicBezTo>
                <a:cubicBezTo>
                  <a:pt x="674513" y="693207"/>
                  <a:pt x="693266" y="658652"/>
                  <a:pt x="713395" y="625004"/>
                </a:cubicBezTo>
                <a:cubicBezTo>
                  <a:pt x="723158" y="608699"/>
                  <a:pt x="734161" y="593166"/>
                  <a:pt x="744595" y="577264"/>
                </a:cubicBezTo>
                <a:cubicBezTo>
                  <a:pt x="778546" y="525488"/>
                  <a:pt x="812508" y="473712"/>
                  <a:pt x="846481" y="421936"/>
                </a:cubicBezTo>
                <a:cubicBezTo>
                  <a:pt x="859498" y="402109"/>
                  <a:pt x="871172" y="381141"/>
                  <a:pt x="886101" y="362858"/>
                </a:cubicBezTo>
                <a:cubicBezTo>
                  <a:pt x="922770" y="318004"/>
                  <a:pt x="952795" y="268621"/>
                  <a:pt x="995200" y="227390"/>
                </a:cubicBezTo>
                <a:cubicBezTo>
                  <a:pt x="1030862" y="192701"/>
                  <a:pt x="1062934" y="153919"/>
                  <a:pt x="1102789" y="123625"/>
                </a:cubicBezTo>
                <a:cubicBezTo>
                  <a:pt x="1136740" y="97827"/>
                  <a:pt x="1167034" y="66291"/>
                  <a:pt x="1209305" y="52570"/>
                </a:cubicBezTo>
                <a:cubicBezTo>
                  <a:pt x="1240404" y="42506"/>
                  <a:pt x="1268753" y="40996"/>
                  <a:pt x="1291196" y="70082"/>
                </a:cubicBezTo>
                <a:cubicBezTo>
                  <a:pt x="1293937" y="74030"/>
                  <a:pt x="1297676" y="77179"/>
                  <a:pt x="1302032" y="79207"/>
                </a:cubicBezTo>
                <a:cubicBezTo>
                  <a:pt x="1340982" y="93600"/>
                  <a:pt x="1343867" y="125336"/>
                  <a:pt x="1344907" y="160629"/>
                </a:cubicBezTo>
                <a:cubicBezTo>
                  <a:pt x="1346685" y="222056"/>
                  <a:pt x="1326154" y="278048"/>
                  <a:pt x="1307065" y="334476"/>
                </a:cubicBezTo>
                <a:cubicBezTo>
                  <a:pt x="1287573" y="392078"/>
                  <a:pt x="1265264" y="448775"/>
                  <a:pt x="1242585" y="505203"/>
                </a:cubicBezTo>
                <a:cubicBezTo>
                  <a:pt x="1226616" y="544924"/>
                  <a:pt x="1207930" y="583571"/>
                  <a:pt x="1190485" y="622622"/>
                </a:cubicBezTo>
                <a:cubicBezTo>
                  <a:pt x="1186045" y="631460"/>
                  <a:pt x="1183140" y="640990"/>
                  <a:pt x="1181896" y="650802"/>
                </a:cubicBezTo>
                <a:cubicBezTo>
                  <a:pt x="1200817" y="637987"/>
                  <a:pt x="1213062" y="619066"/>
                  <a:pt x="1225509" y="600983"/>
                </a:cubicBezTo>
                <a:cubicBezTo>
                  <a:pt x="1265767" y="543079"/>
                  <a:pt x="1304716" y="484202"/>
                  <a:pt x="1345410" y="426532"/>
                </a:cubicBezTo>
                <a:cubicBezTo>
                  <a:pt x="1367217" y="395668"/>
                  <a:pt x="1390533" y="365743"/>
                  <a:pt x="1415224" y="337126"/>
                </a:cubicBezTo>
                <a:cubicBezTo>
                  <a:pt x="1440654" y="307637"/>
                  <a:pt x="1467996" y="279658"/>
                  <a:pt x="1495740" y="252149"/>
                </a:cubicBezTo>
                <a:cubicBezTo>
                  <a:pt x="1523484" y="224639"/>
                  <a:pt x="1550692" y="195955"/>
                  <a:pt x="1581523" y="172170"/>
                </a:cubicBezTo>
                <a:cubicBezTo>
                  <a:pt x="1606013" y="153282"/>
                  <a:pt x="1626612" y="127148"/>
                  <a:pt x="1659724" y="120673"/>
                </a:cubicBezTo>
                <a:cubicBezTo>
                  <a:pt x="1664051" y="119801"/>
                  <a:pt x="1667641" y="115406"/>
                  <a:pt x="1671767" y="112990"/>
                </a:cubicBezTo>
                <a:cubicBezTo>
                  <a:pt x="1689984" y="102389"/>
                  <a:pt x="1707564" y="90245"/>
                  <a:pt x="1726787" y="81891"/>
                </a:cubicBezTo>
                <a:cubicBezTo>
                  <a:pt x="1744701" y="74108"/>
                  <a:pt x="1764361" y="70384"/>
                  <a:pt x="1782275" y="65117"/>
                </a:cubicBezTo>
                <a:cubicBezTo>
                  <a:pt x="1804015" y="84978"/>
                  <a:pt x="1826257" y="102523"/>
                  <a:pt x="1845078" y="123223"/>
                </a:cubicBezTo>
                <a:cubicBezTo>
                  <a:pt x="1866347" y="146706"/>
                  <a:pt x="1865207" y="176900"/>
                  <a:pt x="1855914" y="204040"/>
                </a:cubicBezTo>
                <a:cubicBezTo>
                  <a:pt x="1841823" y="245741"/>
                  <a:pt x="1824211" y="286166"/>
                  <a:pt x="1806363" y="326290"/>
                </a:cubicBezTo>
                <a:cubicBezTo>
                  <a:pt x="1788213" y="367118"/>
                  <a:pt x="1769225" y="407678"/>
                  <a:pt x="1748257" y="447064"/>
                </a:cubicBezTo>
                <a:cubicBezTo>
                  <a:pt x="1725478" y="489938"/>
                  <a:pt x="1695788" y="529592"/>
                  <a:pt x="1676632" y="573876"/>
                </a:cubicBezTo>
                <a:cubicBezTo>
                  <a:pt x="1646237" y="644126"/>
                  <a:pt x="1598699" y="704110"/>
                  <a:pt x="1565755" y="772582"/>
                </a:cubicBezTo>
                <a:cubicBezTo>
                  <a:pt x="1547706" y="810056"/>
                  <a:pt x="1527074" y="846388"/>
                  <a:pt x="1507046" y="882788"/>
                </a:cubicBezTo>
                <a:cubicBezTo>
                  <a:pt x="1503121" y="889934"/>
                  <a:pt x="1496579" y="895671"/>
                  <a:pt x="1491278" y="902011"/>
                </a:cubicBezTo>
                <a:cubicBezTo>
                  <a:pt x="1506039" y="931265"/>
                  <a:pt x="1501074" y="961694"/>
                  <a:pt x="1477859" y="984339"/>
                </a:cubicBezTo>
                <a:cubicBezTo>
                  <a:pt x="1462056" y="999979"/>
                  <a:pt x="1436567" y="999848"/>
                  <a:pt x="1420926" y="984046"/>
                </a:cubicBezTo>
                <a:cubicBezTo>
                  <a:pt x="1418990" y="982089"/>
                  <a:pt x="1417259" y="979939"/>
                  <a:pt x="1415761" y="977629"/>
                </a:cubicBezTo>
                <a:cubicBezTo>
                  <a:pt x="1400235" y="955902"/>
                  <a:pt x="1395308" y="928343"/>
                  <a:pt x="1402342" y="902582"/>
                </a:cubicBezTo>
                <a:cubicBezTo>
                  <a:pt x="1410628" y="872086"/>
                  <a:pt x="1420055" y="841054"/>
                  <a:pt x="1434850" y="813377"/>
                </a:cubicBezTo>
                <a:cubicBezTo>
                  <a:pt x="1478127" y="732425"/>
                  <a:pt x="1524021" y="652882"/>
                  <a:pt x="1569412" y="573104"/>
                </a:cubicBezTo>
                <a:cubicBezTo>
                  <a:pt x="1611750" y="498694"/>
                  <a:pt x="1651840" y="422775"/>
                  <a:pt x="1698505" y="351183"/>
                </a:cubicBezTo>
                <a:cubicBezTo>
                  <a:pt x="1729403" y="303813"/>
                  <a:pt x="1749331" y="251645"/>
                  <a:pt x="1777008" y="203135"/>
                </a:cubicBezTo>
                <a:cubicBezTo>
                  <a:pt x="1787408" y="184918"/>
                  <a:pt x="1790428" y="165326"/>
                  <a:pt x="1786603" y="139057"/>
                </a:cubicBezTo>
                <a:cubicBezTo>
                  <a:pt x="1759094" y="151571"/>
                  <a:pt x="1730510" y="158918"/>
                  <a:pt x="1708972" y="175424"/>
                </a:cubicBezTo>
                <a:cubicBezTo>
                  <a:pt x="1640132" y="228363"/>
                  <a:pt x="1573438" y="283885"/>
                  <a:pt x="1517077" y="351015"/>
                </a:cubicBezTo>
                <a:cubicBezTo>
                  <a:pt x="1459642" y="419353"/>
                  <a:pt x="1403013" y="487993"/>
                  <a:pt x="1354368" y="563040"/>
                </a:cubicBezTo>
                <a:cubicBezTo>
                  <a:pt x="1315687" y="622722"/>
                  <a:pt x="1274120" y="680459"/>
                  <a:pt x="1234500" y="739571"/>
                </a:cubicBezTo>
                <a:cubicBezTo>
                  <a:pt x="1221886" y="758358"/>
                  <a:pt x="1212257" y="779124"/>
                  <a:pt x="1199744" y="797978"/>
                </a:cubicBezTo>
                <a:cubicBezTo>
                  <a:pt x="1171966" y="839712"/>
                  <a:pt x="1143640" y="881088"/>
                  <a:pt x="1114766" y="922107"/>
                </a:cubicBezTo>
                <a:cubicBezTo>
                  <a:pt x="1097355" y="946899"/>
                  <a:pt x="1078735" y="970852"/>
                  <a:pt x="1060418" y="994973"/>
                </a:cubicBezTo>
                <a:cubicBezTo>
                  <a:pt x="1045992" y="1013995"/>
                  <a:pt x="1022173" y="1019095"/>
                  <a:pt x="1002849" y="1018457"/>
                </a:cubicBezTo>
                <a:cubicBezTo>
                  <a:pt x="983525" y="1017820"/>
                  <a:pt x="968865" y="999737"/>
                  <a:pt x="962860" y="977159"/>
                </a:cubicBezTo>
                <a:cubicBezTo>
                  <a:pt x="953567" y="942504"/>
                  <a:pt x="959270" y="910063"/>
                  <a:pt x="975239" y="879869"/>
                </a:cubicBezTo>
                <a:cubicBezTo>
                  <a:pt x="996274" y="839813"/>
                  <a:pt x="1011740" y="797509"/>
                  <a:pt x="1034787" y="757787"/>
                </a:cubicBezTo>
                <a:cubicBezTo>
                  <a:pt x="1075917" y="686967"/>
                  <a:pt x="1106748" y="610175"/>
                  <a:pt x="1141403" y="535597"/>
                </a:cubicBezTo>
                <a:cubicBezTo>
                  <a:pt x="1166430" y="481920"/>
                  <a:pt x="1191390" y="427874"/>
                  <a:pt x="1214975" y="373425"/>
                </a:cubicBezTo>
                <a:cubicBezTo>
                  <a:pt x="1226851" y="346084"/>
                  <a:pt x="1234668" y="316997"/>
                  <a:pt x="1246007" y="289387"/>
                </a:cubicBezTo>
                <a:cubicBezTo>
                  <a:pt x="1262781" y="248324"/>
                  <a:pt x="1270464" y="205080"/>
                  <a:pt x="1278079" y="161904"/>
                </a:cubicBezTo>
                <a:cubicBezTo>
                  <a:pt x="1280897" y="145901"/>
                  <a:pt x="1281333" y="129597"/>
                  <a:pt x="1283312" y="1087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1"/>
          <p:cNvSpPr/>
          <p:nvPr/>
        </p:nvSpPr>
        <p:spPr>
          <a:xfrm>
            <a:off x="5894585" y="498586"/>
            <a:ext cx="507823" cy="618513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/>
          <p:nvPr/>
        </p:nvSpPr>
        <p:spPr>
          <a:xfrm>
            <a:off x="4553950" y="1366200"/>
            <a:ext cx="35964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Chapter CS</a:t>
            </a:r>
            <a:endParaRPr sz="4800">
              <a:solidFill>
                <a:schemeClr val="lt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Topeka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8085066" y="4116840"/>
            <a:ext cx="248784" cy="334351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 flipH="1">
            <a:off x="4398150" y="3185650"/>
            <a:ext cx="3935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Organized September 26, 1925</a:t>
            </a:r>
            <a:endParaRPr/>
          </a:p>
        </p:txBody>
      </p:sp>
      <p:sp>
        <p:nvSpPr>
          <p:cNvPr id="187" name="Google Shape;187;p22"/>
          <p:cNvSpPr/>
          <p:nvPr/>
        </p:nvSpPr>
        <p:spPr>
          <a:xfrm>
            <a:off x="5368792" y="4240016"/>
            <a:ext cx="529387" cy="711466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2"/>
          <p:cNvSpPr/>
          <p:nvPr/>
        </p:nvSpPr>
        <p:spPr>
          <a:xfrm flipH="1" rot="-1299465">
            <a:off x="7900000" y="495553"/>
            <a:ext cx="907166" cy="968638"/>
          </a:xfrm>
          <a:custGeom>
            <a:rect b="b" l="l" r="r" t="t"/>
            <a:pathLst>
              <a:path extrusionOk="0" h="1098158" w="816586">
                <a:moveTo>
                  <a:pt x="308859" y="1021711"/>
                </a:moveTo>
                <a:cubicBezTo>
                  <a:pt x="309407" y="950569"/>
                  <a:pt x="309407" y="879426"/>
                  <a:pt x="311048" y="808009"/>
                </a:cubicBezTo>
                <a:cubicBezTo>
                  <a:pt x="312142" y="756567"/>
                  <a:pt x="313783" y="704852"/>
                  <a:pt x="317340" y="653410"/>
                </a:cubicBezTo>
                <a:cubicBezTo>
                  <a:pt x="319802" y="615923"/>
                  <a:pt x="325820" y="578437"/>
                  <a:pt x="329650" y="541223"/>
                </a:cubicBezTo>
                <a:cubicBezTo>
                  <a:pt x="330744" y="531373"/>
                  <a:pt x="329650" y="521249"/>
                  <a:pt x="331018" y="511398"/>
                </a:cubicBezTo>
                <a:cubicBezTo>
                  <a:pt x="335121" y="479384"/>
                  <a:pt x="340045" y="447643"/>
                  <a:pt x="344696" y="415629"/>
                </a:cubicBezTo>
                <a:cubicBezTo>
                  <a:pt x="347158" y="399485"/>
                  <a:pt x="349346" y="383067"/>
                  <a:pt x="351808" y="366923"/>
                </a:cubicBezTo>
                <a:cubicBezTo>
                  <a:pt x="354270" y="351053"/>
                  <a:pt x="364939" y="342844"/>
                  <a:pt x="379438" y="342297"/>
                </a:cubicBezTo>
                <a:cubicBezTo>
                  <a:pt x="396399" y="341476"/>
                  <a:pt x="413633" y="342571"/>
                  <a:pt x="430320" y="344760"/>
                </a:cubicBezTo>
                <a:cubicBezTo>
                  <a:pt x="442904" y="346401"/>
                  <a:pt x="450290" y="355705"/>
                  <a:pt x="450837" y="369933"/>
                </a:cubicBezTo>
                <a:cubicBezTo>
                  <a:pt x="451658" y="386351"/>
                  <a:pt x="451111" y="403042"/>
                  <a:pt x="450016" y="419460"/>
                </a:cubicBezTo>
                <a:cubicBezTo>
                  <a:pt x="447828" y="461051"/>
                  <a:pt x="445092" y="502916"/>
                  <a:pt x="442630" y="544507"/>
                </a:cubicBezTo>
                <a:cubicBezTo>
                  <a:pt x="439895" y="587466"/>
                  <a:pt x="436885" y="630152"/>
                  <a:pt x="434423" y="673111"/>
                </a:cubicBezTo>
                <a:cubicBezTo>
                  <a:pt x="432508" y="705399"/>
                  <a:pt x="432235" y="737961"/>
                  <a:pt x="429773" y="770249"/>
                </a:cubicBezTo>
                <a:cubicBezTo>
                  <a:pt x="425122" y="835919"/>
                  <a:pt x="419378" y="901589"/>
                  <a:pt x="414180" y="967533"/>
                </a:cubicBezTo>
                <a:cubicBezTo>
                  <a:pt x="412265" y="992707"/>
                  <a:pt x="410624" y="1018154"/>
                  <a:pt x="408709" y="1043328"/>
                </a:cubicBezTo>
                <a:cubicBezTo>
                  <a:pt x="407888" y="1056188"/>
                  <a:pt x="407067" y="1069049"/>
                  <a:pt x="405426" y="1081909"/>
                </a:cubicBezTo>
                <a:cubicBezTo>
                  <a:pt x="404058" y="1093128"/>
                  <a:pt x="400776" y="1096685"/>
                  <a:pt x="390380" y="1097506"/>
                </a:cubicBezTo>
                <a:cubicBezTo>
                  <a:pt x="369043" y="1099695"/>
                  <a:pt x="347978" y="1096138"/>
                  <a:pt x="327461" y="1090392"/>
                </a:cubicBezTo>
                <a:cubicBezTo>
                  <a:pt x="318160" y="1087929"/>
                  <a:pt x="312416" y="1081088"/>
                  <a:pt x="311869" y="1070964"/>
                </a:cubicBezTo>
                <a:cubicBezTo>
                  <a:pt x="310774" y="1054547"/>
                  <a:pt x="309954" y="1038129"/>
                  <a:pt x="309133" y="1021711"/>
                </a:cubicBezTo>
                <a:cubicBezTo>
                  <a:pt x="309133" y="1021711"/>
                  <a:pt x="309133" y="1021711"/>
                  <a:pt x="308859" y="1021711"/>
                </a:cubicBezTo>
                <a:close/>
                <a:moveTo>
                  <a:pt x="418830" y="520701"/>
                </a:moveTo>
                <a:cubicBezTo>
                  <a:pt x="397493" y="535477"/>
                  <a:pt x="379711" y="547790"/>
                  <a:pt x="361656" y="559830"/>
                </a:cubicBezTo>
                <a:cubicBezTo>
                  <a:pt x="355091" y="564208"/>
                  <a:pt x="355365" y="570228"/>
                  <a:pt x="354817" y="576795"/>
                </a:cubicBezTo>
                <a:cubicBezTo>
                  <a:pt x="352355" y="609630"/>
                  <a:pt x="349346" y="642465"/>
                  <a:pt x="347431" y="675300"/>
                </a:cubicBezTo>
                <a:cubicBezTo>
                  <a:pt x="346337" y="695549"/>
                  <a:pt x="343602" y="715797"/>
                  <a:pt x="347705" y="737414"/>
                </a:cubicBezTo>
                <a:cubicBezTo>
                  <a:pt x="351808" y="736319"/>
                  <a:pt x="354544" y="736045"/>
                  <a:pt x="357280" y="734951"/>
                </a:cubicBezTo>
                <a:cubicBezTo>
                  <a:pt x="370410" y="728384"/>
                  <a:pt x="382994" y="720996"/>
                  <a:pt x="396399" y="715250"/>
                </a:cubicBezTo>
                <a:cubicBezTo>
                  <a:pt x="404879" y="711693"/>
                  <a:pt x="407888" y="705946"/>
                  <a:pt x="408435" y="697738"/>
                </a:cubicBezTo>
                <a:cubicBezTo>
                  <a:pt x="409803" y="677763"/>
                  <a:pt x="411171" y="657788"/>
                  <a:pt x="412539" y="637814"/>
                </a:cubicBezTo>
                <a:cubicBezTo>
                  <a:pt x="414454" y="600600"/>
                  <a:pt x="416368" y="562840"/>
                  <a:pt x="418830" y="520701"/>
                </a:cubicBezTo>
                <a:close/>
                <a:moveTo>
                  <a:pt x="394210" y="908430"/>
                </a:moveTo>
                <a:cubicBezTo>
                  <a:pt x="395031" y="871217"/>
                  <a:pt x="400776" y="835098"/>
                  <a:pt x="401596" y="794875"/>
                </a:cubicBezTo>
                <a:cubicBezTo>
                  <a:pt x="379711" y="806915"/>
                  <a:pt x="361109" y="817312"/>
                  <a:pt x="342781" y="827437"/>
                </a:cubicBezTo>
                <a:cubicBezTo>
                  <a:pt x="342781" y="863008"/>
                  <a:pt x="342781" y="896664"/>
                  <a:pt x="342781" y="931688"/>
                </a:cubicBezTo>
                <a:cubicBezTo>
                  <a:pt x="360289" y="923753"/>
                  <a:pt x="376155" y="916639"/>
                  <a:pt x="394210" y="908430"/>
                </a:cubicBezTo>
                <a:close/>
                <a:moveTo>
                  <a:pt x="426490" y="368291"/>
                </a:moveTo>
                <a:cubicBezTo>
                  <a:pt x="412812" y="369386"/>
                  <a:pt x="401049" y="370754"/>
                  <a:pt x="389560" y="371301"/>
                </a:cubicBezTo>
                <a:cubicBezTo>
                  <a:pt x="377523" y="371849"/>
                  <a:pt x="375334" y="373490"/>
                  <a:pt x="374240" y="385530"/>
                </a:cubicBezTo>
                <a:cubicBezTo>
                  <a:pt x="371505" y="414261"/>
                  <a:pt x="368769" y="442718"/>
                  <a:pt x="366033" y="471449"/>
                </a:cubicBezTo>
                <a:cubicBezTo>
                  <a:pt x="366033" y="472270"/>
                  <a:pt x="367128" y="473364"/>
                  <a:pt x="367948" y="474459"/>
                </a:cubicBezTo>
                <a:cubicBezTo>
                  <a:pt x="386003" y="466797"/>
                  <a:pt x="404332" y="459135"/>
                  <a:pt x="424028" y="450927"/>
                </a:cubicBezTo>
                <a:cubicBezTo>
                  <a:pt x="425396" y="429310"/>
                  <a:pt x="426764" y="406599"/>
                  <a:pt x="427858" y="383615"/>
                </a:cubicBezTo>
                <a:cubicBezTo>
                  <a:pt x="428132" y="378963"/>
                  <a:pt x="427037" y="374311"/>
                  <a:pt x="426490" y="368291"/>
                </a:cubicBezTo>
                <a:close/>
                <a:moveTo>
                  <a:pt x="339225" y="1009672"/>
                </a:moveTo>
                <a:cubicBezTo>
                  <a:pt x="338404" y="1029920"/>
                  <a:pt x="338130" y="1050716"/>
                  <a:pt x="341960" y="1071511"/>
                </a:cubicBezTo>
                <a:cubicBezTo>
                  <a:pt x="355365" y="1072332"/>
                  <a:pt x="367401" y="1072880"/>
                  <a:pt x="380259" y="1073427"/>
                </a:cubicBezTo>
                <a:cubicBezTo>
                  <a:pt x="382173" y="1044149"/>
                  <a:pt x="383815" y="1015965"/>
                  <a:pt x="385730" y="984772"/>
                </a:cubicBezTo>
                <a:cubicBezTo>
                  <a:pt x="368222" y="994075"/>
                  <a:pt x="353997" y="1001737"/>
                  <a:pt x="339225" y="1009672"/>
                </a:cubicBezTo>
                <a:close/>
                <a:moveTo>
                  <a:pt x="390654" y="933604"/>
                </a:moveTo>
                <a:cubicBezTo>
                  <a:pt x="376702" y="940992"/>
                  <a:pt x="364119" y="947285"/>
                  <a:pt x="351808" y="953578"/>
                </a:cubicBezTo>
                <a:cubicBezTo>
                  <a:pt x="338677" y="960419"/>
                  <a:pt x="337036" y="965892"/>
                  <a:pt x="343328" y="983677"/>
                </a:cubicBezTo>
                <a:cubicBezTo>
                  <a:pt x="357280" y="976289"/>
                  <a:pt x="371505" y="969449"/>
                  <a:pt x="384909" y="961787"/>
                </a:cubicBezTo>
                <a:cubicBezTo>
                  <a:pt x="387371" y="960419"/>
                  <a:pt x="388739" y="956041"/>
                  <a:pt x="389286" y="952758"/>
                </a:cubicBezTo>
                <a:cubicBezTo>
                  <a:pt x="390380" y="947285"/>
                  <a:pt x="390380" y="941539"/>
                  <a:pt x="390654" y="933604"/>
                </a:cubicBezTo>
                <a:close/>
                <a:moveTo>
                  <a:pt x="345790" y="795422"/>
                </a:moveTo>
                <a:cubicBezTo>
                  <a:pt x="364939" y="784204"/>
                  <a:pt x="382994" y="773806"/>
                  <a:pt x="400776" y="762587"/>
                </a:cubicBezTo>
                <a:cubicBezTo>
                  <a:pt x="406520" y="758756"/>
                  <a:pt x="405973" y="752737"/>
                  <a:pt x="399955" y="745622"/>
                </a:cubicBezTo>
                <a:cubicBezTo>
                  <a:pt x="380806" y="754105"/>
                  <a:pt x="361930" y="762587"/>
                  <a:pt x="342234" y="771343"/>
                </a:cubicBezTo>
                <a:cubicBezTo>
                  <a:pt x="343602" y="779005"/>
                  <a:pt x="344696" y="786393"/>
                  <a:pt x="345790" y="795422"/>
                </a:cubicBezTo>
                <a:close/>
                <a:moveTo>
                  <a:pt x="422387" y="488140"/>
                </a:moveTo>
                <a:cubicBezTo>
                  <a:pt x="421566" y="487045"/>
                  <a:pt x="420745" y="486224"/>
                  <a:pt x="420198" y="485130"/>
                </a:cubicBezTo>
                <a:cubicBezTo>
                  <a:pt x="416095" y="486772"/>
                  <a:pt x="411718" y="487866"/>
                  <a:pt x="407888" y="489782"/>
                </a:cubicBezTo>
                <a:cubicBezTo>
                  <a:pt x="396125" y="495254"/>
                  <a:pt x="384909" y="501548"/>
                  <a:pt x="373146" y="506473"/>
                </a:cubicBezTo>
                <a:cubicBezTo>
                  <a:pt x="357553" y="513040"/>
                  <a:pt x="357280" y="513040"/>
                  <a:pt x="360562" y="532741"/>
                </a:cubicBezTo>
                <a:cubicBezTo>
                  <a:pt x="380532" y="519607"/>
                  <a:pt x="399955" y="506746"/>
                  <a:pt x="419104" y="493886"/>
                </a:cubicBezTo>
                <a:cubicBezTo>
                  <a:pt x="420745" y="492518"/>
                  <a:pt x="421293" y="490055"/>
                  <a:pt x="422387" y="488140"/>
                </a:cubicBezTo>
                <a:close/>
                <a:moveTo>
                  <a:pt x="370410" y="269512"/>
                </a:moveTo>
                <a:cubicBezTo>
                  <a:pt x="336215" y="248169"/>
                  <a:pt x="341139" y="215334"/>
                  <a:pt x="348799" y="184414"/>
                </a:cubicBezTo>
                <a:cubicBezTo>
                  <a:pt x="358100" y="146654"/>
                  <a:pt x="373420" y="110262"/>
                  <a:pt x="398587" y="80163"/>
                </a:cubicBezTo>
                <a:cubicBezTo>
                  <a:pt x="419925" y="54168"/>
                  <a:pt x="448375" y="52253"/>
                  <a:pt x="466703" y="82078"/>
                </a:cubicBezTo>
                <a:cubicBezTo>
                  <a:pt x="478467" y="101232"/>
                  <a:pt x="485306" y="122575"/>
                  <a:pt x="486673" y="145560"/>
                </a:cubicBezTo>
                <a:cubicBezTo>
                  <a:pt x="487220" y="157325"/>
                  <a:pt x="489956" y="169091"/>
                  <a:pt x="489135" y="180584"/>
                </a:cubicBezTo>
                <a:cubicBezTo>
                  <a:pt x="488041" y="197549"/>
                  <a:pt x="486400" y="214787"/>
                  <a:pt x="481476" y="230931"/>
                </a:cubicBezTo>
                <a:cubicBezTo>
                  <a:pt x="475184" y="251727"/>
                  <a:pt x="466703" y="271701"/>
                  <a:pt x="448648" y="286204"/>
                </a:cubicBezTo>
                <a:cubicBezTo>
                  <a:pt x="435518" y="296601"/>
                  <a:pt x="421019" y="299064"/>
                  <a:pt x="405700" y="297149"/>
                </a:cubicBezTo>
                <a:cubicBezTo>
                  <a:pt x="396399" y="296054"/>
                  <a:pt x="387371" y="293044"/>
                  <a:pt x="378344" y="290034"/>
                </a:cubicBezTo>
                <a:cubicBezTo>
                  <a:pt x="367675" y="285930"/>
                  <a:pt x="366307" y="282099"/>
                  <a:pt x="370410" y="269512"/>
                </a:cubicBezTo>
                <a:close/>
                <a:moveTo>
                  <a:pt x="466703" y="173469"/>
                </a:moveTo>
                <a:cubicBezTo>
                  <a:pt x="465062" y="155957"/>
                  <a:pt x="464515" y="138172"/>
                  <a:pt x="461506" y="120933"/>
                </a:cubicBezTo>
                <a:cubicBezTo>
                  <a:pt x="459864" y="111356"/>
                  <a:pt x="455214" y="102053"/>
                  <a:pt x="450290" y="93571"/>
                </a:cubicBezTo>
                <a:cubicBezTo>
                  <a:pt x="443998" y="82625"/>
                  <a:pt x="437433" y="82625"/>
                  <a:pt x="430046" y="92202"/>
                </a:cubicBezTo>
                <a:cubicBezTo>
                  <a:pt x="402690" y="128868"/>
                  <a:pt x="380532" y="167997"/>
                  <a:pt x="373967" y="213966"/>
                </a:cubicBezTo>
                <a:cubicBezTo>
                  <a:pt x="371505" y="232573"/>
                  <a:pt x="368495" y="252274"/>
                  <a:pt x="390927" y="262672"/>
                </a:cubicBezTo>
                <a:cubicBezTo>
                  <a:pt x="392842" y="263493"/>
                  <a:pt x="394484" y="265682"/>
                  <a:pt x="395851" y="267597"/>
                </a:cubicBezTo>
                <a:cubicBezTo>
                  <a:pt x="400228" y="274164"/>
                  <a:pt x="407341" y="274438"/>
                  <a:pt x="413359" y="272249"/>
                </a:cubicBezTo>
                <a:cubicBezTo>
                  <a:pt x="426764" y="267597"/>
                  <a:pt x="438527" y="260209"/>
                  <a:pt x="446460" y="247622"/>
                </a:cubicBezTo>
                <a:cubicBezTo>
                  <a:pt x="460685" y="224638"/>
                  <a:pt x="466156" y="200011"/>
                  <a:pt x="466703" y="173469"/>
                </a:cubicBezTo>
                <a:close/>
                <a:moveTo>
                  <a:pt x="207642" y="210409"/>
                </a:moveTo>
                <a:cubicBezTo>
                  <a:pt x="218585" y="208767"/>
                  <a:pt x="229801" y="207946"/>
                  <a:pt x="240469" y="205210"/>
                </a:cubicBezTo>
                <a:cubicBezTo>
                  <a:pt x="244026" y="204389"/>
                  <a:pt x="249223" y="199464"/>
                  <a:pt x="249223" y="196180"/>
                </a:cubicBezTo>
                <a:cubicBezTo>
                  <a:pt x="249497" y="191802"/>
                  <a:pt x="246761" y="184688"/>
                  <a:pt x="243205" y="183046"/>
                </a:cubicBezTo>
                <a:cubicBezTo>
                  <a:pt x="233630" y="178942"/>
                  <a:pt x="223235" y="174290"/>
                  <a:pt x="213113" y="174838"/>
                </a:cubicBezTo>
                <a:cubicBezTo>
                  <a:pt x="186305" y="176206"/>
                  <a:pt x="159769" y="180584"/>
                  <a:pt x="132960" y="182499"/>
                </a:cubicBezTo>
                <a:cubicBezTo>
                  <a:pt x="93568" y="185509"/>
                  <a:pt x="54175" y="189887"/>
                  <a:pt x="14783" y="197001"/>
                </a:cubicBezTo>
                <a:cubicBezTo>
                  <a:pt x="7396" y="198369"/>
                  <a:pt x="284" y="200832"/>
                  <a:pt x="10" y="209314"/>
                </a:cubicBezTo>
                <a:cubicBezTo>
                  <a:pt x="-263" y="217250"/>
                  <a:pt x="4934" y="222449"/>
                  <a:pt x="12868" y="224090"/>
                </a:cubicBezTo>
                <a:cubicBezTo>
                  <a:pt x="16697" y="224911"/>
                  <a:pt x="21074" y="225732"/>
                  <a:pt x="24904" y="225185"/>
                </a:cubicBezTo>
                <a:cubicBezTo>
                  <a:pt x="47063" y="223269"/>
                  <a:pt x="69221" y="220807"/>
                  <a:pt x="91653" y="219165"/>
                </a:cubicBezTo>
                <a:cubicBezTo>
                  <a:pt x="130225" y="215882"/>
                  <a:pt x="169070" y="212872"/>
                  <a:pt x="207642" y="209862"/>
                </a:cubicBezTo>
                <a:cubicBezTo>
                  <a:pt x="207642" y="210135"/>
                  <a:pt x="207642" y="210135"/>
                  <a:pt x="207642" y="210409"/>
                </a:cubicBezTo>
                <a:close/>
                <a:moveTo>
                  <a:pt x="743546" y="403863"/>
                </a:moveTo>
                <a:cubicBezTo>
                  <a:pt x="740537" y="398117"/>
                  <a:pt x="735066" y="392644"/>
                  <a:pt x="729321" y="389361"/>
                </a:cubicBezTo>
                <a:cubicBezTo>
                  <a:pt x="715643" y="381152"/>
                  <a:pt x="701144" y="374311"/>
                  <a:pt x="687193" y="366923"/>
                </a:cubicBezTo>
                <a:cubicBezTo>
                  <a:pt x="653818" y="349411"/>
                  <a:pt x="620444" y="331899"/>
                  <a:pt x="587070" y="314661"/>
                </a:cubicBezTo>
                <a:cubicBezTo>
                  <a:pt x="582419" y="312198"/>
                  <a:pt x="577222" y="310009"/>
                  <a:pt x="572024" y="309735"/>
                </a:cubicBezTo>
                <a:cubicBezTo>
                  <a:pt x="567373" y="309462"/>
                  <a:pt x="560534" y="311104"/>
                  <a:pt x="558620" y="314387"/>
                </a:cubicBezTo>
                <a:cubicBezTo>
                  <a:pt x="556431" y="317671"/>
                  <a:pt x="557252" y="325606"/>
                  <a:pt x="559987" y="328616"/>
                </a:cubicBezTo>
                <a:cubicBezTo>
                  <a:pt x="566279" y="335456"/>
                  <a:pt x="573939" y="340929"/>
                  <a:pt x="581872" y="345854"/>
                </a:cubicBezTo>
                <a:cubicBezTo>
                  <a:pt x="589805" y="350779"/>
                  <a:pt x="598559" y="354337"/>
                  <a:pt x="606766" y="358988"/>
                </a:cubicBezTo>
                <a:cubicBezTo>
                  <a:pt x="636311" y="376227"/>
                  <a:pt x="665034" y="394560"/>
                  <a:pt x="695126" y="410704"/>
                </a:cubicBezTo>
                <a:cubicBezTo>
                  <a:pt x="706342" y="416723"/>
                  <a:pt x="719746" y="418091"/>
                  <a:pt x="728500" y="420554"/>
                </a:cubicBezTo>
                <a:cubicBezTo>
                  <a:pt x="742725" y="420007"/>
                  <a:pt x="748197" y="413166"/>
                  <a:pt x="743546" y="403863"/>
                </a:cubicBezTo>
                <a:close/>
                <a:moveTo>
                  <a:pt x="813851" y="250358"/>
                </a:moveTo>
                <a:cubicBezTo>
                  <a:pt x="808653" y="241329"/>
                  <a:pt x="799626" y="238866"/>
                  <a:pt x="790051" y="237498"/>
                </a:cubicBezTo>
                <a:cubicBezTo>
                  <a:pt x="760507" y="232846"/>
                  <a:pt x="730962" y="227921"/>
                  <a:pt x="701691" y="222996"/>
                </a:cubicBezTo>
                <a:cubicBezTo>
                  <a:pt x="672694" y="218071"/>
                  <a:pt x="643697" y="212872"/>
                  <a:pt x="614699" y="208494"/>
                </a:cubicBezTo>
                <a:cubicBezTo>
                  <a:pt x="602936" y="206578"/>
                  <a:pt x="597192" y="214513"/>
                  <a:pt x="601568" y="225732"/>
                </a:cubicBezTo>
                <a:cubicBezTo>
                  <a:pt x="605398" y="235583"/>
                  <a:pt x="612784" y="242150"/>
                  <a:pt x="623180" y="244612"/>
                </a:cubicBezTo>
                <a:cubicBezTo>
                  <a:pt x="630019" y="245980"/>
                  <a:pt x="637131" y="247075"/>
                  <a:pt x="643970" y="248169"/>
                </a:cubicBezTo>
                <a:cubicBezTo>
                  <a:pt x="672420" y="252000"/>
                  <a:pt x="700871" y="256652"/>
                  <a:pt x="729595" y="259114"/>
                </a:cubicBezTo>
                <a:cubicBezTo>
                  <a:pt x="757498" y="261304"/>
                  <a:pt x="785674" y="261304"/>
                  <a:pt x="816587" y="262398"/>
                </a:cubicBezTo>
                <a:cubicBezTo>
                  <a:pt x="815219" y="255557"/>
                  <a:pt x="815219" y="252547"/>
                  <a:pt x="813851" y="250358"/>
                </a:cubicBezTo>
                <a:close/>
                <a:moveTo>
                  <a:pt x="222962" y="312198"/>
                </a:moveTo>
                <a:cubicBezTo>
                  <a:pt x="173174" y="337645"/>
                  <a:pt x="130772" y="374038"/>
                  <a:pt x="85908" y="406873"/>
                </a:cubicBezTo>
                <a:cubicBezTo>
                  <a:pt x="79890" y="411251"/>
                  <a:pt x="73324" y="415629"/>
                  <a:pt x="68127" y="421101"/>
                </a:cubicBezTo>
                <a:cubicBezTo>
                  <a:pt x="59920" y="430131"/>
                  <a:pt x="65118" y="445728"/>
                  <a:pt x="77154" y="446822"/>
                </a:cubicBezTo>
                <a:cubicBezTo>
                  <a:pt x="82078" y="447370"/>
                  <a:pt x="88370" y="444360"/>
                  <a:pt x="92747" y="441076"/>
                </a:cubicBezTo>
                <a:cubicBezTo>
                  <a:pt x="120103" y="420828"/>
                  <a:pt x="146638" y="399759"/>
                  <a:pt x="173721" y="379237"/>
                </a:cubicBezTo>
                <a:cubicBezTo>
                  <a:pt x="190682" y="366376"/>
                  <a:pt x="207916" y="354337"/>
                  <a:pt x="224329" y="341202"/>
                </a:cubicBezTo>
                <a:cubicBezTo>
                  <a:pt x="231442" y="335456"/>
                  <a:pt x="236366" y="327521"/>
                  <a:pt x="240469" y="322869"/>
                </a:cubicBezTo>
                <a:cubicBezTo>
                  <a:pt x="240743" y="309462"/>
                  <a:pt x="233083" y="306999"/>
                  <a:pt x="222962" y="312198"/>
                </a:cubicBezTo>
                <a:close/>
                <a:moveTo>
                  <a:pt x="764884" y="48422"/>
                </a:moveTo>
                <a:cubicBezTo>
                  <a:pt x="748470" y="54442"/>
                  <a:pt x="731783" y="60188"/>
                  <a:pt x="716190" y="68123"/>
                </a:cubicBezTo>
                <a:cubicBezTo>
                  <a:pt x="682816" y="85088"/>
                  <a:pt x="650262" y="103968"/>
                  <a:pt x="624274" y="132152"/>
                </a:cubicBezTo>
                <a:cubicBezTo>
                  <a:pt x="618529" y="138172"/>
                  <a:pt x="615520" y="143097"/>
                  <a:pt x="620718" y="150211"/>
                </a:cubicBezTo>
                <a:cubicBezTo>
                  <a:pt x="625915" y="157052"/>
                  <a:pt x="632207" y="157325"/>
                  <a:pt x="639320" y="153221"/>
                </a:cubicBezTo>
                <a:cubicBezTo>
                  <a:pt x="652998" y="145286"/>
                  <a:pt x="666949" y="137624"/>
                  <a:pt x="680354" y="129416"/>
                </a:cubicBezTo>
                <a:cubicBezTo>
                  <a:pt x="688287" y="124490"/>
                  <a:pt x="695400" y="118197"/>
                  <a:pt x="703606" y="113545"/>
                </a:cubicBezTo>
                <a:cubicBezTo>
                  <a:pt x="727680" y="98769"/>
                  <a:pt x="752026" y="84541"/>
                  <a:pt x="776373" y="70039"/>
                </a:cubicBezTo>
                <a:cubicBezTo>
                  <a:pt x="779656" y="68123"/>
                  <a:pt x="782118" y="65113"/>
                  <a:pt x="784033" y="63472"/>
                </a:cubicBezTo>
                <a:cubicBezTo>
                  <a:pt x="783759" y="52253"/>
                  <a:pt x="774458" y="45139"/>
                  <a:pt x="764884" y="48422"/>
                </a:cubicBezTo>
                <a:close/>
                <a:moveTo>
                  <a:pt x="226244" y="90013"/>
                </a:moveTo>
                <a:cubicBezTo>
                  <a:pt x="211746" y="77974"/>
                  <a:pt x="196973" y="66208"/>
                  <a:pt x="181107" y="56357"/>
                </a:cubicBezTo>
                <a:cubicBezTo>
                  <a:pt x="157854" y="41855"/>
                  <a:pt x="133781" y="29268"/>
                  <a:pt x="109981" y="16408"/>
                </a:cubicBezTo>
                <a:cubicBezTo>
                  <a:pt x="98492" y="10388"/>
                  <a:pt x="86729" y="5189"/>
                  <a:pt x="74692" y="538"/>
                </a:cubicBezTo>
                <a:cubicBezTo>
                  <a:pt x="71683" y="-557"/>
                  <a:pt x="65665" y="-10"/>
                  <a:pt x="63750" y="2453"/>
                </a:cubicBezTo>
                <a:cubicBezTo>
                  <a:pt x="61561" y="4916"/>
                  <a:pt x="61014" y="11209"/>
                  <a:pt x="62656" y="13672"/>
                </a:cubicBezTo>
                <a:cubicBezTo>
                  <a:pt x="66759" y="19965"/>
                  <a:pt x="71683" y="26258"/>
                  <a:pt x="77975" y="30089"/>
                </a:cubicBezTo>
                <a:cubicBezTo>
                  <a:pt x="94662" y="40761"/>
                  <a:pt x="112443" y="50338"/>
                  <a:pt x="129678" y="60462"/>
                </a:cubicBezTo>
                <a:cubicBezTo>
                  <a:pt x="157307" y="77153"/>
                  <a:pt x="184937" y="93844"/>
                  <a:pt x="212840" y="110535"/>
                </a:cubicBezTo>
                <a:cubicBezTo>
                  <a:pt x="220226" y="114913"/>
                  <a:pt x="226244" y="122301"/>
                  <a:pt x="236913" y="120660"/>
                </a:cubicBezTo>
                <a:cubicBezTo>
                  <a:pt x="242111" y="106978"/>
                  <a:pt x="235272" y="97401"/>
                  <a:pt x="226244" y="90013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2" title="CS pic 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687">
            <a:off x="255305" y="728861"/>
            <a:ext cx="4383694" cy="25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/>
          <p:nvPr/>
        </p:nvSpPr>
        <p:spPr>
          <a:xfrm rot="852810">
            <a:off x="1209024" y="3825157"/>
            <a:ext cx="690797" cy="627869"/>
          </a:xfrm>
          <a:custGeom>
            <a:rect b="b" l="l" r="r" t="t"/>
            <a:pathLst>
              <a:path extrusionOk="0" h="1040710" w="881119">
                <a:moveTo>
                  <a:pt x="200361" y="249791"/>
                </a:moveTo>
                <a:cubicBezTo>
                  <a:pt x="190380" y="202366"/>
                  <a:pt x="206295" y="168413"/>
                  <a:pt x="242441" y="141737"/>
                </a:cubicBezTo>
                <a:cubicBezTo>
                  <a:pt x="253501" y="133653"/>
                  <a:pt x="261054" y="120719"/>
                  <a:pt x="272113" y="112635"/>
                </a:cubicBezTo>
                <a:cubicBezTo>
                  <a:pt x="295312" y="95389"/>
                  <a:pt x="321207" y="83533"/>
                  <a:pt x="350610" y="80030"/>
                </a:cubicBezTo>
                <a:cubicBezTo>
                  <a:pt x="354926" y="79491"/>
                  <a:pt x="360051" y="80299"/>
                  <a:pt x="363558" y="78413"/>
                </a:cubicBezTo>
                <a:cubicBezTo>
                  <a:pt x="394848" y="63054"/>
                  <a:pt x="429106" y="62785"/>
                  <a:pt x="462285" y="58743"/>
                </a:cubicBezTo>
                <a:cubicBezTo>
                  <a:pt x="506793" y="53084"/>
                  <a:pt x="551032" y="46347"/>
                  <a:pt x="594191" y="34491"/>
                </a:cubicBezTo>
                <a:cubicBezTo>
                  <a:pt x="606060" y="31258"/>
                  <a:pt x="618738" y="29641"/>
                  <a:pt x="630067" y="25060"/>
                </a:cubicBezTo>
                <a:cubicBezTo>
                  <a:pt x="648950" y="17515"/>
                  <a:pt x="667293" y="8353"/>
                  <a:pt x="685366" y="0"/>
                </a:cubicBezTo>
                <a:cubicBezTo>
                  <a:pt x="702629" y="15359"/>
                  <a:pt x="704248" y="20749"/>
                  <a:pt x="696695" y="38533"/>
                </a:cubicBezTo>
                <a:cubicBezTo>
                  <a:pt x="695886" y="40689"/>
                  <a:pt x="694807" y="42575"/>
                  <a:pt x="693728" y="44461"/>
                </a:cubicBezTo>
                <a:cubicBezTo>
                  <a:pt x="670260" y="88114"/>
                  <a:pt x="676734" y="118024"/>
                  <a:pt x="715308" y="150629"/>
                </a:cubicBezTo>
                <a:cubicBezTo>
                  <a:pt x="741743" y="172725"/>
                  <a:pt x="767908" y="195360"/>
                  <a:pt x="793534" y="218533"/>
                </a:cubicBezTo>
                <a:cubicBezTo>
                  <a:pt x="832647" y="254102"/>
                  <a:pt x="860701" y="297216"/>
                  <a:pt x="873649" y="348683"/>
                </a:cubicBezTo>
                <a:cubicBezTo>
                  <a:pt x="885248" y="394761"/>
                  <a:pt x="884439" y="441917"/>
                  <a:pt x="863399" y="485031"/>
                </a:cubicBezTo>
                <a:cubicBezTo>
                  <a:pt x="845056" y="523025"/>
                  <a:pt x="823476" y="559941"/>
                  <a:pt x="791646" y="589312"/>
                </a:cubicBezTo>
                <a:cubicBezTo>
                  <a:pt x="787330" y="593354"/>
                  <a:pt x="783823" y="600091"/>
                  <a:pt x="783014" y="605749"/>
                </a:cubicBezTo>
                <a:cubicBezTo>
                  <a:pt x="776270" y="665031"/>
                  <a:pt x="769527" y="724582"/>
                  <a:pt x="764132" y="784133"/>
                </a:cubicBezTo>
                <a:cubicBezTo>
                  <a:pt x="760086" y="831827"/>
                  <a:pt x="758467" y="879791"/>
                  <a:pt x="754960" y="927486"/>
                </a:cubicBezTo>
                <a:cubicBezTo>
                  <a:pt x="753881" y="943384"/>
                  <a:pt x="751723" y="959822"/>
                  <a:pt x="746868" y="974911"/>
                </a:cubicBezTo>
                <a:cubicBezTo>
                  <a:pt x="744710" y="981917"/>
                  <a:pt x="735539" y="988115"/>
                  <a:pt x="727986" y="991618"/>
                </a:cubicBezTo>
                <a:cubicBezTo>
                  <a:pt x="690491" y="1009133"/>
                  <a:pt x="649759" y="1011289"/>
                  <a:pt x="609297" y="1015331"/>
                </a:cubicBezTo>
                <a:cubicBezTo>
                  <a:pt x="573421" y="1018834"/>
                  <a:pt x="537544" y="1023145"/>
                  <a:pt x="501398" y="1026109"/>
                </a:cubicBezTo>
                <a:cubicBezTo>
                  <a:pt x="466871" y="1029073"/>
                  <a:pt x="432343" y="1031768"/>
                  <a:pt x="397815" y="1033654"/>
                </a:cubicBezTo>
                <a:cubicBezTo>
                  <a:pt x="346294" y="1036349"/>
                  <a:pt x="294772" y="1038774"/>
                  <a:pt x="242981" y="1040391"/>
                </a:cubicBezTo>
                <a:cubicBezTo>
                  <a:pt x="209802" y="1041468"/>
                  <a:pt x="176623" y="1040121"/>
                  <a:pt x="143983" y="1031768"/>
                </a:cubicBezTo>
                <a:cubicBezTo>
                  <a:pt x="122673" y="1026109"/>
                  <a:pt x="109995" y="1010480"/>
                  <a:pt x="104600" y="990271"/>
                </a:cubicBezTo>
                <a:cubicBezTo>
                  <a:pt x="97857" y="965480"/>
                  <a:pt x="93541" y="939881"/>
                  <a:pt x="89495" y="914552"/>
                </a:cubicBezTo>
                <a:cubicBezTo>
                  <a:pt x="83560" y="878175"/>
                  <a:pt x="78705" y="841797"/>
                  <a:pt x="73580" y="805420"/>
                </a:cubicBezTo>
                <a:cubicBezTo>
                  <a:pt x="66566" y="757456"/>
                  <a:pt x="59283" y="709222"/>
                  <a:pt x="53349" y="660989"/>
                </a:cubicBezTo>
                <a:cubicBezTo>
                  <a:pt x="51460" y="645899"/>
                  <a:pt x="52539" y="630001"/>
                  <a:pt x="54697" y="614911"/>
                </a:cubicBezTo>
                <a:cubicBezTo>
                  <a:pt x="56316" y="603324"/>
                  <a:pt x="53618" y="595779"/>
                  <a:pt x="46335" y="587156"/>
                </a:cubicBezTo>
                <a:cubicBezTo>
                  <a:pt x="32039" y="569641"/>
                  <a:pt x="16933" y="552665"/>
                  <a:pt x="8571" y="530300"/>
                </a:cubicBezTo>
                <a:cubicBezTo>
                  <a:pt x="-3298" y="497695"/>
                  <a:pt x="-61" y="464821"/>
                  <a:pt x="2097" y="431677"/>
                </a:cubicBezTo>
                <a:cubicBezTo>
                  <a:pt x="5064" y="396108"/>
                  <a:pt x="19360" y="363234"/>
                  <a:pt x="38512" y="333863"/>
                </a:cubicBezTo>
                <a:cubicBezTo>
                  <a:pt x="51460" y="313923"/>
                  <a:pt x="69803" y="296138"/>
                  <a:pt x="89225" y="282126"/>
                </a:cubicBezTo>
                <a:cubicBezTo>
                  <a:pt x="106758" y="269461"/>
                  <a:pt x="128338" y="261378"/>
                  <a:pt x="149109" y="255180"/>
                </a:cubicBezTo>
                <a:cubicBezTo>
                  <a:pt x="164754" y="250330"/>
                  <a:pt x="182018" y="251408"/>
                  <a:pt x="200361" y="249791"/>
                </a:cubicBezTo>
                <a:close/>
                <a:moveTo>
                  <a:pt x="639239" y="70599"/>
                </a:moveTo>
                <a:cubicBezTo>
                  <a:pt x="625752" y="76797"/>
                  <a:pt x="613613" y="83533"/>
                  <a:pt x="600935" y="87844"/>
                </a:cubicBezTo>
                <a:cubicBezTo>
                  <a:pt x="550222" y="104820"/>
                  <a:pt x="496812" y="106437"/>
                  <a:pt x="444482" y="115060"/>
                </a:cubicBezTo>
                <a:cubicBezTo>
                  <a:pt x="409954" y="120719"/>
                  <a:pt x="374887" y="122335"/>
                  <a:pt x="341169" y="135270"/>
                </a:cubicBezTo>
                <a:cubicBezTo>
                  <a:pt x="303943" y="149551"/>
                  <a:pt x="269955" y="166258"/>
                  <a:pt x="248106" y="201288"/>
                </a:cubicBezTo>
                <a:cubicBezTo>
                  <a:pt x="234349" y="223114"/>
                  <a:pt x="224908" y="235779"/>
                  <a:pt x="252152" y="257605"/>
                </a:cubicBezTo>
                <a:cubicBezTo>
                  <a:pt x="259435" y="263264"/>
                  <a:pt x="263212" y="271348"/>
                  <a:pt x="259165" y="278893"/>
                </a:cubicBezTo>
                <a:cubicBezTo>
                  <a:pt x="256198" y="284551"/>
                  <a:pt x="249185" y="289402"/>
                  <a:pt x="242981" y="291557"/>
                </a:cubicBezTo>
                <a:cubicBezTo>
                  <a:pt x="229763" y="295599"/>
                  <a:pt x="215736" y="298294"/>
                  <a:pt x="201979" y="300449"/>
                </a:cubicBezTo>
                <a:cubicBezTo>
                  <a:pt x="166642" y="306108"/>
                  <a:pt x="132384" y="313923"/>
                  <a:pt x="106489" y="340599"/>
                </a:cubicBezTo>
                <a:cubicBezTo>
                  <a:pt x="92192" y="355420"/>
                  <a:pt x="74659" y="369162"/>
                  <a:pt x="66566" y="387216"/>
                </a:cubicBezTo>
                <a:cubicBezTo>
                  <a:pt x="47954" y="427635"/>
                  <a:pt x="37703" y="470749"/>
                  <a:pt x="49302" y="516288"/>
                </a:cubicBezTo>
                <a:cubicBezTo>
                  <a:pt x="55237" y="539192"/>
                  <a:pt x="66296" y="557785"/>
                  <a:pt x="85718" y="572336"/>
                </a:cubicBezTo>
                <a:cubicBezTo>
                  <a:pt x="126450" y="602785"/>
                  <a:pt x="170149" y="626228"/>
                  <a:pt x="220592" y="635659"/>
                </a:cubicBezTo>
                <a:cubicBezTo>
                  <a:pt x="255928" y="642396"/>
                  <a:pt x="291265" y="651558"/>
                  <a:pt x="327142" y="654522"/>
                </a:cubicBezTo>
                <a:cubicBezTo>
                  <a:pt x="359781" y="657486"/>
                  <a:pt x="392960" y="659642"/>
                  <a:pt x="426139" y="656947"/>
                </a:cubicBezTo>
                <a:cubicBezTo>
                  <a:pt x="450146" y="655061"/>
                  <a:pt x="474154" y="655330"/>
                  <a:pt x="498161" y="654252"/>
                </a:cubicBezTo>
                <a:cubicBezTo>
                  <a:pt x="502477" y="653983"/>
                  <a:pt x="506793" y="653174"/>
                  <a:pt x="511109" y="652097"/>
                </a:cubicBezTo>
                <a:cubicBezTo>
                  <a:pt x="522438" y="649402"/>
                  <a:pt x="533768" y="646438"/>
                  <a:pt x="545097" y="643743"/>
                </a:cubicBezTo>
                <a:cubicBezTo>
                  <a:pt x="556427" y="641049"/>
                  <a:pt x="568835" y="640779"/>
                  <a:pt x="579355" y="635929"/>
                </a:cubicBezTo>
                <a:cubicBezTo>
                  <a:pt x="605251" y="623803"/>
                  <a:pt x="629798" y="608983"/>
                  <a:pt x="658121" y="602516"/>
                </a:cubicBezTo>
                <a:cubicBezTo>
                  <a:pt x="663516" y="601168"/>
                  <a:pt x="668372" y="596857"/>
                  <a:pt x="673497" y="593624"/>
                </a:cubicBezTo>
                <a:cubicBezTo>
                  <a:pt x="685905" y="585540"/>
                  <a:pt x="697774" y="576647"/>
                  <a:pt x="710182" y="569102"/>
                </a:cubicBezTo>
                <a:cubicBezTo>
                  <a:pt x="743091" y="549162"/>
                  <a:pt x="772494" y="524641"/>
                  <a:pt x="799469" y="497695"/>
                </a:cubicBezTo>
                <a:cubicBezTo>
                  <a:pt x="808640" y="488534"/>
                  <a:pt x="816463" y="477486"/>
                  <a:pt x="822667" y="466168"/>
                </a:cubicBezTo>
                <a:cubicBezTo>
                  <a:pt x="828871" y="454581"/>
                  <a:pt x="831838" y="441378"/>
                  <a:pt x="836424" y="428983"/>
                </a:cubicBezTo>
                <a:cubicBezTo>
                  <a:pt x="849642" y="393144"/>
                  <a:pt x="843977" y="359192"/>
                  <a:pt x="826983" y="326318"/>
                </a:cubicBezTo>
                <a:cubicBezTo>
                  <a:pt x="800278" y="275390"/>
                  <a:pt x="754421" y="241707"/>
                  <a:pt x="713689" y="203713"/>
                </a:cubicBezTo>
                <a:cubicBezTo>
                  <a:pt x="676734" y="169222"/>
                  <a:pt x="645173" y="132575"/>
                  <a:pt x="642476" y="78952"/>
                </a:cubicBezTo>
                <a:cubicBezTo>
                  <a:pt x="641397" y="76527"/>
                  <a:pt x="640048" y="73832"/>
                  <a:pt x="639239" y="70599"/>
                </a:cubicBezTo>
                <a:close/>
                <a:moveTo>
                  <a:pt x="94620" y="633504"/>
                </a:moveTo>
                <a:cubicBezTo>
                  <a:pt x="96508" y="645630"/>
                  <a:pt x="97317" y="652636"/>
                  <a:pt x="98666" y="659642"/>
                </a:cubicBezTo>
                <a:cubicBezTo>
                  <a:pt x="102982" y="682815"/>
                  <a:pt x="108107" y="705989"/>
                  <a:pt x="112153" y="729163"/>
                </a:cubicBezTo>
                <a:cubicBezTo>
                  <a:pt x="119167" y="770660"/>
                  <a:pt x="125641" y="812157"/>
                  <a:pt x="132115" y="853384"/>
                </a:cubicBezTo>
                <a:cubicBezTo>
                  <a:pt x="133463" y="861738"/>
                  <a:pt x="136700" y="868205"/>
                  <a:pt x="144523" y="873055"/>
                </a:cubicBezTo>
                <a:cubicBezTo>
                  <a:pt x="173656" y="890839"/>
                  <a:pt x="215736" y="888145"/>
                  <a:pt x="244869" y="865241"/>
                </a:cubicBezTo>
                <a:cubicBezTo>
                  <a:pt x="242981" y="858504"/>
                  <a:pt x="240823" y="851768"/>
                  <a:pt x="239474" y="844492"/>
                </a:cubicBezTo>
                <a:cubicBezTo>
                  <a:pt x="233000" y="811887"/>
                  <a:pt x="240553" y="782516"/>
                  <a:pt x="265100" y="759612"/>
                </a:cubicBezTo>
                <a:cubicBezTo>
                  <a:pt x="281015" y="744791"/>
                  <a:pt x="300976" y="739402"/>
                  <a:pt x="322556" y="748025"/>
                </a:cubicBezTo>
                <a:cubicBezTo>
                  <a:pt x="342787" y="756109"/>
                  <a:pt x="351149" y="772546"/>
                  <a:pt x="353577" y="792755"/>
                </a:cubicBezTo>
                <a:cubicBezTo>
                  <a:pt x="355465" y="809462"/>
                  <a:pt x="352228" y="825630"/>
                  <a:pt x="343326" y="839642"/>
                </a:cubicBezTo>
                <a:cubicBezTo>
                  <a:pt x="333076" y="856348"/>
                  <a:pt x="320937" y="871708"/>
                  <a:pt x="310148" y="887067"/>
                </a:cubicBezTo>
                <a:cubicBezTo>
                  <a:pt x="318510" y="903235"/>
                  <a:pt x="331997" y="907277"/>
                  <a:pt x="347373" y="909702"/>
                </a:cubicBezTo>
                <a:cubicBezTo>
                  <a:pt x="368143" y="912935"/>
                  <a:pt x="387565" y="912127"/>
                  <a:pt x="408066" y="905929"/>
                </a:cubicBezTo>
                <a:cubicBezTo>
                  <a:pt x="431803" y="898654"/>
                  <a:pt x="451495" y="885989"/>
                  <a:pt x="471726" y="872785"/>
                </a:cubicBezTo>
                <a:cubicBezTo>
                  <a:pt x="440705" y="824282"/>
                  <a:pt x="461206" y="772546"/>
                  <a:pt x="488181" y="750450"/>
                </a:cubicBezTo>
                <a:cubicBezTo>
                  <a:pt x="504905" y="736707"/>
                  <a:pt x="526485" y="733743"/>
                  <a:pt x="545906" y="743444"/>
                </a:cubicBezTo>
                <a:cubicBezTo>
                  <a:pt x="565328" y="753145"/>
                  <a:pt x="576658" y="772007"/>
                  <a:pt x="572611" y="794642"/>
                </a:cubicBezTo>
                <a:cubicBezTo>
                  <a:pt x="569644" y="811079"/>
                  <a:pt x="562631" y="826708"/>
                  <a:pt x="556966" y="842606"/>
                </a:cubicBezTo>
                <a:cubicBezTo>
                  <a:pt x="554538" y="849073"/>
                  <a:pt x="550492" y="855001"/>
                  <a:pt x="545637" y="863354"/>
                </a:cubicBezTo>
                <a:cubicBezTo>
                  <a:pt x="579625" y="861199"/>
                  <a:pt x="609297" y="853923"/>
                  <a:pt x="636002" y="839372"/>
                </a:cubicBezTo>
                <a:cubicBezTo>
                  <a:pt x="656503" y="828324"/>
                  <a:pt x="673227" y="811079"/>
                  <a:pt x="692109" y="796797"/>
                </a:cubicBezTo>
                <a:cubicBezTo>
                  <a:pt x="699932" y="790869"/>
                  <a:pt x="708564" y="785749"/>
                  <a:pt x="719084" y="779013"/>
                </a:cubicBezTo>
                <a:cubicBezTo>
                  <a:pt x="726097" y="732127"/>
                  <a:pt x="733650" y="681737"/>
                  <a:pt x="741743" y="628115"/>
                </a:cubicBezTo>
                <a:cubicBezTo>
                  <a:pt x="719354" y="639432"/>
                  <a:pt x="699123" y="646977"/>
                  <a:pt x="681859" y="658833"/>
                </a:cubicBezTo>
                <a:cubicBezTo>
                  <a:pt x="662437" y="672306"/>
                  <a:pt x="641127" y="680121"/>
                  <a:pt x="619278" y="685779"/>
                </a:cubicBezTo>
                <a:cubicBezTo>
                  <a:pt x="586638" y="694133"/>
                  <a:pt x="554538" y="703833"/>
                  <a:pt x="520280" y="706258"/>
                </a:cubicBezTo>
                <a:cubicBezTo>
                  <a:pt x="493306" y="708414"/>
                  <a:pt x="466331" y="710300"/>
                  <a:pt x="439356" y="709761"/>
                </a:cubicBezTo>
                <a:cubicBezTo>
                  <a:pt x="407796" y="709222"/>
                  <a:pt x="376505" y="705450"/>
                  <a:pt x="344945" y="703294"/>
                </a:cubicBezTo>
                <a:cubicBezTo>
                  <a:pt x="340629" y="703025"/>
                  <a:pt x="336043" y="702755"/>
                  <a:pt x="331727" y="702486"/>
                </a:cubicBezTo>
                <a:cubicBezTo>
                  <a:pt x="312036" y="700600"/>
                  <a:pt x="291805" y="700600"/>
                  <a:pt x="272653" y="696558"/>
                </a:cubicBezTo>
                <a:cubicBezTo>
                  <a:pt x="243790" y="690360"/>
                  <a:pt x="216006" y="680390"/>
                  <a:pt x="187413" y="673923"/>
                </a:cubicBezTo>
                <a:cubicBezTo>
                  <a:pt x="166912" y="669342"/>
                  <a:pt x="148030" y="662336"/>
                  <a:pt x="130226" y="651288"/>
                </a:cubicBezTo>
                <a:cubicBezTo>
                  <a:pt x="119976" y="645630"/>
                  <a:pt x="109186" y="641049"/>
                  <a:pt x="94620" y="633504"/>
                </a:cubicBezTo>
                <a:close/>
                <a:moveTo>
                  <a:pt x="705597" y="826977"/>
                </a:moveTo>
                <a:cubicBezTo>
                  <a:pt x="701281" y="830749"/>
                  <a:pt x="697774" y="833444"/>
                  <a:pt x="695076" y="836408"/>
                </a:cubicBezTo>
                <a:cubicBezTo>
                  <a:pt x="658930" y="876289"/>
                  <a:pt x="616310" y="904043"/>
                  <a:pt x="561552" y="910780"/>
                </a:cubicBezTo>
                <a:cubicBezTo>
                  <a:pt x="548064" y="912396"/>
                  <a:pt x="535386" y="914013"/>
                  <a:pt x="522708" y="907007"/>
                </a:cubicBezTo>
                <a:cubicBezTo>
                  <a:pt x="513537" y="901887"/>
                  <a:pt x="505175" y="903504"/>
                  <a:pt x="496273" y="909971"/>
                </a:cubicBezTo>
                <a:cubicBezTo>
                  <a:pt x="466871" y="931528"/>
                  <a:pt x="435310" y="947157"/>
                  <a:pt x="398085" y="952277"/>
                </a:cubicBezTo>
                <a:cubicBezTo>
                  <a:pt x="373538" y="955510"/>
                  <a:pt x="351149" y="953354"/>
                  <a:pt x="329300" y="942576"/>
                </a:cubicBezTo>
                <a:cubicBezTo>
                  <a:pt x="310957" y="933414"/>
                  <a:pt x="292614" y="923983"/>
                  <a:pt x="271844" y="913205"/>
                </a:cubicBezTo>
                <a:cubicBezTo>
                  <a:pt x="232460" y="934223"/>
                  <a:pt x="189301" y="939342"/>
                  <a:pt x="141016" y="914821"/>
                </a:cubicBezTo>
                <a:cubicBezTo>
                  <a:pt x="145602" y="942845"/>
                  <a:pt x="149378" y="966289"/>
                  <a:pt x="153694" y="992157"/>
                </a:cubicBezTo>
                <a:cubicBezTo>
                  <a:pt x="172846" y="992157"/>
                  <a:pt x="189571" y="992965"/>
                  <a:pt x="206565" y="991887"/>
                </a:cubicBezTo>
                <a:cubicBezTo>
                  <a:pt x="240553" y="990001"/>
                  <a:pt x="274271" y="985420"/>
                  <a:pt x="308259" y="984881"/>
                </a:cubicBezTo>
                <a:cubicBezTo>
                  <a:pt x="368143" y="984073"/>
                  <a:pt x="427757" y="980301"/>
                  <a:pt x="487102" y="973295"/>
                </a:cubicBezTo>
                <a:cubicBezTo>
                  <a:pt x="528103" y="968444"/>
                  <a:pt x="569374" y="964672"/>
                  <a:pt x="610646" y="962786"/>
                </a:cubicBezTo>
                <a:cubicBezTo>
                  <a:pt x="632225" y="961708"/>
                  <a:pt x="652996" y="959283"/>
                  <a:pt x="673766" y="953085"/>
                </a:cubicBezTo>
                <a:cubicBezTo>
                  <a:pt x="688872" y="948504"/>
                  <a:pt x="695346" y="939881"/>
                  <a:pt x="696965" y="925061"/>
                </a:cubicBezTo>
                <a:cubicBezTo>
                  <a:pt x="699932" y="895151"/>
                  <a:pt x="703708" y="865241"/>
                  <a:pt x="707215" y="835061"/>
                </a:cubicBezTo>
                <a:cubicBezTo>
                  <a:pt x="707215" y="833175"/>
                  <a:pt x="706406" y="831288"/>
                  <a:pt x="705597" y="826977"/>
                </a:cubicBezTo>
                <a:close/>
                <a:moveTo>
                  <a:pt x="539163" y="774971"/>
                </a:moveTo>
                <a:cubicBezTo>
                  <a:pt x="508412" y="779013"/>
                  <a:pt x="491148" y="814043"/>
                  <a:pt x="504096" y="842606"/>
                </a:cubicBezTo>
                <a:cubicBezTo>
                  <a:pt x="524866" y="824552"/>
                  <a:pt x="538084" y="803803"/>
                  <a:pt x="539163" y="774971"/>
                </a:cubicBezTo>
                <a:close/>
                <a:moveTo>
                  <a:pt x="309878" y="788714"/>
                </a:moveTo>
                <a:cubicBezTo>
                  <a:pt x="296391" y="801378"/>
                  <a:pt x="284791" y="815121"/>
                  <a:pt x="286949" y="835330"/>
                </a:cubicBezTo>
                <a:cubicBezTo>
                  <a:pt x="296930" y="821049"/>
                  <a:pt x="309878" y="808115"/>
                  <a:pt x="309878" y="788714"/>
                </a:cubicBezTo>
                <a:close/>
                <a:moveTo>
                  <a:pt x="413461" y="239012"/>
                </a:moveTo>
                <a:cubicBezTo>
                  <a:pt x="413461" y="230928"/>
                  <a:pt x="412651" y="222845"/>
                  <a:pt x="413730" y="214761"/>
                </a:cubicBezTo>
                <a:cubicBezTo>
                  <a:pt x="416158" y="191048"/>
                  <a:pt x="429646" y="174880"/>
                  <a:pt x="449607" y="163024"/>
                </a:cubicBezTo>
                <a:cubicBezTo>
                  <a:pt x="452844" y="161138"/>
                  <a:pt x="456081" y="159252"/>
                  <a:pt x="459048" y="157365"/>
                </a:cubicBezTo>
                <a:cubicBezTo>
                  <a:pt x="480897" y="143084"/>
                  <a:pt x="498431" y="144701"/>
                  <a:pt x="514076" y="165449"/>
                </a:cubicBezTo>
                <a:cubicBezTo>
                  <a:pt x="523248" y="177575"/>
                  <a:pt x="529991" y="180000"/>
                  <a:pt x="544827" y="174880"/>
                </a:cubicBezTo>
                <a:cubicBezTo>
                  <a:pt x="562361" y="168952"/>
                  <a:pt x="582053" y="170300"/>
                  <a:pt x="595810" y="186737"/>
                </a:cubicBezTo>
                <a:cubicBezTo>
                  <a:pt x="609027" y="202635"/>
                  <a:pt x="610376" y="221767"/>
                  <a:pt x="600395" y="238473"/>
                </a:cubicBezTo>
                <a:cubicBezTo>
                  <a:pt x="589336" y="257336"/>
                  <a:pt x="576388" y="275659"/>
                  <a:pt x="560473" y="290479"/>
                </a:cubicBezTo>
                <a:cubicBezTo>
                  <a:pt x="540781" y="309072"/>
                  <a:pt x="518392" y="324970"/>
                  <a:pt x="492497" y="334941"/>
                </a:cubicBezTo>
                <a:cubicBezTo>
                  <a:pt x="466601" y="345180"/>
                  <a:pt x="458508" y="342485"/>
                  <a:pt x="438817" y="323084"/>
                </a:cubicBezTo>
                <a:cubicBezTo>
                  <a:pt x="417507" y="302066"/>
                  <a:pt x="415619" y="276467"/>
                  <a:pt x="414270" y="249791"/>
                </a:cubicBezTo>
                <a:cubicBezTo>
                  <a:pt x="414000" y="246018"/>
                  <a:pt x="414270" y="242515"/>
                  <a:pt x="414270" y="238743"/>
                </a:cubicBezTo>
                <a:cubicBezTo>
                  <a:pt x="414270" y="239012"/>
                  <a:pt x="413730" y="239012"/>
                  <a:pt x="413461" y="239012"/>
                </a:cubicBezTo>
                <a:close/>
                <a:moveTo>
                  <a:pt x="462285" y="299911"/>
                </a:moveTo>
                <a:cubicBezTo>
                  <a:pt x="483595" y="286437"/>
                  <a:pt x="503286" y="277006"/>
                  <a:pt x="518932" y="263264"/>
                </a:cubicBezTo>
                <a:cubicBezTo>
                  <a:pt x="534577" y="249791"/>
                  <a:pt x="557506" y="242246"/>
                  <a:pt x="564519" y="213413"/>
                </a:cubicBezTo>
                <a:cubicBezTo>
                  <a:pt x="553729" y="218264"/>
                  <a:pt x="546446" y="220689"/>
                  <a:pt x="539702" y="224461"/>
                </a:cubicBezTo>
                <a:cubicBezTo>
                  <a:pt x="534038" y="227695"/>
                  <a:pt x="529452" y="232815"/>
                  <a:pt x="524057" y="236587"/>
                </a:cubicBezTo>
                <a:cubicBezTo>
                  <a:pt x="508412" y="247635"/>
                  <a:pt x="498701" y="245479"/>
                  <a:pt x="491687" y="227964"/>
                </a:cubicBezTo>
                <a:cubicBezTo>
                  <a:pt x="487641" y="217725"/>
                  <a:pt x="486023" y="206677"/>
                  <a:pt x="483325" y="196168"/>
                </a:cubicBezTo>
                <a:cubicBezTo>
                  <a:pt x="468489" y="198593"/>
                  <a:pt x="460936" y="205330"/>
                  <a:pt x="457969" y="218264"/>
                </a:cubicBezTo>
                <a:cubicBezTo>
                  <a:pt x="451765" y="244132"/>
                  <a:pt x="455271" y="269192"/>
                  <a:pt x="462285" y="299911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/>
          <p:nvPr/>
        </p:nvSpPr>
        <p:spPr>
          <a:xfrm>
            <a:off x="5234916" y="2735771"/>
            <a:ext cx="580628" cy="785554"/>
          </a:xfrm>
          <a:custGeom>
            <a:rect b="b" l="l" r="r" t="t"/>
            <a:pathLst>
              <a:path extrusionOk="0" h="1571108" w="1161255">
                <a:moveTo>
                  <a:pt x="486022" y="0"/>
                </a:moveTo>
                <a:cubicBezTo>
                  <a:pt x="537625" y="20516"/>
                  <a:pt x="555192" y="59349"/>
                  <a:pt x="557388" y="106608"/>
                </a:cubicBezTo>
                <a:cubicBezTo>
                  <a:pt x="562146" y="199661"/>
                  <a:pt x="583739" y="286486"/>
                  <a:pt x="627656" y="370014"/>
                </a:cubicBezTo>
                <a:cubicBezTo>
                  <a:pt x="652177" y="416540"/>
                  <a:pt x="692435" y="435224"/>
                  <a:pt x="733059" y="457938"/>
                </a:cubicBezTo>
                <a:cubicBezTo>
                  <a:pt x="744770" y="464532"/>
                  <a:pt x="756116" y="471127"/>
                  <a:pt x="767827" y="476988"/>
                </a:cubicBezTo>
                <a:cubicBezTo>
                  <a:pt x="774415" y="480285"/>
                  <a:pt x="781002" y="484315"/>
                  <a:pt x="787956" y="485048"/>
                </a:cubicBezTo>
                <a:cubicBezTo>
                  <a:pt x="824920" y="489444"/>
                  <a:pt x="859688" y="498603"/>
                  <a:pt x="892626" y="517287"/>
                </a:cubicBezTo>
                <a:cubicBezTo>
                  <a:pt x="904704" y="524247"/>
                  <a:pt x="921539" y="522782"/>
                  <a:pt x="936178" y="524247"/>
                </a:cubicBezTo>
                <a:cubicBezTo>
                  <a:pt x="964724" y="526812"/>
                  <a:pt x="993271" y="528277"/>
                  <a:pt x="1019256" y="544030"/>
                </a:cubicBezTo>
                <a:cubicBezTo>
                  <a:pt x="1024013" y="546961"/>
                  <a:pt x="1031699" y="545129"/>
                  <a:pt x="1037921" y="543664"/>
                </a:cubicBezTo>
                <a:cubicBezTo>
                  <a:pt x="1039018" y="543298"/>
                  <a:pt x="1039018" y="535971"/>
                  <a:pt x="1039384" y="531941"/>
                </a:cubicBezTo>
                <a:cubicBezTo>
                  <a:pt x="1045240" y="533406"/>
                  <a:pt x="1051462" y="534872"/>
                  <a:pt x="1056952" y="537070"/>
                </a:cubicBezTo>
                <a:cubicBezTo>
                  <a:pt x="1061343" y="538901"/>
                  <a:pt x="1065003" y="544030"/>
                  <a:pt x="1069029" y="544030"/>
                </a:cubicBezTo>
                <a:cubicBezTo>
                  <a:pt x="1080008" y="544763"/>
                  <a:pt x="1090988" y="543664"/>
                  <a:pt x="1102333" y="543664"/>
                </a:cubicBezTo>
                <a:cubicBezTo>
                  <a:pt x="1104529" y="543664"/>
                  <a:pt x="1107091" y="545496"/>
                  <a:pt x="1108921" y="546961"/>
                </a:cubicBezTo>
                <a:cubicBezTo>
                  <a:pt x="1125756" y="561615"/>
                  <a:pt x="1142591" y="576635"/>
                  <a:pt x="1161256" y="593121"/>
                </a:cubicBezTo>
                <a:cubicBezTo>
                  <a:pt x="1133442" y="612904"/>
                  <a:pt x="1102333" y="619498"/>
                  <a:pt x="1072689" y="629390"/>
                </a:cubicBezTo>
                <a:cubicBezTo>
                  <a:pt x="1022183" y="646608"/>
                  <a:pt x="969848" y="660896"/>
                  <a:pt x="922637" y="685442"/>
                </a:cubicBezTo>
                <a:cubicBezTo>
                  <a:pt x="888601" y="703026"/>
                  <a:pt x="861518" y="734899"/>
                  <a:pt x="831508" y="760177"/>
                </a:cubicBezTo>
                <a:cubicBezTo>
                  <a:pt x="757214" y="822823"/>
                  <a:pt x="730131" y="910747"/>
                  <a:pt x="703048" y="999037"/>
                </a:cubicBezTo>
                <a:cubicBezTo>
                  <a:pt x="690971" y="1038970"/>
                  <a:pt x="675966" y="1077803"/>
                  <a:pt x="664255" y="1117735"/>
                </a:cubicBezTo>
                <a:cubicBezTo>
                  <a:pt x="656203" y="1144112"/>
                  <a:pt x="650713" y="1171588"/>
                  <a:pt x="645224" y="1198698"/>
                </a:cubicBezTo>
                <a:cubicBezTo>
                  <a:pt x="632048" y="1267572"/>
                  <a:pt x="618507" y="1336446"/>
                  <a:pt x="606796" y="1406053"/>
                </a:cubicBezTo>
                <a:cubicBezTo>
                  <a:pt x="601672" y="1436093"/>
                  <a:pt x="601672" y="1466867"/>
                  <a:pt x="598744" y="1497274"/>
                </a:cubicBezTo>
                <a:cubicBezTo>
                  <a:pt x="596914" y="1517423"/>
                  <a:pt x="594352" y="1537573"/>
                  <a:pt x="592522" y="1556623"/>
                </a:cubicBezTo>
                <a:cubicBezTo>
                  <a:pt x="548239" y="1581535"/>
                  <a:pt x="535795" y="1575673"/>
                  <a:pt x="528110" y="1528414"/>
                </a:cubicBezTo>
                <a:cubicBezTo>
                  <a:pt x="527378" y="1523285"/>
                  <a:pt x="525548" y="1518522"/>
                  <a:pt x="525182" y="1513393"/>
                </a:cubicBezTo>
                <a:cubicBezTo>
                  <a:pt x="522986" y="1478224"/>
                  <a:pt x="527378" y="1440856"/>
                  <a:pt x="517862" y="1407884"/>
                </a:cubicBezTo>
                <a:cubicBezTo>
                  <a:pt x="507615" y="1373814"/>
                  <a:pt x="509445" y="1340110"/>
                  <a:pt x="506517" y="1306039"/>
                </a:cubicBezTo>
                <a:cubicBezTo>
                  <a:pt x="503589" y="1274899"/>
                  <a:pt x="502125" y="1243027"/>
                  <a:pt x="502491" y="1211887"/>
                </a:cubicBezTo>
                <a:cubicBezTo>
                  <a:pt x="503955" y="1091724"/>
                  <a:pt x="476873" y="979621"/>
                  <a:pt x="404408" y="882538"/>
                </a:cubicBezTo>
                <a:cubicBezTo>
                  <a:pt x="372934" y="840408"/>
                  <a:pt x="327187" y="809634"/>
                  <a:pt x="276681" y="795347"/>
                </a:cubicBezTo>
                <a:cubicBezTo>
                  <a:pt x="235691" y="783623"/>
                  <a:pt x="191042" y="784356"/>
                  <a:pt x="147856" y="782158"/>
                </a:cubicBezTo>
                <a:cubicBezTo>
                  <a:pt x="116016" y="780326"/>
                  <a:pt x="83810" y="784722"/>
                  <a:pt x="51969" y="782524"/>
                </a:cubicBezTo>
                <a:cubicBezTo>
                  <a:pt x="32938" y="781059"/>
                  <a:pt x="8784" y="783257"/>
                  <a:pt x="0" y="752850"/>
                </a:cubicBezTo>
                <a:cubicBezTo>
                  <a:pt x="32206" y="739661"/>
                  <a:pt x="64047" y="725740"/>
                  <a:pt x="96619" y="712918"/>
                </a:cubicBezTo>
                <a:cubicBezTo>
                  <a:pt x="150418" y="691670"/>
                  <a:pt x="204217" y="671154"/>
                  <a:pt x="258016" y="649906"/>
                </a:cubicBezTo>
                <a:cubicBezTo>
                  <a:pt x="262408" y="648074"/>
                  <a:pt x="266434" y="644044"/>
                  <a:pt x="269728" y="640014"/>
                </a:cubicBezTo>
                <a:cubicBezTo>
                  <a:pt x="307790" y="597884"/>
                  <a:pt x="345852" y="556853"/>
                  <a:pt x="373666" y="505197"/>
                </a:cubicBezTo>
                <a:cubicBezTo>
                  <a:pt x="415022" y="427531"/>
                  <a:pt x="438445" y="344369"/>
                  <a:pt x="458208" y="260109"/>
                </a:cubicBezTo>
                <a:cubicBezTo>
                  <a:pt x="476873" y="179145"/>
                  <a:pt x="491146" y="97083"/>
                  <a:pt x="483826" y="13189"/>
                </a:cubicBezTo>
                <a:cubicBezTo>
                  <a:pt x="483094" y="10258"/>
                  <a:pt x="484924" y="6594"/>
                  <a:pt x="486022" y="0"/>
                </a:cubicBezTo>
                <a:close/>
                <a:moveTo>
                  <a:pt x="146026" y="744790"/>
                </a:moveTo>
                <a:cubicBezTo>
                  <a:pt x="146758" y="747355"/>
                  <a:pt x="147490" y="750286"/>
                  <a:pt x="148222" y="752850"/>
                </a:cubicBezTo>
                <a:cubicBezTo>
                  <a:pt x="155542" y="752850"/>
                  <a:pt x="163227" y="752484"/>
                  <a:pt x="170547" y="752850"/>
                </a:cubicBezTo>
                <a:cubicBezTo>
                  <a:pt x="190676" y="753949"/>
                  <a:pt x="212269" y="751385"/>
                  <a:pt x="231300" y="756880"/>
                </a:cubicBezTo>
                <a:cubicBezTo>
                  <a:pt x="268630" y="767870"/>
                  <a:pt x="305228" y="782891"/>
                  <a:pt x="341460" y="797178"/>
                </a:cubicBezTo>
                <a:cubicBezTo>
                  <a:pt x="382816" y="813298"/>
                  <a:pt x="415022" y="841507"/>
                  <a:pt x="445032" y="873379"/>
                </a:cubicBezTo>
                <a:cubicBezTo>
                  <a:pt x="498099" y="929065"/>
                  <a:pt x="522254" y="999037"/>
                  <a:pt x="541285" y="1070109"/>
                </a:cubicBezTo>
                <a:cubicBezTo>
                  <a:pt x="552264" y="1111141"/>
                  <a:pt x="567270" y="1153271"/>
                  <a:pt x="555558" y="1197966"/>
                </a:cubicBezTo>
                <a:cubicBezTo>
                  <a:pt x="554094" y="1204194"/>
                  <a:pt x="564342" y="1213352"/>
                  <a:pt x="573857" y="1229105"/>
                </a:cubicBezTo>
                <a:cubicBezTo>
                  <a:pt x="581543" y="1170856"/>
                  <a:pt x="605698" y="1127260"/>
                  <a:pt x="614115" y="1078535"/>
                </a:cubicBezTo>
                <a:cubicBezTo>
                  <a:pt x="618873" y="1051426"/>
                  <a:pt x="629852" y="1025415"/>
                  <a:pt x="636440" y="998305"/>
                </a:cubicBezTo>
                <a:cubicBezTo>
                  <a:pt x="659131" y="905252"/>
                  <a:pt x="685481" y="813664"/>
                  <a:pt x="753554" y="741493"/>
                </a:cubicBezTo>
                <a:cubicBezTo>
                  <a:pt x="774781" y="718779"/>
                  <a:pt x="796739" y="696432"/>
                  <a:pt x="818698" y="674451"/>
                </a:cubicBezTo>
                <a:cubicBezTo>
                  <a:pt x="850539" y="642579"/>
                  <a:pt x="884575" y="614003"/>
                  <a:pt x="931420" y="605943"/>
                </a:cubicBezTo>
                <a:cubicBezTo>
                  <a:pt x="940204" y="604478"/>
                  <a:pt x="947889" y="596418"/>
                  <a:pt x="958869" y="589458"/>
                </a:cubicBezTo>
                <a:cubicBezTo>
                  <a:pt x="939106" y="581032"/>
                  <a:pt x="923003" y="567110"/>
                  <a:pt x="909461" y="569308"/>
                </a:cubicBezTo>
                <a:cubicBezTo>
                  <a:pt x="864812" y="576269"/>
                  <a:pt x="836997" y="540000"/>
                  <a:pt x="797837" y="531208"/>
                </a:cubicBezTo>
                <a:cubicBezTo>
                  <a:pt x="755750" y="521317"/>
                  <a:pt x="716590" y="493108"/>
                  <a:pt x="677064" y="470760"/>
                </a:cubicBezTo>
                <a:cubicBezTo>
                  <a:pt x="611919" y="434492"/>
                  <a:pt x="578615" y="378074"/>
                  <a:pt x="552264" y="313962"/>
                </a:cubicBezTo>
                <a:cubicBezTo>
                  <a:pt x="540187" y="285021"/>
                  <a:pt x="529208" y="256079"/>
                  <a:pt x="515300" y="220909"/>
                </a:cubicBezTo>
                <a:cubicBezTo>
                  <a:pt x="510543" y="240692"/>
                  <a:pt x="506883" y="255346"/>
                  <a:pt x="503955" y="270000"/>
                </a:cubicBezTo>
                <a:cubicBezTo>
                  <a:pt x="481630" y="380272"/>
                  <a:pt x="453084" y="488345"/>
                  <a:pt x="394527" y="586527"/>
                </a:cubicBezTo>
                <a:cubicBezTo>
                  <a:pt x="368542" y="630123"/>
                  <a:pt x="334506" y="662728"/>
                  <a:pt x="289491" y="683610"/>
                </a:cubicBezTo>
                <a:cubicBezTo>
                  <a:pt x="254722" y="699729"/>
                  <a:pt x="218856" y="713651"/>
                  <a:pt x="183722" y="728671"/>
                </a:cubicBezTo>
                <a:cubicBezTo>
                  <a:pt x="170913" y="734166"/>
                  <a:pt x="158470" y="739295"/>
                  <a:pt x="146026" y="7447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7347342" y="3451331"/>
            <a:ext cx="585429" cy="786782"/>
          </a:xfrm>
          <a:custGeom>
            <a:rect b="b" l="l" r="r" t="t"/>
            <a:pathLst>
              <a:path extrusionOk="0" h="1573564" w="1170857">
                <a:moveTo>
                  <a:pt x="773976" y="1409613"/>
                </a:moveTo>
                <a:cubicBezTo>
                  <a:pt x="764236" y="1416912"/>
                  <a:pt x="754984" y="1421777"/>
                  <a:pt x="748166" y="1429076"/>
                </a:cubicBezTo>
                <a:cubicBezTo>
                  <a:pt x="718948" y="1460217"/>
                  <a:pt x="702878" y="1463623"/>
                  <a:pt x="673173" y="1437834"/>
                </a:cubicBezTo>
                <a:cubicBezTo>
                  <a:pt x="644441" y="1412532"/>
                  <a:pt x="619606" y="1383824"/>
                  <a:pt x="608405" y="1345385"/>
                </a:cubicBezTo>
                <a:cubicBezTo>
                  <a:pt x="584544" y="1264126"/>
                  <a:pt x="562143" y="1182382"/>
                  <a:pt x="536334" y="1102096"/>
                </a:cubicBezTo>
                <a:cubicBezTo>
                  <a:pt x="525133" y="1066090"/>
                  <a:pt x="507602" y="1032029"/>
                  <a:pt x="492019" y="994563"/>
                </a:cubicBezTo>
                <a:cubicBezTo>
                  <a:pt x="452575" y="1021811"/>
                  <a:pt x="433096" y="1064630"/>
                  <a:pt x="407773" y="1101610"/>
                </a:cubicBezTo>
                <a:cubicBezTo>
                  <a:pt x="355180" y="1178489"/>
                  <a:pt x="304048" y="1256341"/>
                  <a:pt x="254864" y="1335167"/>
                </a:cubicBezTo>
                <a:cubicBezTo>
                  <a:pt x="224185" y="1384798"/>
                  <a:pt x="198376" y="1437348"/>
                  <a:pt x="169644" y="1488438"/>
                </a:cubicBezTo>
                <a:cubicBezTo>
                  <a:pt x="158444" y="1507901"/>
                  <a:pt x="146270" y="1526878"/>
                  <a:pt x="132147" y="1544395"/>
                </a:cubicBezTo>
                <a:cubicBezTo>
                  <a:pt x="103416" y="1579915"/>
                  <a:pt x="102929" y="1579428"/>
                  <a:pt x="64458" y="1561912"/>
                </a:cubicBezTo>
                <a:cubicBezTo>
                  <a:pt x="37188" y="1549747"/>
                  <a:pt x="25014" y="1526878"/>
                  <a:pt x="33292" y="1494764"/>
                </a:cubicBezTo>
                <a:cubicBezTo>
                  <a:pt x="40110" y="1468489"/>
                  <a:pt x="49849" y="1441727"/>
                  <a:pt x="63484" y="1418371"/>
                </a:cubicBezTo>
                <a:cubicBezTo>
                  <a:pt x="86372" y="1379932"/>
                  <a:pt x="114616" y="1344898"/>
                  <a:pt x="137991" y="1306945"/>
                </a:cubicBezTo>
                <a:cubicBezTo>
                  <a:pt x="175488" y="1246123"/>
                  <a:pt x="208602" y="1182868"/>
                  <a:pt x="247073" y="1122533"/>
                </a:cubicBezTo>
                <a:cubicBezTo>
                  <a:pt x="272395" y="1082633"/>
                  <a:pt x="297231" y="1042734"/>
                  <a:pt x="330832" y="1008187"/>
                </a:cubicBezTo>
                <a:cubicBezTo>
                  <a:pt x="347876" y="991157"/>
                  <a:pt x="355180" y="964395"/>
                  <a:pt x="370276" y="935687"/>
                </a:cubicBezTo>
                <a:cubicBezTo>
                  <a:pt x="353719" y="935687"/>
                  <a:pt x="340571" y="932281"/>
                  <a:pt x="330345" y="936174"/>
                </a:cubicBezTo>
                <a:cubicBezTo>
                  <a:pt x="260221" y="964395"/>
                  <a:pt x="186688" y="973640"/>
                  <a:pt x="112669" y="976073"/>
                </a:cubicBezTo>
                <a:cubicBezTo>
                  <a:pt x="83450" y="977046"/>
                  <a:pt x="52284" y="964395"/>
                  <a:pt x="24040" y="952231"/>
                </a:cubicBezTo>
                <a:cubicBezTo>
                  <a:pt x="2126" y="942986"/>
                  <a:pt x="-11022" y="924009"/>
                  <a:pt x="12353" y="892382"/>
                </a:cubicBezTo>
                <a:cubicBezTo>
                  <a:pt x="149678" y="881191"/>
                  <a:pt x="288952" y="836425"/>
                  <a:pt x="428713" y="798473"/>
                </a:cubicBezTo>
                <a:cubicBezTo>
                  <a:pt x="392677" y="664177"/>
                  <a:pt x="355180" y="534748"/>
                  <a:pt x="324501" y="404345"/>
                </a:cubicBezTo>
                <a:cubicBezTo>
                  <a:pt x="293822" y="272970"/>
                  <a:pt x="269473" y="141107"/>
                  <a:pt x="240255" y="0"/>
                </a:cubicBezTo>
                <a:cubicBezTo>
                  <a:pt x="276291" y="6812"/>
                  <a:pt x="304048" y="11678"/>
                  <a:pt x="329371" y="16544"/>
                </a:cubicBezTo>
                <a:cubicBezTo>
                  <a:pt x="355667" y="106074"/>
                  <a:pt x="381964" y="192198"/>
                  <a:pt x="405825" y="278809"/>
                </a:cubicBezTo>
                <a:cubicBezTo>
                  <a:pt x="419947" y="330386"/>
                  <a:pt x="430174" y="382936"/>
                  <a:pt x="442835" y="435486"/>
                </a:cubicBezTo>
                <a:cubicBezTo>
                  <a:pt x="448679" y="458842"/>
                  <a:pt x="455009" y="482684"/>
                  <a:pt x="461827" y="506040"/>
                </a:cubicBezTo>
                <a:cubicBezTo>
                  <a:pt x="479358" y="565402"/>
                  <a:pt x="496402" y="625251"/>
                  <a:pt x="514907" y="684614"/>
                </a:cubicBezTo>
                <a:cubicBezTo>
                  <a:pt x="525133" y="717214"/>
                  <a:pt x="538282" y="720134"/>
                  <a:pt x="560682" y="695805"/>
                </a:cubicBezTo>
                <a:cubicBezTo>
                  <a:pt x="567500" y="688506"/>
                  <a:pt x="571883" y="678288"/>
                  <a:pt x="577726" y="670016"/>
                </a:cubicBezTo>
                <a:cubicBezTo>
                  <a:pt x="590874" y="652500"/>
                  <a:pt x="604023" y="634496"/>
                  <a:pt x="617171" y="617466"/>
                </a:cubicBezTo>
                <a:cubicBezTo>
                  <a:pt x="623501" y="609681"/>
                  <a:pt x="634215" y="602869"/>
                  <a:pt x="636163" y="594110"/>
                </a:cubicBezTo>
                <a:cubicBezTo>
                  <a:pt x="641519" y="569781"/>
                  <a:pt x="657589" y="556644"/>
                  <a:pt x="676094" y="542047"/>
                </a:cubicBezTo>
                <a:cubicBezTo>
                  <a:pt x="691190" y="530369"/>
                  <a:pt x="699956" y="509932"/>
                  <a:pt x="712617" y="494362"/>
                </a:cubicBezTo>
                <a:cubicBezTo>
                  <a:pt x="744757" y="455436"/>
                  <a:pt x="779332" y="417969"/>
                  <a:pt x="810498" y="378557"/>
                </a:cubicBezTo>
                <a:cubicBezTo>
                  <a:pt x="830464" y="352768"/>
                  <a:pt x="840691" y="317248"/>
                  <a:pt x="864552" y="297298"/>
                </a:cubicBezTo>
                <a:cubicBezTo>
                  <a:pt x="913736" y="256913"/>
                  <a:pt x="930293" y="189765"/>
                  <a:pt x="987756" y="157651"/>
                </a:cubicBezTo>
                <a:cubicBezTo>
                  <a:pt x="990191" y="156191"/>
                  <a:pt x="991165" y="152785"/>
                  <a:pt x="993113" y="150352"/>
                </a:cubicBezTo>
                <a:cubicBezTo>
                  <a:pt x="1011618" y="120671"/>
                  <a:pt x="1030122" y="90503"/>
                  <a:pt x="1048627" y="60822"/>
                </a:cubicBezTo>
                <a:cubicBezTo>
                  <a:pt x="1090507" y="68607"/>
                  <a:pt x="1126056" y="74933"/>
                  <a:pt x="1170857" y="83205"/>
                </a:cubicBezTo>
                <a:cubicBezTo>
                  <a:pt x="1013565" y="300218"/>
                  <a:pt x="852865" y="505067"/>
                  <a:pt x="688269" y="715755"/>
                </a:cubicBezTo>
                <a:cubicBezTo>
                  <a:pt x="747192" y="724513"/>
                  <a:pt x="794428" y="712348"/>
                  <a:pt x="840691" y="702130"/>
                </a:cubicBezTo>
                <a:cubicBezTo>
                  <a:pt x="893770" y="690452"/>
                  <a:pt x="946363" y="679748"/>
                  <a:pt x="999930" y="669530"/>
                </a:cubicBezTo>
                <a:cubicBezTo>
                  <a:pt x="1003339" y="669043"/>
                  <a:pt x="1008209" y="666124"/>
                  <a:pt x="1009670" y="667097"/>
                </a:cubicBezTo>
                <a:cubicBezTo>
                  <a:pt x="1049114" y="697265"/>
                  <a:pt x="1096838" y="678775"/>
                  <a:pt x="1139691" y="688506"/>
                </a:cubicBezTo>
                <a:cubicBezTo>
                  <a:pt x="1140665" y="695318"/>
                  <a:pt x="1143587" y="704077"/>
                  <a:pt x="1141639" y="705050"/>
                </a:cubicBezTo>
                <a:cubicBezTo>
                  <a:pt x="1112421" y="722080"/>
                  <a:pt x="1100246" y="759060"/>
                  <a:pt x="1061776" y="766845"/>
                </a:cubicBezTo>
                <a:cubicBezTo>
                  <a:pt x="967790" y="786308"/>
                  <a:pt x="874292" y="809664"/>
                  <a:pt x="780793" y="831560"/>
                </a:cubicBezTo>
                <a:cubicBezTo>
                  <a:pt x="770567" y="833993"/>
                  <a:pt x="760340" y="837885"/>
                  <a:pt x="750114" y="837399"/>
                </a:cubicBezTo>
                <a:cubicBezTo>
                  <a:pt x="693625" y="833506"/>
                  <a:pt x="645902" y="856862"/>
                  <a:pt x="594283" y="884597"/>
                </a:cubicBezTo>
                <a:cubicBezTo>
                  <a:pt x="640545" y="1062684"/>
                  <a:pt x="721383" y="1230553"/>
                  <a:pt x="773976" y="14096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3"/>
          <p:cNvSpPr/>
          <p:nvPr/>
        </p:nvSpPr>
        <p:spPr>
          <a:xfrm>
            <a:off x="354802" y="310975"/>
            <a:ext cx="1284362" cy="1104649"/>
          </a:xfrm>
          <a:custGeom>
            <a:rect b="b" l="l" r="r" t="t"/>
            <a:pathLst>
              <a:path extrusionOk="0" h="2524911" w="3190961">
                <a:moveTo>
                  <a:pt x="1050324" y="435016"/>
                </a:moveTo>
                <a:cubicBezTo>
                  <a:pt x="1046782" y="374310"/>
                  <a:pt x="1044759" y="318156"/>
                  <a:pt x="1039194" y="262003"/>
                </a:cubicBezTo>
                <a:cubicBezTo>
                  <a:pt x="1032618" y="199779"/>
                  <a:pt x="1048300" y="141097"/>
                  <a:pt x="1078653" y="90508"/>
                </a:cubicBezTo>
                <a:cubicBezTo>
                  <a:pt x="1128230" y="8049"/>
                  <a:pt x="1234466" y="-39504"/>
                  <a:pt x="1326537" y="42955"/>
                </a:cubicBezTo>
                <a:cubicBezTo>
                  <a:pt x="1388255" y="98097"/>
                  <a:pt x="1423666" y="166897"/>
                  <a:pt x="1448455" y="243791"/>
                </a:cubicBezTo>
                <a:cubicBezTo>
                  <a:pt x="1457561" y="272121"/>
                  <a:pt x="1466667" y="299945"/>
                  <a:pt x="1474761" y="323721"/>
                </a:cubicBezTo>
                <a:cubicBezTo>
                  <a:pt x="1563797" y="339404"/>
                  <a:pt x="1647773" y="356098"/>
                  <a:pt x="1732256" y="367733"/>
                </a:cubicBezTo>
                <a:cubicBezTo>
                  <a:pt x="1786386" y="375321"/>
                  <a:pt x="1838998" y="370768"/>
                  <a:pt x="1888574" y="337380"/>
                </a:cubicBezTo>
                <a:cubicBezTo>
                  <a:pt x="1933092" y="307027"/>
                  <a:pt x="1981657" y="277180"/>
                  <a:pt x="2032752" y="263015"/>
                </a:cubicBezTo>
                <a:cubicBezTo>
                  <a:pt x="2099022" y="244297"/>
                  <a:pt x="2169340" y="234180"/>
                  <a:pt x="2237635" y="233674"/>
                </a:cubicBezTo>
                <a:cubicBezTo>
                  <a:pt x="2327176" y="232662"/>
                  <a:pt x="2392941" y="304498"/>
                  <a:pt x="2400024" y="394545"/>
                </a:cubicBezTo>
                <a:cubicBezTo>
                  <a:pt x="2401036" y="407192"/>
                  <a:pt x="2404577" y="419333"/>
                  <a:pt x="2406095" y="426416"/>
                </a:cubicBezTo>
                <a:cubicBezTo>
                  <a:pt x="2471354" y="432486"/>
                  <a:pt x="2531048" y="437039"/>
                  <a:pt x="2591248" y="443616"/>
                </a:cubicBezTo>
                <a:cubicBezTo>
                  <a:pt x="2676237" y="452722"/>
                  <a:pt x="2761732" y="463345"/>
                  <a:pt x="2846720" y="473969"/>
                </a:cubicBezTo>
                <a:cubicBezTo>
                  <a:pt x="2882638" y="478522"/>
                  <a:pt x="2919062" y="484087"/>
                  <a:pt x="2954979" y="490157"/>
                </a:cubicBezTo>
                <a:cubicBezTo>
                  <a:pt x="3014674" y="500781"/>
                  <a:pt x="3034403" y="523546"/>
                  <a:pt x="3048568" y="583746"/>
                </a:cubicBezTo>
                <a:cubicBezTo>
                  <a:pt x="3084992" y="738041"/>
                  <a:pt x="3088027" y="895877"/>
                  <a:pt x="3102698" y="1052195"/>
                </a:cubicBezTo>
                <a:cubicBezTo>
                  <a:pt x="3116357" y="1200419"/>
                  <a:pt x="3135074" y="1348138"/>
                  <a:pt x="3154298" y="1495856"/>
                </a:cubicBezTo>
                <a:cubicBezTo>
                  <a:pt x="3159862" y="1537338"/>
                  <a:pt x="3158851" y="1580844"/>
                  <a:pt x="3185157" y="1619292"/>
                </a:cubicBezTo>
                <a:cubicBezTo>
                  <a:pt x="3199827" y="1640539"/>
                  <a:pt x="3184651" y="1669880"/>
                  <a:pt x="3162392" y="1688092"/>
                </a:cubicBezTo>
                <a:cubicBezTo>
                  <a:pt x="3044015" y="1783704"/>
                  <a:pt x="2915520" y="1864140"/>
                  <a:pt x="2788543" y="1947611"/>
                </a:cubicBezTo>
                <a:cubicBezTo>
                  <a:pt x="2708614" y="2000223"/>
                  <a:pt x="2633742" y="2059917"/>
                  <a:pt x="2556848" y="2117082"/>
                </a:cubicBezTo>
                <a:cubicBezTo>
                  <a:pt x="2456177" y="2191953"/>
                  <a:pt x="2359553" y="2272895"/>
                  <a:pt x="2248258" y="2331577"/>
                </a:cubicBezTo>
                <a:cubicBezTo>
                  <a:pt x="2173894" y="2370530"/>
                  <a:pt x="2108634" y="2424154"/>
                  <a:pt x="2032246" y="2459060"/>
                </a:cubicBezTo>
                <a:cubicBezTo>
                  <a:pt x="2018587" y="2465131"/>
                  <a:pt x="2006446" y="2473731"/>
                  <a:pt x="1993293" y="2480813"/>
                </a:cubicBezTo>
                <a:cubicBezTo>
                  <a:pt x="1936633" y="2509649"/>
                  <a:pt x="1916904" y="2509649"/>
                  <a:pt x="1862268" y="2482331"/>
                </a:cubicBezTo>
                <a:cubicBezTo>
                  <a:pt x="1840515" y="2518754"/>
                  <a:pt x="1809151" y="2529378"/>
                  <a:pt x="1767162" y="2523307"/>
                </a:cubicBezTo>
                <a:cubicBezTo>
                  <a:pt x="1687232" y="2512178"/>
                  <a:pt x="1606291" y="2505601"/>
                  <a:pt x="1526361" y="2495990"/>
                </a:cubicBezTo>
                <a:cubicBezTo>
                  <a:pt x="1423666" y="2483848"/>
                  <a:pt x="1320466" y="2471707"/>
                  <a:pt x="1217771" y="2457037"/>
                </a:cubicBezTo>
                <a:cubicBezTo>
                  <a:pt x="1078653" y="2437307"/>
                  <a:pt x="939535" y="2418083"/>
                  <a:pt x="801428" y="2394307"/>
                </a:cubicBezTo>
                <a:cubicBezTo>
                  <a:pt x="741734" y="2383683"/>
                  <a:pt x="683051" y="2363448"/>
                  <a:pt x="624875" y="2345236"/>
                </a:cubicBezTo>
                <a:cubicBezTo>
                  <a:pt x="524204" y="2313365"/>
                  <a:pt x="424544" y="2278965"/>
                  <a:pt x="323873" y="2247095"/>
                </a:cubicBezTo>
                <a:cubicBezTo>
                  <a:pt x="289473" y="2235965"/>
                  <a:pt x="252038" y="2232424"/>
                  <a:pt x="218143" y="2220788"/>
                </a:cubicBezTo>
                <a:cubicBezTo>
                  <a:pt x="180708" y="2208141"/>
                  <a:pt x="143778" y="2192459"/>
                  <a:pt x="109378" y="2173741"/>
                </a:cubicBezTo>
                <a:cubicBezTo>
                  <a:pt x="73460" y="2154518"/>
                  <a:pt x="68907" y="2130741"/>
                  <a:pt x="86613" y="2090776"/>
                </a:cubicBezTo>
                <a:cubicBezTo>
                  <a:pt x="90155" y="2082176"/>
                  <a:pt x="94202" y="2072058"/>
                  <a:pt x="93190" y="2062952"/>
                </a:cubicBezTo>
                <a:cubicBezTo>
                  <a:pt x="88131" y="2010340"/>
                  <a:pt x="81049" y="1957728"/>
                  <a:pt x="76496" y="1905116"/>
                </a:cubicBezTo>
                <a:cubicBezTo>
                  <a:pt x="71437" y="1854022"/>
                  <a:pt x="68402" y="1802928"/>
                  <a:pt x="64354" y="1751833"/>
                </a:cubicBezTo>
                <a:cubicBezTo>
                  <a:pt x="60307" y="1697704"/>
                  <a:pt x="55754" y="1643068"/>
                  <a:pt x="51201" y="1588939"/>
                </a:cubicBezTo>
                <a:cubicBezTo>
                  <a:pt x="41590" y="1475115"/>
                  <a:pt x="30966" y="1361796"/>
                  <a:pt x="22872" y="1247467"/>
                </a:cubicBezTo>
                <a:cubicBezTo>
                  <a:pt x="18319" y="1179678"/>
                  <a:pt x="18319" y="1111889"/>
                  <a:pt x="14272" y="1044101"/>
                </a:cubicBezTo>
                <a:cubicBezTo>
                  <a:pt x="11742" y="1001607"/>
                  <a:pt x="4660" y="959112"/>
                  <a:pt x="613" y="917124"/>
                </a:cubicBezTo>
                <a:cubicBezTo>
                  <a:pt x="-2422" y="886771"/>
                  <a:pt x="5166" y="864006"/>
                  <a:pt x="38048" y="850853"/>
                </a:cubicBezTo>
                <a:cubicBezTo>
                  <a:pt x="70931" y="837194"/>
                  <a:pt x="100778" y="816453"/>
                  <a:pt x="132143" y="798747"/>
                </a:cubicBezTo>
                <a:cubicBezTo>
                  <a:pt x="136696" y="796217"/>
                  <a:pt x="140743" y="792676"/>
                  <a:pt x="145296" y="792170"/>
                </a:cubicBezTo>
                <a:cubicBezTo>
                  <a:pt x="216626" y="784582"/>
                  <a:pt x="273285" y="738547"/>
                  <a:pt x="341073" y="719323"/>
                </a:cubicBezTo>
                <a:cubicBezTo>
                  <a:pt x="449839" y="688464"/>
                  <a:pt x="553039" y="637876"/>
                  <a:pt x="659781" y="597911"/>
                </a:cubicBezTo>
                <a:cubicBezTo>
                  <a:pt x="774111" y="554910"/>
                  <a:pt x="881358" y="495216"/>
                  <a:pt x="999735" y="462334"/>
                </a:cubicBezTo>
                <a:cubicBezTo>
                  <a:pt x="1016935" y="457275"/>
                  <a:pt x="1031606" y="445134"/>
                  <a:pt x="1050324" y="435016"/>
                </a:cubicBezTo>
                <a:close/>
                <a:moveTo>
                  <a:pt x="1820786" y="2382672"/>
                </a:moveTo>
                <a:cubicBezTo>
                  <a:pt x="1815727" y="2360413"/>
                  <a:pt x="1809657" y="2338154"/>
                  <a:pt x="1806115" y="2315895"/>
                </a:cubicBezTo>
                <a:cubicBezTo>
                  <a:pt x="1787903" y="2196506"/>
                  <a:pt x="1769186" y="2076611"/>
                  <a:pt x="1754009" y="1956717"/>
                </a:cubicBezTo>
                <a:cubicBezTo>
                  <a:pt x="1736809" y="1823669"/>
                  <a:pt x="1723656" y="1690116"/>
                  <a:pt x="1707468" y="1557068"/>
                </a:cubicBezTo>
                <a:cubicBezTo>
                  <a:pt x="1698362" y="1479667"/>
                  <a:pt x="1687232" y="1402773"/>
                  <a:pt x="1676103" y="1325879"/>
                </a:cubicBezTo>
                <a:cubicBezTo>
                  <a:pt x="1671044" y="1288949"/>
                  <a:pt x="1650809" y="1256067"/>
                  <a:pt x="1615903" y="1247972"/>
                </a:cubicBezTo>
                <a:cubicBezTo>
                  <a:pt x="1553679" y="1233302"/>
                  <a:pt x="1488926" y="1226725"/>
                  <a:pt x="1424678" y="1219137"/>
                </a:cubicBezTo>
                <a:cubicBezTo>
                  <a:pt x="1414561" y="1218125"/>
                  <a:pt x="1399890" y="1225713"/>
                  <a:pt x="1392302" y="1234313"/>
                </a:cubicBezTo>
                <a:cubicBezTo>
                  <a:pt x="1366502" y="1264161"/>
                  <a:pt x="1344243" y="1297043"/>
                  <a:pt x="1318443" y="1326890"/>
                </a:cubicBezTo>
                <a:cubicBezTo>
                  <a:pt x="1245089" y="1410867"/>
                  <a:pt x="1174771" y="1496868"/>
                  <a:pt x="1085230" y="1566680"/>
                </a:cubicBezTo>
                <a:cubicBezTo>
                  <a:pt x="1033629" y="1606645"/>
                  <a:pt x="975959" y="1626880"/>
                  <a:pt x="918794" y="1651668"/>
                </a:cubicBezTo>
                <a:cubicBezTo>
                  <a:pt x="900582" y="1659257"/>
                  <a:pt x="879335" y="1660774"/>
                  <a:pt x="866182" y="1638515"/>
                </a:cubicBezTo>
                <a:cubicBezTo>
                  <a:pt x="854546" y="1618280"/>
                  <a:pt x="860111" y="1598044"/>
                  <a:pt x="873264" y="1583374"/>
                </a:cubicBezTo>
                <a:cubicBezTo>
                  <a:pt x="887429" y="1567691"/>
                  <a:pt x="905641" y="1555550"/>
                  <a:pt x="923347" y="1543915"/>
                </a:cubicBezTo>
                <a:cubicBezTo>
                  <a:pt x="987088" y="1502432"/>
                  <a:pt x="1041218" y="1449314"/>
                  <a:pt x="1096865" y="1398220"/>
                </a:cubicBezTo>
                <a:cubicBezTo>
                  <a:pt x="1135312" y="1362302"/>
                  <a:pt x="1167689" y="1319808"/>
                  <a:pt x="1202089" y="1280349"/>
                </a:cubicBezTo>
                <a:cubicBezTo>
                  <a:pt x="1220807" y="1258596"/>
                  <a:pt x="1238513" y="1236337"/>
                  <a:pt x="1260772" y="1208513"/>
                </a:cubicBezTo>
                <a:cubicBezTo>
                  <a:pt x="1215748" y="1203454"/>
                  <a:pt x="1179830" y="1200925"/>
                  <a:pt x="1143912" y="1195360"/>
                </a:cubicBezTo>
                <a:cubicBezTo>
                  <a:pt x="1070559" y="1183725"/>
                  <a:pt x="997206" y="1172596"/>
                  <a:pt x="924358" y="1157925"/>
                </a:cubicBezTo>
                <a:cubicBezTo>
                  <a:pt x="864664" y="1145784"/>
                  <a:pt x="807499" y="1143760"/>
                  <a:pt x="751852" y="1175125"/>
                </a:cubicBezTo>
                <a:cubicBezTo>
                  <a:pt x="757922" y="1240890"/>
                  <a:pt x="764499" y="1305137"/>
                  <a:pt x="769558" y="1369385"/>
                </a:cubicBezTo>
                <a:cubicBezTo>
                  <a:pt x="778664" y="1486244"/>
                  <a:pt x="786252" y="1603609"/>
                  <a:pt x="794852" y="1720974"/>
                </a:cubicBezTo>
                <a:cubicBezTo>
                  <a:pt x="801428" y="1811528"/>
                  <a:pt x="808005" y="1902587"/>
                  <a:pt x="816099" y="1993140"/>
                </a:cubicBezTo>
                <a:cubicBezTo>
                  <a:pt x="819640" y="2032599"/>
                  <a:pt x="825711" y="2072058"/>
                  <a:pt x="830770" y="2111517"/>
                </a:cubicBezTo>
                <a:cubicBezTo>
                  <a:pt x="837852" y="2166659"/>
                  <a:pt x="844934" y="2222306"/>
                  <a:pt x="852523" y="2280483"/>
                </a:cubicBezTo>
                <a:cubicBezTo>
                  <a:pt x="897041" y="2288577"/>
                  <a:pt x="940547" y="2298189"/>
                  <a:pt x="984559" y="2303248"/>
                </a:cubicBezTo>
                <a:cubicBezTo>
                  <a:pt x="1062971" y="2312354"/>
                  <a:pt x="1141383" y="2317918"/>
                  <a:pt x="1219795" y="2327024"/>
                </a:cubicBezTo>
                <a:cubicBezTo>
                  <a:pt x="1247113" y="2330060"/>
                  <a:pt x="1273925" y="2339671"/>
                  <a:pt x="1301242" y="2343718"/>
                </a:cubicBezTo>
                <a:cubicBezTo>
                  <a:pt x="1349807" y="2350801"/>
                  <a:pt x="1398878" y="2355860"/>
                  <a:pt x="1447443" y="2361424"/>
                </a:cubicBezTo>
                <a:cubicBezTo>
                  <a:pt x="1466667" y="2363448"/>
                  <a:pt x="1486396" y="2364966"/>
                  <a:pt x="1505620" y="2366989"/>
                </a:cubicBezTo>
                <a:cubicBezTo>
                  <a:pt x="1577455" y="2375083"/>
                  <a:pt x="1649291" y="2377107"/>
                  <a:pt x="1721127" y="2393295"/>
                </a:cubicBezTo>
                <a:cubicBezTo>
                  <a:pt x="1749456" y="2398860"/>
                  <a:pt x="1789421" y="2414036"/>
                  <a:pt x="1820786" y="2382672"/>
                </a:cubicBezTo>
                <a:close/>
                <a:moveTo>
                  <a:pt x="1765139" y="1381526"/>
                </a:moveTo>
                <a:cubicBezTo>
                  <a:pt x="1828374" y="1712374"/>
                  <a:pt x="1855692" y="2043223"/>
                  <a:pt x="1921963" y="2375589"/>
                </a:cubicBezTo>
                <a:cubicBezTo>
                  <a:pt x="1951304" y="2360413"/>
                  <a:pt x="1973057" y="2349283"/>
                  <a:pt x="1994304" y="2337648"/>
                </a:cubicBezTo>
                <a:cubicBezTo>
                  <a:pt x="2030222" y="2317918"/>
                  <a:pt x="2065634" y="2296165"/>
                  <a:pt x="2102058" y="2277448"/>
                </a:cubicBezTo>
                <a:cubicBezTo>
                  <a:pt x="2116223" y="2270365"/>
                  <a:pt x="2139999" y="2272895"/>
                  <a:pt x="2147082" y="2262271"/>
                </a:cubicBezTo>
                <a:cubicBezTo>
                  <a:pt x="2164787" y="2236977"/>
                  <a:pt x="2192105" y="2230400"/>
                  <a:pt x="2214870" y="2214718"/>
                </a:cubicBezTo>
                <a:cubicBezTo>
                  <a:pt x="2278612" y="2171212"/>
                  <a:pt x="2342353" y="2128212"/>
                  <a:pt x="2405589" y="2083694"/>
                </a:cubicBezTo>
                <a:cubicBezTo>
                  <a:pt x="2451118" y="2051317"/>
                  <a:pt x="2495130" y="2017423"/>
                  <a:pt x="2540154" y="1984034"/>
                </a:cubicBezTo>
                <a:cubicBezTo>
                  <a:pt x="2529530" y="1949634"/>
                  <a:pt x="2519413" y="1917764"/>
                  <a:pt x="2509801" y="1886399"/>
                </a:cubicBezTo>
                <a:cubicBezTo>
                  <a:pt x="2486530" y="1808998"/>
                  <a:pt x="2461742" y="1731598"/>
                  <a:pt x="2440495" y="1653692"/>
                </a:cubicBezTo>
                <a:cubicBezTo>
                  <a:pt x="2424306" y="1594503"/>
                  <a:pt x="2413683" y="1534303"/>
                  <a:pt x="2399012" y="1474609"/>
                </a:cubicBezTo>
                <a:cubicBezTo>
                  <a:pt x="2374730" y="1374949"/>
                  <a:pt x="2349435" y="1275290"/>
                  <a:pt x="2323129" y="1176643"/>
                </a:cubicBezTo>
                <a:cubicBezTo>
                  <a:pt x="2306941" y="1116442"/>
                  <a:pt x="2287718" y="1057254"/>
                  <a:pt x="2270012" y="998571"/>
                </a:cubicBezTo>
                <a:cubicBezTo>
                  <a:pt x="2221953" y="991995"/>
                  <a:pt x="2187552" y="1014254"/>
                  <a:pt x="2152646" y="1031960"/>
                </a:cubicBezTo>
                <a:cubicBezTo>
                  <a:pt x="2040846" y="1089125"/>
                  <a:pt x="1929551" y="1147301"/>
                  <a:pt x="1818256" y="1204972"/>
                </a:cubicBezTo>
                <a:cubicBezTo>
                  <a:pt x="1798527" y="1215596"/>
                  <a:pt x="1778798" y="1226219"/>
                  <a:pt x="1751986" y="1240890"/>
                </a:cubicBezTo>
                <a:cubicBezTo>
                  <a:pt x="1786386" y="1267196"/>
                  <a:pt x="1814715" y="1292490"/>
                  <a:pt x="1846080" y="1312726"/>
                </a:cubicBezTo>
                <a:cubicBezTo>
                  <a:pt x="1883516" y="1337008"/>
                  <a:pt x="1925504" y="1354714"/>
                  <a:pt x="1962434" y="1379502"/>
                </a:cubicBezTo>
                <a:cubicBezTo>
                  <a:pt x="1989246" y="1397714"/>
                  <a:pt x="2013022" y="1420985"/>
                  <a:pt x="2034269" y="1445773"/>
                </a:cubicBezTo>
                <a:cubicBezTo>
                  <a:pt x="2041352" y="1453867"/>
                  <a:pt x="2039328" y="1475115"/>
                  <a:pt x="2033257" y="1485738"/>
                </a:cubicBezTo>
                <a:cubicBezTo>
                  <a:pt x="2029716" y="1491809"/>
                  <a:pt x="2008469" y="1493832"/>
                  <a:pt x="1998351" y="1489785"/>
                </a:cubicBezTo>
                <a:cubicBezTo>
                  <a:pt x="1927528" y="1461962"/>
                  <a:pt x="1853668" y="1441220"/>
                  <a:pt x="1792456" y="1392655"/>
                </a:cubicBezTo>
                <a:cubicBezTo>
                  <a:pt x="1786892" y="1388102"/>
                  <a:pt x="1778292" y="1387091"/>
                  <a:pt x="1765139" y="1381526"/>
                </a:cubicBezTo>
                <a:close/>
                <a:moveTo>
                  <a:pt x="605651" y="1118466"/>
                </a:moveTo>
                <a:cubicBezTo>
                  <a:pt x="606157" y="1114419"/>
                  <a:pt x="606663" y="1110878"/>
                  <a:pt x="607169" y="1106831"/>
                </a:cubicBezTo>
                <a:cubicBezTo>
                  <a:pt x="434662" y="1077489"/>
                  <a:pt x="266202" y="1026901"/>
                  <a:pt x="84084" y="1005654"/>
                </a:cubicBezTo>
                <a:cubicBezTo>
                  <a:pt x="88131" y="1039548"/>
                  <a:pt x="91672" y="1066866"/>
                  <a:pt x="94202" y="1094183"/>
                </a:cubicBezTo>
                <a:cubicBezTo>
                  <a:pt x="112919" y="1270231"/>
                  <a:pt x="132143" y="1446279"/>
                  <a:pt x="150355" y="1622327"/>
                </a:cubicBezTo>
                <a:cubicBezTo>
                  <a:pt x="154908" y="1666339"/>
                  <a:pt x="150355" y="1712374"/>
                  <a:pt x="158955" y="1755375"/>
                </a:cubicBezTo>
                <a:cubicBezTo>
                  <a:pt x="179190" y="1861104"/>
                  <a:pt x="174131" y="1969870"/>
                  <a:pt x="200943" y="2075094"/>
                </a:cubicBezTo>
                <a:cubicBezTo>
                  <a:pt x="208532" y="2104435"/>
                  <a:pt x="219155" y="2116070"/>
                  <a:pt x="247485" y="2122141"/>
                </a:cubicBezTo>
                <a:cubicBezTo>
                  <a:pt x="306673" y="2135294"/>
                  <a:pt x="365356" y="2151988"/>
                  <a:pt x="424038" y="2168176"/>
                </a:cubicBezTo>
                <a:cubicBezTo>
                  <a:pt x="441238" y="2172729"/>
                  <a:pt x="457427" y="2182341"/>
                  <a:pt x="475133" y="2186388"/>
                </a:cubicBezTo>
                <a:cubicBezTo>
                  <a:pt x="556580" y="2206624"/>
                  <a:pt x="638028" y="2226353"/>
                  <a:pt x="719475" y="2245577"/>
                </a:cubicBezTo>
                <a:cubicBezTo>
                  <a:pt x="728075" y="2247600"/>
                  <a:pt x="737181" y="2247095"/>
                  <a:pt x="745781" y="2248106"/>
                </a:cubicBezTo>
                <a:cubicBezTo>
                  <a:pt x="730099" y="2070035"/>
                  <a:pt x="713404" y="1896010"/>
                  <a:pt x="699746" y="1721986"/>
                </a:cubicBezTo>
                <a:cubicBezTo>
                  <a:pt x="686087" y="1546444"/>
                  <a:pt x="691146" y="1369385"/>
                  <a:pt x="674451" y="1190807"/>
                </a:cubicBezTo>
                <a:cubicBezTo>
                  <a:pt x="661298" y="1192325"/>
                  <a:pt x="653204" y="1192831"/>
                  <a:pt x="645616" y="1193843"/>
                </a:cubicBezTo>
                <a:cubicBezTo>
                  <a:pt x="637522" y="1194854"/>
                  <a:pt x="629428" y="1197384"/>
                  <a:pt x="621333" y="1197890"/>
                </a:cubicBezTo>
                <a:cubicBezTo>
                  <a:pt x="595027" y="1199913"/>
                  <a:pt x="565686" y="1182713"/>
                  <a:pt x="562145" y="1162478"/>
                </a:cubicBezTo>
                <a:cubicBezTo>
                  <a:pt x="557086" y="1134148"/>
                  <a:pt x="581874" y="1132631"/>
                  <a:pt x="598063" y="1123019"/>
                </a:cubicBezTo>
                <a:cubicBezTo>
                  <a:pt x="600592" y="1122513"/>
                  <a:pt x="603122" y="1120489"/>
                  <a:pt x="605651" y="1118466"/>
                </a:cubicBezTo>
                <a:close/>
                <a:moveTo>
                  <a:pt x="2331224" y="943936"/>
                </a:moveTo>
                <a:cubicBezTo>
                  <a:pt x="2359553" y="1027407"/>
                  <a:pt x="2386365" y="1102278"/>
                  <a:pt x="2410647" y="1177654"/>
                </a:cubicBezTo>
                <a:cubicBezTo>
                  <a:pt x="2430377" y="1238866"/>
                  <a:pt x="2450106" y="1300584"/>
                  <a:pt x="2466295" y="1362808"/>
                </a:cubicBezTo>
                <a:cubicBezTo>
                  <a:pt x="2495636" y="1476632"/>
                  <a:pt x="2521436" y="1590962"/>
                  <a:pt x="2551283" y="1704280"/>
                </a:cubicBezTo>
                <a:cubicBezTo>
                  <a:pt x="2570507" y="1777128"/>
                  <a:pt x="2595295" y="1848963"/>
                  <a:pt x="2619578" y="1927375"/>
                </a:cubicBezTo>
                <a:cubicBezTo>
                  <a:pt x="2777414" y="1825187"/>
                  <a:pt x="2928673" y="1727045"/>
                  <a:pt x="3078921" y="1629409"/>
                </a:cubicBezTo>
                <a:cubicBezTo>
                  <a:pt x="3065262" y="1523680"/>
                  <a:pt x="3050086" y="1420479"/>
                  <a:pt x="3038956" y="1316773"/>
                </a:cubicBezTo>
                <a:cubicBezTo>
                  <a:pt x="3027321" y="1208513"/>
                  <a:pt x="3018721" y="1099748"/>
                  <a:pt x="3011133" y="990983"/>
                </a:cubicBezTo>
                <a:cubicBezTo>
                  <a:pt x="3004556" y="893347"/>
                  <a:pt x="3001015" y="795712"/>
                  <a:pt x="2995956" y="698076"/>
                </a:cubicBezTo>
                <a:cubicBezTo>
                  <a:pt x="2994438" y="672276"/>
                  <a:pt x="2991909" y="646981"/>
                  <a:pt x="2989380" y="614605"/>
                </a:cubicBezTo>
                <a:cubicBezTo>
                  <a:pt x="2766284" y="726405"/>
                  <a:pt x="2549766" y="834665"/>
                  <a:pt x="2331224" y="943936"/>
                </a:cubicBezTo>
                <a:close/>
                <a:moveTo>
                  <a:pt x="1347278" y="871594"/>
                </a:moveTo>
                <a:cubicBezTo>
                  <a:pt x="1309842" y="838712"/>
                  <a:pt x="1279995" y="810382"/>
                  <a:pt x="1247619" y="785594"/>
                </a:cubicBezTo>
                <a:cubicBezTo>
                  <a:pt x="1229913" y="771935"/>
                  <a:pt x="1208665" y="760805"/>
                  <a:pt x="1186913" y="754735"/>
                </a:cubicBezTo>
                <a:cubicBezTo>
                  <a:pt x="1150489" y="744617"/>
                  <a:pt x="1112547" y="740064"/>
                  <a:pt x="1075618" y="731464"/>
                </a:cubicBezTo>
                <a:cubicBezTo>
                  <a:pt x="1006818" y="715782"/>
                  <a:pt x="935488" y="703135"/>
                  <a:pt x="892488" y="634334"/>
                </a:cubicBezTo>
                <a:cubicBezTo>
                  <a:pt x="825205" y="662664"/>
                  <a:pt x="758934" y="688970"/>
                  <a:pt x="694181" y="718311"/>
                </a:cubicBezTo>
                <a:cubicBezTo>
                  <a:pt x="578333" y="770923"/>
                  <a:pt x="451356" y="791664"/>
                  <a:pt x="337026" y="849841"/>
                </a:cubicBezTo>
                <a:cubicBezTo>
                  <a:pt x="279861" y="879182"/>
                  <a:pt x="215614" y="895371"/>
                  <a:pt x="159461" y="931794"/>
                </a:cubicBezTo>
                <a:cubicBezTo>
                  <a:pt x="234838" y="943430"/>
                  <a:pt x="308697" y="954559"/>
                  <a:pt x="382556" y="966195"/>
                </a:cubicBezTo>
                <a:cubicBezTo>
                  <a:pt x="406838" y="970242"/>
                  <a:pt x="430615" y="977830"/>
                  <a:pt x="454897" y="982383"/>
                </a:cubicBezTo>
                <a:cubicBezTo>
                  <a:pt x="543933" y="999583"/>
                  <a:pt x="633475" y="1016783"/>
                  <a:pt x="722510" y="1032466"/>
                </a:cubicBezTo>
                <a:cubicBezTo>
                  <a:pt x="759946" y="1039042"/>
                  <a:pt x="798393" y="1047642"/>
                  <a:pt x="834817" y="1044101"/>
                </a:cubicBezTo>
                <a:cubicBezTo>
                  <a:pt x="878323" y="1040054"/>
                  <a:pt x="921829" y="1025889"/>
                  <a:pt x="963817" y="1011724"/>
                </a:cubicBezTo>
                <a:cubicBezTo>
                  <a:pt x="1021488" y="991995"/>
                  <a:pt x="1077135" y="966701"/>
                  <a:pt x="1134300" y="945453"/>
                </a:cubicBezTo>
                <a:cubicBezTo>
                  <a:pt x="1202595" y="920665"/>
                  <a:pt x="1270889" y="897900"/>
                  <a:pt x="1347278" y="871594"/>
                </a:cubicBezTo>
                <a:close/>
                <a:moveTo>
                  <a:pt x="2027187" y="858441"/>
                </a:moveTo>
                <a:cubicBezTo>
                  <a:pt x="2098011" y="874124"/>
                  <a:pt x="2160740" y="889300"/>
                  <a:pt x="2223976" y="900936"/>
                </a:cubicBezTo>
                <a:cubicBezTo>
                  <a:pt x="2238647" y="903465"/>
                  <a:pt x="2256859" y="897394"/>
                  <a:pt x="2271023" y="890818"/>
                </a:cubicBezTo>
                <a:cubicBezTo>
                  <a:pt x="2412165" y="822523"/>
                  <a:pt x="2553307" y="753723"/>
                  <a:pt x="2693943" y="683911"/>
                </a:cubicBezTo>
                <a:cubicBezTo>
                  <a:pt x="2751108" y="655582"/>
                  <a:pt x="2806755" y="623711"/>
                  <a:pt x="2871002" y="588805"/>
                </a:cubicBezTo>
                <a:cubicBezTo>
                  <a:pt x="2811308" y="580205"/>
                  <a:pt x="2761225" y="573122"/>
                  <a:pt x="2711143" y="566040"/>
                </a:cubicBezTo>
                <a:cubicBezTo>
                  <a:pt x="2615025" y="552887"/>
                  <a:pt x="2518401" y="539228"/>
                  <a:pt x="2421777" y="527593"/>
                </a:cubicBezTo>
                <a:cubicBezTo>
                  <a:pt x="2400024" y="525063"/>
                  <a:pt x="2380294" y="530122"/>
                  <a:pt x="2366635" y="552381"/>
                </a:cubicBezTo>
                <a:cubicBezTo>
                  <a:pt x="2348424" y="581722"/>
                  <a:pt x="2330212" y="612581"/>
                  <a:pt x="2305929" y="636864"/>
                </a:cubicBezTo>
                <a:cubicBezTo>
                  <a:pt x="2243200" y="700605"/>
                  <a:pt x="2179458" y="762829"/>
                  <a:pt x="2099528" y="805829"/>
                </a:cubicBezTo>
                <a:cubicBezTo>
                  <a:pt x="2075752" y="818982"/>
                  <a:pt x="2055011" y="838206"/>
                  <a:pt x="2027187" y="858441"/>
                </a:cubicBezTo>
                <a:close/>
                <a:moveTo>
                  <a:pt x="1125700" y="407192"/>
                </a:moveTo>
                <a:cubicBezTo>
                  <a:pt x="1215748" y="387969"/>
                  <a:pt x="1301242" y="364192"/>
                  <a:pt x="1384713" y="324733"/>
                </a:cubicBezTo>
                <a:cubicBezTo>
                  <a:pt x="1371054" y="261497"/>
                  <a:pt x="1351325" y="204332"/>
                  <a:pt x="1318443" y="151720"/>
                </a:cubicBezTo>
                <a:cubicBezTo>
                  <a:pt x="1285560" y="99108"/>
                  <a:pt x="1263301" y="90508"/>
                  <a:pt x="1203101" y="104167"/>
                </a:cubicBezTo>
                <a:cubicBezTo>
                  <a:pt x="1157065" y="114791"/>
                  <a:pt x="1138853" y="151215"/>
                  <a:pt x="1127218" y="188144"/>
                </a:cubicBezTo>
                <a:cubicBezTo>
                  <a:pt x="1105465" y="258462"/>
                  <a:pt x="1110018" y="331309"/>
                  <a:pt x="1125700" y="407192"/>
                </a:cubicBezTo>
                <a:close/>
                <a:moveTo>
                  <a:pt x="1590608" y="1001101"/>
                </a:moveTo>
                <a:cubicBezTo>
                  <a:pt x="1596173" y="1015265"/>
                  <a:pt x="1600726" y="1030948"/>
                  <a:pt x="1608314" y="1044607"/>
                </a:cubicBezTo>
                <a:cubicBezTo>
                  <a:pt x="1623491" y="1071925"/>
                  <a:pt x="1639679" y="1098736"/>
                  <a:pt x="1656373" y="1125042"/>
                </a:cubicBezTo>
                <a:cubicBezTo>
                  <a:pt x="1684703" y="1171078"/>
                  <a:pt x="1699374" y="1175631"/>
                  <a:pt x="1748950" y="1152360"/>
                </a:cubicBezTo>
                <a:cubicBezTo>
                  <a:pt x="1815727" y="1120489"/>
                  <a:pt x="1883010" y="1089125"/>
                  <a:pt x="1948775" y="1054724"/>
                </a:cubicBezTo>
                <a:cubicBezTo>
                  <a:pt x="1991775" y="1032466"/>
                  <a:pt x="2032246" y="1005654"/>
                  <a:pt x="2077775" y="978842"/>
                </a:cubicBezTo>
                <a:cubicBezTo>
                  <a:pt x="2009987" y="967206"/>
                  <a:pt x="1948269" y="958100"/>
                  <a:pt x="1887563" y="944947"/>
                </a:cubicBezTo>
                <a:cubicBezTo>
                  <a:pt x="1856704" y="938371"/>
                  <a:pt x="1829386" y="938877"/>
                  <a:pt x="1801562" y="952536"/>
                </a:cubicBezTo>
                <a:cubicBezTo>
                  <a:pt x="1789927" y="958100"/>
                  <a:pt x="1776774" y="961136"/>
                  <a:pt x="1764127" y="964171"/>
                </a:cubicBezTo>
                <a:cubicBezTo>
                  <a:pt x="1707468" y="976312"/>
                  <a:pt x="1651315" y="988454"/>
                  <a:pt x="1590608" y="1001101"/>
                </a:cubicBezTo>
                <a:close/>
                <a:moveTo>
                  <a:pt x="1153524" y="528604"/>
                </a:moveTo>
                <a:cubicBezTo>
                  <a:pt x="1166677" y="554405"/>
                  <a:pt x="1177807" y="574134"/>
                  <a:pt x="1186407" y="594875"/>
                </a:cubicBezTo>
                <a:cubicBezTo>
                  <a:pt x="1206642" y="642934"/>
                  <a:pt x="1243572" y="669746"/>
                  <a:pt x="1291125" y="685935"/>
                </a:cubicBezTo>
                <a:cubicBezTo>
                  <a:pt x="1327042" y="698076"/>
                  <a:pt x="1362454" y="712241"/>
                  <a:pt x="1398372" y="724888"/>
                </a:cubicBezTo>
                <a:cubicBezTo>
                  <a:pt x="1410008" y="728935"/>
                  <a:pt x="1422655" y="729947"/>
                  <a:pt x="1439855" y="732982"/>
                </a:cubicBezTo>
                <a:cubicBezTo>
                  <a:pt x="1426702" y="633828"/>
                  <a:pt x="1425690" y="538722"/>
                  <a:pt x="1405960" y="443110"/>
                </a:cubicBezTo>
                <a:cubicBezTo>
                  <a:pt x="1319454" y="472451"/>
                  <a:pt x="1239524" y="499769"/>
                  <a:pt x="1153524" y="528604"/>
                </a:cubicBezTo>
                <a:close/>
                <a:moveTo>
                  <a:pt x="1700891" y="805829"/>
                </a:moveTo>
                <a:cubicBezTo>
                  <a:pt x="1751986" y="819488"/>
                  <a:pt x="1795998" y="832641"/>
                  <a:pt x="1843045" y="816453"/>
                </a:cubicBezTo>
                <a:cubicBezTo>
                  <a:pt x="1922975" y="789135"/>
                  <a:pt x="1995822" y="746641"/>
                  <a:pt x="2064116" y="698076"/>
                </a:cubicBezTo>
                <a:cubicBezTo>
                  <a:pt x="2119258" y="659123"/>
                  <a:pt x="2168329" y="611570"/>
                  <a:pt x="2219423" y="566546"/>
                </a:cubicBezTo>
                <a:cubicBezTo>
                  <a:pt x="2232576" y="554910"/>
                  <a:pt x="2241682" y="539734"/>
                  <a:pt x="2253823" y="525063"/>
                </a:cubicBezTo>
                <a:cubicBezTo>
                  <a:pt x="2201211" y="505840"/>
                  <a:pt x="2159223" y="514440"/>
                  <a:pt x="2121787" y="549852"/>
                </a:cubicBezTo>
                <a:cubicBezTo>
                  <a:pt x="2110152" y="560981"/>
                  <a:pt x="2094469" y="568063"/>
                  <a:pt x="2079799" y="576158"/>
                </a:cubicBezTo>
                <a:cubicBezTo>
                  <a:pt x="1953328" y="646476"/>
                  <a:pt x="1824327" y="713252"/>
                  <a:pt x="1700891" y="805829"/>
                </a:cubicBezTo>
                <a:close/>
                <a:moveTo>
                  <a:pt x="1532938" y="721852"/>
                </a:moveTo>
                <a:cubicBezTo>
                  <a:pt x="1535973" y="722864"/>
                  <a:pt x="1539514" y="724382"/>
                  <a:pt x="1542549" y="725394"/>
                </a:cubicBezTo>
                <a:cubicBezTo>
                  <a:pt x="1554185" y="708699"/>
                  <a:pt x="1566326" y="692511"/>
                  <a:pt x="1576444" y="674805"/>
                </a:cubicBezTo>
                <a:cubicBezTo>
                  <a:pt x="1588079" y="655076"/>
                  <a:pt x="1595667" y="632817"/>
                  <a:pt x="1608314" y="613593"/>
                </a:cubicBezTo>
                <a:cubicBezTo>
                  <a:pt x="1638162" y="569075"/>
                  <a:pt x="1670032" y="525569"/>
                  <a:pt x="1703421" y="478016"/>
                </a:cubicBezTo>
                <a:cubicBezTo>
                  <a:pt x="1687738" y="472957"/>
                  <a:pt x="1674079" y="466887"/>
                  <a:pt x="1660421" y="464863"/>
                </a:cubicBezTo>
                <a:cubicBezTo>
                  <a:pt x="1622985" y="459804"/>
                  <a:pt x="1585550" y="456263"/>
                  <a:pt x="1547608" y="452216"/>
                </a:cubicBezTo>
                <a:cubicBezTo>
                  <a:pt x="1533443" y="450698"/>
                  <a:pt x="1519279" y="450698"/>
                  <a:pt x="1502079" y="450192"/>
                </a:cubicBezTo>
                <a:cubicBezTo>
                  <a:pt x="1513208" y="543781"/>
                  <a:pt x="1523326" y="632817"/>
                  <a:pt x="1532938" y="721852"/>
                </a:cubicBezTo>
                <a:close/>
                <a:moveTo>
                  <a:pt x="1069041" y="1078501"/>
                </a:moveTo>
                <a:cubicBezTo>
                  <a:pt x="1069547" y="1083054"/>
                  <a:pt x="1069547" y="1087607"/>
                  <a:pt x="1070053" y="1092160"/>
                </a:cubicBezTo>
                <a:cubicBezTo>
                  <a:pt x="1150995" y="1100254"/>
                  <a:pt x="1231936" y="1108854"/>
                  <a:pt x="1312878" y="1114925"/>
                </a:cubicBezTo>
                <a:cubicBezTo>
                  <a:pt x="1325019" y="1115937"/>
                  <a:pt x="1341713" y="1106831"/>
                  <a:pt x="1349807" y="1096713"/>
                </a:cubicBezTo>
                <a:cubicBezTo>
                  <a:pt x="1381678" y="1058772"/>
                  <a:pt x="1402419" y="1014760"/>
                  <a:pt x="1419114" y="957089"/>
                </a:cubicBezTo>
                <a:cubicBezTo>
                  <a:pt x="1297195" y="999583"/>
                  <a:pt x="1183371" y="1039042"/>
                  <a:pt x="1069041" y="1078501"/>
                </a:cubicBezTo>
                <a:close/>
                <a:moveTo>
                  <a:pt x="1995316" y="511910"/>
                </a:moveTo>
                <a:cubicBezTo>
                  <a:pt x="1994810" y="508369"/>
                  <a:pt x="1994810" y="504828"/>
                  <a:pt x="1994304" y="501793"/>
                </a:cubicBezTo>
                <a:cubicBezTo>
                  <a:pt x="1964457" y="497746"/>
                  <a:pt x="1934610" y="494204"/>
                  <a:pt x="1904763" y="490157"/>
                </a:cubicBezTo>
                <a:cubicBezTo>
                  <a:pt x="1884021" y="487122"/>
                  <a:pt x="1867833" y="493698"/>
                  <a:pt x="1850633" y="506851"/>
                </a:cubicBezTo>
                <a:cubicBezTo>
                  <a:pt x="1804598" y="542769"/>
                  <a:pt x="1769692" y="588805"/>
                  <a:pt x="1735291" y="634840"/>
                </a:cubicBezTo>
                <a:cubicBezTo>
                  <a:pt x="1730738" y="640911"/>
                  <a:pt x="1728715" y="649511"/>
                  <a:pt x="1727197" y="653558"/>
                </a:cubicBezTo>
                <a:cubicBezTo>
                  <a:pt x="1816739" y="606005"/>
                  <a:pt x="1905775" y="558958"/>
                  <a:pt x="1995316" y="511910"/>
                </a:cubicBezTo>
                <a:close/>
                <a:moveTo>
                  <a:pt x="2311494" y="412251"/>
                </a:moveTo>
                <a:cubicBezTo>
                  <a:pt x="2313012" y="365204"/>
                  <a:pt x="2302894" y="351039"/>
                  <a:pt x="2258376" y="349015"/>
                </a:cubicBezTo>
                <a:cubicBezTo>
                  <a:pt x="2192611" y="345980"/>
                  <a:pt x="2127352" y="353063"/>
                  <a:pt x="2063611" y="383416"/>
                </a:cubicBezTo>
                <a:cubicBezTo>
                  <a:pt x="2070693" y="389486"/>
                  <a:pt x="2074740" y="396063"/>
                  <a:pt x="2079799" y="396569"/>
                </a:cubicBezTo>
                <a:cubicBezTo>
                  <a:pt x="2155682" y="402133"/>
                  <a:pt x="2232070" y="406686"/>
                  <a:pt x="2311494" y="412251"/>
                </a:cubicBezTo>
                <a:close/>
                <a:moveTo>
                  <a:pt x="1503596" y="1023865"/>
                </a:moveTo>
                <a:cubicBezTo>
                  <a:pt x="1484373" y="1065854"/>
                  <a:pt x="1470208" y="1097219"/>
                  <a:pt x="1453514" y="1135160"/>
                </a:cubicBezTo>
                <a:cubicBezTo>
                  <a:pt x="1491455" y="1140725"/>
                  <a:pt x="1526361" y="1145278"/>
                  <a:pt x="1568855" y="1151348"/>
                </a:cubicBezTo>
                <a:cubicBezTo>
                  <a:pt x="1545585" y="1106325"/>
                  <a:pt x="1526867" y="1069901"/>
                  <a:pt x="1503596" y="1023865"/>
                </a:cubicBezTo>
                <a:close/>
                <a:moveTo>
                  <a:pt x="1086747" y="556934"/>
                </a:moveTo>
                <a:cubicBezTo>
                  <a:pt x="1033124" y="567052"/>
                  <a:pt x="1010359" y="578181"/>
                  <a:pt x="992147" y="601958"/>
                </a:cubicBezTo>
                <a:cubicBezTo>
                  <a:pt x="1031606" y="610558"/>
                  <a:pt x="1070559" y="619664"/>
                  <a:pt x="1118618" y="630287"/>
                </a:cubicBezTo>
                <a:cubicBezTo>
                  <a:pt x="1105465" y="600946"/>
                  <a:pt x="1096865" y="580205"/>
                  <a:pt x="1086747" y="55693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23" title="Current members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6650">
            <a:off x="3829161" y="487193"/>
            <a:ext cx="4797153" cy="192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 title="chapter socia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27922">
            <a:off x="324375" y="2486000"/>
            <a:ext cx="4120826" cy="246687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3"/>
          <p:cNvSpPr txBox="1"/>
          <p:nvPr/>
        </p:nvSpPr>
        <p:spPr>
          <a:xfrm rot="-236058">
            <a:off x="1146372" y="1855158"/>
            <a:ext cx="2282379" cy="5541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Chapter Social</a:t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/>
          <p:nvPr/>
        </p:nvSpPr>
        <p:spPr>
          <a:xfrm>
            <a:off x="2159800" y="1327975"/>
            <a:ext cx="45525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9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75 </a:t>
            </a:r>
            <a:r>
              <a:rPr lang="en" sz="69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Years</a:t>
            </a:r>
            <a:endParaRPr sz="3600"/>
          </a:p>
        </p:txBody>
      </p:sp>
      <p:sp>
        <p:nvSpPr>
          <p:cNvPr id="206" name="Google Shape;206;p24"/>
          <p:cNvSpPr/>
          <p:nvPr/>
        </p:nvSpPr>
        <p:spPr>
          <a:xfrm>
            <a:off x="8085066" y="4116840"/>
            <a:ext cx="248784" cy="334351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4"/>
          <p:cNvSpPr/>
          <p:nvPr/>
        </p:nvSpPr>
        <p:spPr>
          <a:xfrm>
            <a:off x="709942" y="669041"/>
            <a:ext cx="529387" cy="711466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4"/>
          <p:cNvSpPr/>
          <p:nvPr/>
        </p:nvSpPr>
        <p:spPr>
          <a:xfrm rot="623331">
            <a:off x="7174778" y="769004"/>
            <a:ext cx="1311319" cy="2179915"/>
          </a:xfrm>
          <a:custGeom>
            <a:rect b="b" l="l" r="r" t="t"/>
            <a:pathLst>
              <a:path extrusionOk="0" h="3457027" w="1719762">
                <a:moveTo>
                  <a:pt x="868006" y="3455714"/>
                </a:moveTo>
                <a:cubicBezTo>
                  <a:pt x="818340" y="3453230"/>
                  <a:pt x="769294" y="3454472"/>
                  <a:pt x="722111" y="3447643"/>
                </a:cubicBezTo>
                <a:cubicBezTo>
                  <a:pt x="646990" y="3436468"/>
                  <a:pt x="572490" y="3421568"/>
                  <a:pt x="498612" y="3404185"/>
                </a:cubicBezTo>
                <a:cubicBezTo>
                  <a:pt x="442737" y="3391147"/>
                  <a:pt x="388724" y="3371281"/>
                  <a:pt x="333470" y="3354518"/>
                </a:cubicBezTo>
                <a:cubicBezTo>
                  <a:pt x="326020" y="3352035"/>
                  <a:pt x="317329" y="3350793"/>
                  <a:pt x="311120" y="3346447"/>
                </a:cubicBezTo>
                <a:cubicBezTo>
                  <a:pt x="217996" y="3283743"/>
                  <a:pt x="120525" y="3227869"/>
                  <a:pt x="45405" y="3142194"/>
                </a:cubicBezTo>
                <a:cubicBezTo>
                  <a:pt x="11259" y="3103702"/>
                  <a:pt x="-1158" y="3065211"/>
                  <a:pt x="84" y="3015544"/>
                </a:cubicBezTo>
                <a:cubicBezTo>
                  <a:pt x="2567" y="2938561"/>
                  <a:pt x="14363" y="2864062"/>
                  <a:pt x="34850" y="2790804"/>
                </a:cubicBezTo>
                <a:cubicBezTo>
                  <a:pt x="39817" y="2772799"/>
                  <a:pt x="49130" y="2756658"/>
                  <a:pt x="54096" y="2738654"/>
                </a:cubicBezTo>
                <a:cubicBezTo>
                  <a:pt x="60925" y="2715683"/>
                  <a:pt x="65271" y="2692091"/>
                  <a:pt x="70859" y="2669121"/>
                </a:cubicBezTo>
                <a:cubicBezTo>
                  <a:pt x="77688" y="2640562"/>
                  <a:pt x="85138" y="2612625"/>
                  <a:pt x="91967" y="2584067"/>
                </a:cubicBezTo>
                <a:cubicBezTo>
                  <a:pt x="93829" y="2576617"/>
                  <a:pt x="95692" y="2568546"/>
                  <a:pt x="97554" y="2561096"/>
                </a:cubicBezTo>
                <a:cubicBezTo>
                  <a:pt x="112454" y="2501496"/>
                  <a:pt x="126734" y="2441896"/>
                  <a:pt x="141633" y="2382296"/>
                </a:cubicBezTo>
                <a:cubicBezTo>
                  <a:pt x="149083" y="2352497"/>
                  <a:pt x="154050" y="2322076"/>
                  <a:pt x="163983" y="2293518"/>
                </a:cubicBezTo>
                <a:cubicBezTo>
                  <a:pt x="188196" y="2223364"/>
                  <a:pt x="215512" y="2153831"/>
                  <a:pt x="240346" y="2083677"/>
                </a:cubicBezTo>
                <a:cubicBezTo>
                  <a:pt x="253383" y="2047668"/>
                  <a:pt x="261454" y="2009798"/>
                  <a:pt x="275112" y="1973789"/>
                </a:cubicBezTo>
                <a:cubicBezTo>
                  <a:pt x="290633" y="1932194"/>
                  <a:pt x="309879" y="1891219"/>
                  <a:pt x="327262" y="1850244"/>
                </a:cubicBezTo>
                <a:cubicBezTo>
                  <a:pt x="330366" y="1842794"/>
                  <a:pt x="335333" y="1835965"/>
                  <a:pt x="337195" y="1828515"/>
                </a:cubicBezTo>
                <a:cubicBezTo>
                  <a:pt x="357683" y="1743461"/>
                  <a:pt x="399899" y="1667099"/>
                  <a:pt x="434045" y="1587012"/>
                </a:cubicBezTo>
                <a:cubicBezTo>
                  <a:pt x="449566" y="1551003"/>
                  <a:pt x="470053" y="1517479"/>
                  <a:pt x="480607" y="1478366"/>
                </a:cubicBezTo>
                <a:cubicBezTo>
                  <a:pt x="495507" y="1424975"/>
                  <a:pt x="522824" y="1374687"/>
                  <a:pt x="543932" y="1322538"/>
                </a:cubicBezTo>
                <a:cubicBezTo>
                  <a:pt x="570628" y="1257350"/>
                  <a:pt x="597324" y="1192163"/>
                  <a:pt x="624020" y="1126976"/>
                </a:cubicBezTo>
                <a:cubicBezTo>
                  <a:pt x="635815" y="1098417"/>
                  <a:pt x="648232" y="1070480"/>
                  <a:pt x="660649" y="1042543"/>
                </a:cubicBezTo>
                <a:cubicBezTo>
                  <a:pt x="679274" y="1000947"/>
                  <a:pt x="696036" y="958730"/>
                  <a:pt x="716523" y="918376"/>
                </a:cubicBezTo>
                <a:cubicBezTo>
                  <a:pt x="729561" y="893543"/>
                  <a:pt x="739494" y="865606"/>
                  <a:pt x="772398" y="854431"/>
                </a:cubicBezTo>
                <a:cubicBezTo>
                  <a:pt x="784815" y="850085"/>
                  <a:pt x="791644" y="827114"/>
                  <a:pt x="800336" y="812214"/>
                </a:cubicBezTo>
                <a:cubicBezTo>
                  <a:pt x="816477" y="784277"/>
                  <a:pt x="841311" y="775585"/>
                  <a:pt x="871731" y="778689"/>
                </a:cubicBezTo>
                <a:cubicBezTo>
                  <a:pt x="899669" y="781173"/>
                  <a:pt x="919535" y="798556"/>
                  <a:pt x="930710" y="821527"/>
                </a:cubicBezTo>
                <a:cubicBezTo>
                  <a:pt x="959268" y="880506"/>
                  <a:pt x="989689" y="938864"/>
                  <a:pt x="1011418" y="1000326"/>
                </a:cubicBezTo>
                <a:cubicBezTo>
                  <a:pt x="1060464" y="1140634"/>
                  <a:pt x="1103922" y="1282184"/>
                  <a:pt x="1151726" y="1423112"/>
                </a:cubicBezTo>
                <a:cubicBezTo>
                  <a:pt x="1184630" y="1520583"/>
                  <a:pt x="1222501" y="1616191"/>
                  <a:pt x="1257268" y="1713040"/>
                </a:cubicBezTo>
                <a:cubicBezTo>
                  <a:pt x="1285826" y="1791886"/>
                  <a:pt x="1315005" y="1870731"/>
                  <a:pt x="1341701" y="1950819"/>
                </a:cubicBezTo>
                <a:cubicBezTo>
                  <a:pt x="1368396" y="2030285"/>
                  <a:pt x="1391988" y="2110993"/>
                  <a:pt x="1416821" y="2191080"/>
                </a:cubicBezTo>
                <a:cubicBezTo>
                  <a:pt x="1431100" y="2238264"/>
                  <a:pt x="1443517" y="2286068"/>
                  <a:pt x="1457796" y="2333251"/>
                </a:cubicBezTo>
                <a:cubicBezTo>
                  <a:pt x="1475179" y="2389126"/>
                  <a:pt x="1494425" y="2445000"/>
                  <a:pt x="1513050" y="2500254"/>
                </a:cubicBezTo>
                <a:cubicBezTo>
                  <a:pt x="1550300" y="2610142"/>
                  <a:pt x="1586929" y="2720029"/>
                  <a:pt x="1625421" y="2829916"/>
                </a:cubicBezTo>
                <a:cubicBezTo>
                  <a:pt x="1638458" y="2867787"/>
                  <a:pt x="1657083" y="2903795"/>
                  <a:pt x="1670120" y="2941665"/>
                </a:cubicBezTo>
                <a:cubicBezTo>
                  <a:pt x="1688125" y="2991332"/>
                  <a:pt x="1704266" y="3042240"/>
                  <a:pt x="1718545" y="3093148"/>
                </a:cubicBezTo>
                <a:cubicBezTo>
                  <a:pt x="1721649" y="3103082"/>
                  <a:pt x="1718545" y="3118602"/>
                  <a:pt x="1712337" y="3127294"/>
                </a:cubicBezTo>
                <a:cubicBezTo>
                  <a:pt x="1693091" y="3155852"/>
                  <a:pt x="1673845" y="3185652"/>
                  <a:pt x="1648391" y="3208623"/>
                </a:cubicBezTo>
                <a:cubicBezTo>
                  <a:pt x="1617971" y="3236560"/>
                  <a:pt x="1582583" y="3258910"/>
                  <a:pt x="1548437" y="3281260"/>
                </a:cubicBezTo>
                <a:cubicBezTo>
                  <a:pt x="1514292" y="3304231"/>
                  <a:pt x="1480146" y="3328443"/>
                  <a:pt x="1442896" y="3344585"/>
                </a:cubicBezTo>
                <a:cubicBezTo>
                  <a:pt x="1360946" y="3379972"/>
                  <a:pt x="1278376" y="3411635"/>
                  <a:pt x="1188355" y="3426535"/>
                </a:cubicBezTo>
                <a:cubicBezTo>
                  <a:pt x="1098335" y="3441435"/>
                  <a:pt x="1007693" y="3442676"/>
                  <a:pt x="917673" y="3456334"/>
                </a:cubicBezTo>
                <a:cubicBezTo>
                  <a:pt x="901531" y="3458197"/>
                  <a:pt x="883527" y="3455714"/>
                  <a:pt x="868006" y="3455714"/>
                </a:cubicBezTo>
                <a:close/>
                <a:moveTo>
                  <a:pt x="73963" y="3076386"/>
                </a:moveTo>
                <a:cubicBezTo>
                  <a:pt x="103763" y="3101840"/>
                  <a:pt x="132321" y="3129777"/>
                  <a:pt x="164604" y="3152748"/>
                </a:cubicBezTo>
                <a:cubicBezTo>
                  <a:pt x="196887" y="3176340"/>
                  <a:pt x="234758" y="3192481"/>
                  <a:pt x="265179" y="3217936"/>
                </a:cubicBezTo>
                <a:cubicBezTo>
                  <a:pt x="294979" y="3242769"/>
                  <a:pt x="329745" y="3257048"/>
                  <a:pt x="364512" y="3268843"/>
                </a:cubicBezTo>
                <a:cubicBezTo>
                  <a:pt x="429078" y="3290572"/>
                  <a:pt x="495507" y="3307335"/>
                  <a:pt x="561316" y="3324718"/>
                </a:cubicBezTo>
                <a:cubicBezTo>
                  <a:pt x="598565" y="3334652"/>
                  <a:pt x="636436" y="3345206"/>
                  <a:pt x="674307" y="3350793"/>
                </a:cubicBezTo>
                <a:cubicBezTo>
                  <a:pt x="742598" y="3360727"/>
                  <a:pt x="811511" y="3370039"/>
                  <a:pt x="881665" y="3366935"/>
                </a:cubicBezTo>
                <a:cubicBezTo>
                  <a:pt x="929469" y="3364452"/>
                  <a:pt x="978514" y="3370039"/>
                  <a:pt x="1025697" y="3363831"/>
                </a:cubicBezTo>
                <a:cubicBezTo>
                  <a:pt x="1110131" y="3353277"/>
                  <a:pt x="1194564" y="3341481"/>
                  <a:pt x="1275893" y="3313543"/>
                </a:cubicBezTo>
                <a:cubicBezTo>
                  <a:pt x="1365292" y="3283123"/>
                  <a:pt x="1454071" y="3253323"/>
                  <a:pt x="1531054" y="3196206"/>
                </a:cubicBezTo>
                <a:cubicBezTo>
                  <a:pt x="1565821" y="3170131"/>
                  <a:pt x="1601208" y="3145298"/>
                  <a:pt x="1634733" y="3121086"/>
                </a:cubicBezTo>
                <a:cubicBezTo>
                  <a:pt x="1617971" y="3072040"/>
                  <a:pt x="1603691" y="3027961"/>
                  <a:pt x="1588171" y="2983882"/>
                </a:cubicBezTo>
                <a:cubicBezTo>
                  <a:pt x="1565821" y="2922420"/>
                  <a:pt x="1540988" y="2861578"/>
                  <a:pt x="1519879" y="2800116"/>
                </a:cubicBezTo>
                <a:cubicBezTo>
                  <a:pt x="1505600" y="2758520"/>
                  <a:pt x="1496288" y="2715062"/>
                  <a:pt x="1484492" y="2672846"/>
                </a:cubicBezTo>
                <a:cubicBezTo>
                  <a:pt x="1467109" y="2612625"/>
                  <a:pt x="1449104" y="2553025"/>
                  <a:pt x="1430480" y="2493425"/>
                </a:cubicBezTo>
                <a:cubicBezTo>
                  <a:pt x="1421788" y="2466109"/>
                  <a:pt x="1411855" y="2439413"/>
                  <a:pt x="1400059" y="2405888"/>
                </a:cubicBezTo>
                <a:cubicBezTo>
                  <a:pt x="1381434" y="2438792"/>
                  <a:pt x="1366534" y="2464246"/>
                  <a:pt x="1352876" y="2489700"/>
                </a:cubicBezTo>
                <a:cubicBezTo>
                  <a:pt x="1319972" y="2549300"/>
                  <a:pt x="1272167" y="2589654"/>
                  <a:pt x="1203876" y="2597725"/>
                </a:cubicBezTo>
                <a:cubicBezTo>
                  <a:pt x="1174697" y="2601450"/>
                  <a:pt x="1143655" y="2595242"/>
                  <a:pt x="1111993" y="2594000"/>
                </a:cubicBezTo>
                <a:cubicBezTo>
                  <a:pt x="1075364" y="2661050"/>
                  <a:pt x="1027560" y="2722512"/>
                  <a:pt x="967960" y="2775283"/>
                </a:cubicBezTo>
                <a:cubicBezTo>
                  <a:pt x="897806" y="2837366"/>
                  <a:pt x="789781" y="2846057"/>
                  <a:pt x="710936" y="2794529"/>
                </a:cubicBezTo>
                <a:cubicBezTo>
                  <a:pt x="701623" y="2788320"/>
                  <a:pt x="691690" y="2782112"/>
                  <a:pt x="680515" y="2774662"/>
                </a:cubicBezTo>
                <a:cubicBezTo>
                  <a:pt x="643265" y="2844195"/>
                  <a:pt x="594220" y="2895724"/>
                  <a:pt x="525928" y="2929870"/>
                </a:cubicBezTo>
                <a:cubicBezTo>
                  <a:pt x="478745" y="2953461"/>
                  <a:pt x="432803" y="2962153"/>
                  <a:pt x="383137" y="2947253"/>
                </a:cubicBezTo>
                <a:cubicBezTo>
                  <a:pt x="358304" y="2939803"/>
                  <a:pt x="335333" y="2924903"/>
                  <a:pt x="312983" y="2913728"/>
                </a:cubicBezTo>
                <a:cubicBezTo>
                  <a:pt x="286908" y="2934836"/>
                  <a:pt x="262075" y="2956565"/>
                  <a:pt x="235379" y="2977053"/>
                </a:cubicBezTo>
                <a:cubicBezTo>
                  <a:pt x="214892" y="2992574"/>
                  <a:pt x="191921" y="3003749"/>
                  <a:pt x="164604" y="2998782"/>
                </a:cubicBezTo>
                <a:cubicBezTo>
                  <a:pt x="142875" y="2995057"/>
                  <a:pt x="121146" y="2991332"/>
                  <a:pt x="95071" y="2986986"/>
                </a:cubicBezTo>
                <a:cubicBezTo>
                  <a:pt x="88863" y="3014303"/>
                  <a:pt x="82034" y="3042240"/>
                  <a:pt x="73963" y="3076386"/>
                </a:cubicBezTo>
                <a:close/>
                <a:moveTo>
                  <a:pt x="341541" y="2866545"/>
                </a:moveTo>
                <a:cubicBezTo>
                  <a:pt x="394312" y="2900691"/>
                  <a:pt x="457637" y="2895724"/>
                  <a:pt x="504820" y="2863441"/>
                </a:cubicBezTo>
                <a:cubicBezTo>
                  <a:pt x="554486" y="2829916"/>
                  <a:pt x="584286" y="2782112"/>
                  <a:pt x="617190" y="2734308"/>
                </a:cubicBezTo>
                <a:cubicBezTo>
                  <a:pt x="634574" y="2708854"/>
                  <a:pt x="634574" y="2686504"/>
                  <a:pt x="620915" y="2660429"/>
                </a:cubicBezTo>
                <a:cubicBezTo>
                  <a:pt x="612224" y="2644287"/>
                  <a:pt x="604774" y="2626283"/>
                  <a:pt x="602290" y="2608279"/>
                </a:cubicBezTo>
                <a:cubicBezTo>
                  <a:pt x="589874" y="2535021"/>
                  <a:pt x="591736" y="2461763"/>
                  <a:pt x="607257" y="2389126"/>
                </a:cubicBezTo>
                <a:cubicBezTo>
                  <a:pt x="617811" y="2336976"/>
                  <a:pt x="637678" y="2289172"/>
                  <a:pt x="670582" y="2247576"/>
                </a:cubicBezTo>
                <a:cubicBezTo>
                  <a:pt x="692311" y="2220260"/>
                  <a:pt x="719628" y="2199151"/>
                  <a:pt x="756877" y="2210326"/>
                </a:cubicBezTo>
                <a:cubicBezTo>
                  <a:pt x="791644" y="2220880"/>
                  <a:pt x="814615" y="2246334"/>
                  <a:pt x="816477" y="2282963"/>
                </a:cubicBezTo>
                <a:cubicBezTo>
                  <a:pt x="817719" y="2312763"/>
                  <a:pt x="814615" y="2344426"/>
                  <a:pt x="807165" y="2373605"/>
                </a:cubicBezTo>
                <a:cubicBezTo>
                  <a:pt x="781711" y="2477284"/>
                  <a:pt x="760602" y="2582204"/>
                  <a:pt x="720248" y="2682158"/>
                </a:cubicBezTo>
                <a:cubicBezTo>
                  <a:pt x="717144" y="2690229"/>
                  <a:pt x="715903" y="2701404"/>
                  <a:pt x="719007" y="2708854"/>
                </a:cubicBezTo>
                <a:cubicBezTo>
                  <a:pt x="733286" y="2742999"/>
                  <a:pt x="789161" y="2766591"/>
                  <a:pt x="825169" y="2754174"/>
                </a:cubicBezTo>
                <a:cubicBezTo>
                  <a:pt x="905256" y="2726858"/>
                  <a:pt x="966718" y="2675950"/>
                  <a:pt x="1012660" y="2605175"/>
                </a:cubicBezTo>
                <a:cubicBezTo>
                  <a:pt x="1039356" y="2564200"/>
                  <a:pt x="1066672" y="2525088"/>
                  <a:pt x="1023214" y="2478525"/>
                </a:cubicBezTo>
                <a:cubicBezTo>
                  <a:pt x="1021352" y="2476663"/>
                  <a:pt x="1021972" y="2473559"/>
                  <a:pt x="1021352" y="2471075"/>
                </a:cubicBezTo>
                <a:cubicBezTo>
                  <a:pt x="1004589" y="2419546"/>
                  <a:pt x="994035" y="2367397"/>
                  <a:pt x="1002106" y="2313384"/>
                </a:cubicBezTo>
                <a:cubicBezTo>
                  <a:pt x="1010177" y="2257510"/>
                  <a:pt x="1023214" y="2202876"/>
                  <a:pt x="1062947" y="2159418"/>
                </a:cubicBezTo>
                <a:cubicBezTo>
                  <a:pt x="1072260" y="2149485"/>
                  <a:pt x="1085297" y="2138931"/>
                  <a:pt x="1098335" y="2136447"/>
                </a:cubicBezTo>
                <a:cubicBezTo>
                  <a:pt x="1143035" y="2127135"/>
                  <a:pt x="1190218" y="2156935"/>
                  <a:pt x="1198289" y="2201635"/>
                </a:cubicBezTo>
                <a:cubicBezTo>
                  <a:pt x="1204497" y="2233918"/>
                  <a:pt x="1206980" y="2268684"/>
                  <a:pt x="1203876" y="2301588"/>
                </a:cubicBezTo>
                <a:cubicBezTo>
                  <a:pt x="1197047" y="2377330"/>
                  <a:pt x="1175939" y="2449967"/>
                  <a:pt x="1145518" y="2520121"/>
                </a:cubicBezTo>
                <a:cubicBezTo>
                  <a:pt x="1177180" y="2532538"/>
                  <a:pt x="1176559" y="2531296"/>
                  <a:pt x="1198909" y="2528192"/>
                </a:cubicBezTo>
                <a:cubicBezTo>
                  <a:pt x="1240505" y="2521983"/>
                  <a:pt x="1269684" y="2496530"/>
                  <a:pt x="1293897" y="2466730"/>
                </a:cubicBezTo>
                <a:cubicBezTo>
                  <a:pt x="1321834" y="2431342"/>
                  <a:pt x="1344805" y="2391609"/>
                  <a:pt x="1368396" y="2352497"/>
                </a:cubicBezTo>
                <a:cubicBezTo>
                  <a:pt x="1378330" y="2336355"/>
                  <a:pt x="1379571" y="2318972"/>
                  <a:pt x="1372121" y="2299105"/>
                </a:cubicBezTo>
                <a:cubicBezTo>
                  <a:pt x="1353496" y="2249439"/>
                  <a:pt x="1338597" y="2197910"/>
                  <a:pt x="1322455" y="2147001"/>
                </a:cubicBezTo>
                <a:cubicBezTo>
                  <a:pt x="1301347" y="2081193"/>
                  <a:pt x="1280859" y="2015385"/>
                  <a:pt x="1258509" y="1949577"/>
                </a:cubicBezTo>
                <a:cubicBezTo>
                  <a:pt x="1226226" y="1853969"/>
                  <a:pt x="1192701" y="1758361"/>
                  <a:pt x="1158555" y="1662753"/>
                </a:cubicBezTo>
                <a:cubicBezTo>
                  <a:pt x="1151726" y="1642887"/>
                  <a:pt x="1142414" y="1623641"/>
                  <a:pt x="1132480" y="1600049"/>
                </a:cubicBezTo>
                <a:cubicBezTo>
                  <a:pt x="1086539" y="1647853"/>
                  <a:pt x="1033147" y="1665236"/>
                  <a:pt x="974168" y="1663374"/>
                </a:cubicBezTo>
                <a:cubicBezTo>
                  <a:pt x="959268" y="1693795"/>
                  <a:pt x="944989" y="1722353"/>
                  <a:pt x="931952" y="1750911"/>
                </a:cubicBezTo>
                <a:cubicBezTo>
                  <a:pt x="908360" y="1801198"/>
                  <a:pt x="874835" y="1844657"/>
                  <a:pt x="834481" y="1882527"/>
                </a:cubicBezTo>
                <a:cubicBezTo>
                  <a:pt x="790402" y="1924123"/>
                  <a:pt x="739494" y="1947094"/>
                  <a:pt x="676790" y="1927227"/>
                </a:cubicBezTo>
                <a:cubicBezTo>
                  <a:pt x="669340" y="1924744"/>
                  <a:pt x="661269" y="1924123"/>
                  <a:pt x="653819" y="1922261"/>
                </a:cubicBezTo>
                <a:cubicBezTo>
                  <a:pt x="655682" y="1925365"/>
                  <a:pt x="658165" y="1927848"/>
                  <a:pt x="660028" y="1930952"/>
                </a:cubicBezTo>
                <a:cubicBezTo>
                  <a:pt x="629607" y="1957027"/>
                  <a:pt x="599807" y="1983723"/>
                  <a:pt x="568766" y="2009177"/>
                </a:cubicBezTo>
                <a:cubicBezTo>
                  <a:pt x="511649" y="2055739"/>
                  <a:pt x="450808" y="2092989"/>
                  <a:pt x="372583" y="2084297"/>
                </a:cubicBezTo>
                <a:cubicBezTo>
                  <a:pt x="354579" y="2082435"/>
                  <a:pt x="344025" y="2089885"/>
                  <a:pt x="337816" y="2104164"/>
                </a:cubicBezTo>
                <a:cubicBezTo>
                  <a:pt x="332229" y="2115960"/>
                  <a:pt x="328504" y="2128997"/>
                  <a:pt x="324779" y="2142035"/>
                </a:cubicBezTo>
                <a:cubicBezTo>
                  <a:pt x="311120" y="2190460"/>
                  <a:pt x="299325" y="2239505"/>
                  <a:pt x="285046" y="2287930"/>
                </a:cubicBezTo>
                <a:cubicBezTo>
                  <a:pt x="268283" y="2345047"/>
                  <a:pt x="247175" y="2400921"/>
                  <a:pt x="234137" y="2459280"/>
                </a:cubicBezTo>
                <a:cubicBezTo>
                  <a:pt x="219237" y="2525088"/>
                  <a:pt x="199992" y="2590275"/>
                  <a:pt x="181988" y="2655462"/>
                </a:cubicBezTo>
                <a:cubicBezTo>
                  <a:pt x="172675" y="2688987"/>
                  <a:pt x="158396" y="2721270"/>
                  <a:pt x="153429" y="2754795"/>
                </a:cubicBezTo>
                <a:cubicBezTo>
                  <a:pt x="145979" y="2801358"/>
                  <a:pt x="134804" y="2846057"/>
                  <a:pt x="119904" y="2890136"/>
                </a:cubicBezTo>
                <a:cubicBezTo>
                  <a:pt x="114938" y="2904416"/>
                  <a:pt x="115559" y="2919936"/>
                  <a:pt x="113696" y="2936699"/>
                </a:cubicBezTo>
                <a:cubicBezTo>
                  <a:pt x="185713" y="2934836"/>
                  <a:pt x="217375" y="2883928"/>
                  <a:pt x="254625" y="2841091"/>
                </a:cubicBezTo>
                <a:cubicBezTo>
                  <a:pt x="257729" y="2837366"/>
                  <a:pt x="255246" y="2828053"/>
                  <a:pt x="254004" y="2821845"/>
                </a:cubicBezTo>
                <a:cubicBezTo>
                  <a:pt x="243450" y="2778387"/>
                  <a:pt x="245933" y="2734308"/>
                  <a:pt x="251521" y="2690229"/>
                </a:cubicBezTo>
                <a:cubicBezTo>
                  <a:pt x="257729" y="2641804"/>
                  <a:pt x="270766" y="2595863"/>
                  <a:pt x="309258" y="2561717"/>
                </a:cubicBezTo>
                <a:cubicBezTo>
                  <a:pt x="344025" y="2531296"/>
                  <a:pt x="380033" y="2535642"/>
                  <a:pt x="409212" y="2571650"/>
                </a:cubicBezTo>
                <a:cubicBezTo>
                  <a:pt x="434666" y="2602692"/>
                  <a:pt x="431562" y="2636837"/>
                  <a:pt x="422870" y="2670983"/>
                </a:cubicBezTo>
                <a:cubicBezTo>
                  <a:pt x="404866" y="2740516"/>
                  <a:pt x="380654" y="2805083"/>
                  <a:pt x="341541" y="2866545"/>
                </a:cubicBezTo>
                <a:close/>
                <a:moveTo>
                  <a:pt x="377549" y="2028423"/>
                </a:moveTo>
                <a:cubicBezTo>
                  <a:pt x="392449" y="2024698"/>
                  <a:pt x="404245" y="2024077"/>
                  <a:pt x="414799" y="2019731"/>
                </a:cubicBezTo>
                <a:cubicBezTo>
                  <a:pt x="483091" y="1988689"/>
                  <a:pt x="535861" y="1938402"/>
                  <a:pt x="583665" y="1881907"/>
                </a:cubicBezTo>
                <a:cubicBezTo>
                  <a:pt x="593599" y="1870111"/>
                  <a:pt x="589253" y="1857694"/>
                  <a:pt x="586149" y="1844036"/>
                </a:cubicBezTo>
                <a:cubicBezTo>
                  <a:pt x="579940" y="1814236"/>
                  <a:pt x="574974" y="1783815"/>
                  <a:pt x="573732" y="1753394"/>
                </a:cubicBezTo>
                <a:cubicBezTo>
                  <a:pt x="573111" y="1729803"/>
                  <a:pt x="579940" y="1705590"/>
                  <a:pt x="581182" y="1681999"/>
                </a:cubicBezTo>
                <a:cubicBezTo>
                  <a:pt x="583045" y="1635436"/>
                  <a:pt x="601049" y="1596945"/>
                  <a:pt x="632090" y="1562799"/>
                </a:cubicBezTo>
                <a:cubicBezTo>
                  <a:pt x="651957" y="1540449"/>
                  <a:pt x="673065" y="1536103"/>
                  <a:pt x="700382" y="1549141"/>
                </a:cubicBezTo>
                <a:cubicBezTo>
                  <a:pt x="742598" y="1568387"/>
                  <a:pt x="761844" y="1607499"/>
                  <a:pt x="753773" y="1663374"/>
                </a:cubicBezTo>
                <a:cubicBezTo>
                  <a:pt x="745082" y="1724215"/>
                  <a:pt x="735148" y="1785057"/>
                  <a:pt x="705348" y="1840311"/>
                </a:cubicBezTo>
                <a:cubicBezTo>
                  <a:pt x="700382" y="1849002"/>
                  <a:pt x="697278" y="1858315"/>
                  <a:pt x="692311" y="1870111"/>
                </a:cubicBezTo>
                <a:cubicBezTo>
                  <a:pt x="725215" y="1871973"/>
                  <a:pt x="747565" y="1856452"/>
                  <a:pt x="768052" y="1840311"/>
                </a:cubicBezTo>
                <a:cubicBezTo>
                  <a:pt x="835723" y="1785678"/>
                  <a:pt x="876698" y="1713040"/>
                  <a:pt x="905256" y="1632953"/>
                </a:cubicBezTo>
                <a:cubicBezTo>
                  <a:pt x="908360" y="1624882"/>
                  <a:pt x="905256" y="1611224"/>
                  <a:pt x="900289" y="1603774"/>
                </a:cubicBezTo>
                <a:cubicBezTo>
                  <a:pt x="862419" y="1545416"/>
                  <a:pt x="868006" y="1480850"/>
                  <a:pt x="871731" y="1416904"/>
                </a:cubicBezTo>
                <a:cubicBezTo>
                  <a:pt x="872973" y="1395175"/>
                  <a:pt x="884769" y="1373446"/>
                  <a:pt x="895323" y="1353579"/>
                </a:cubicBezTo>
                <a:cubicBezTo>
                  <a:pt x="910844" y="1325642"/>
                  <a:pt x="954923" y="1316950"/>
                  <a:pt x="974789" y="1341162"/>
                </a:cubicBezTo>
                <a:cubicBezTo>
                  <a:pt x="990931" y="1361029"/>
                  <a:pt x="1007693" y="1387725"/>
                  <a:pt x="1008314" y="1411937"/>
                </a:cubicBezTo>
                <a:cubicBezTo>
                  <a:pt x="1010177" y="1462225"/>
                  <a:pt x="1001485" y="1512512"/>
                  <a:pt x="996518" y="1563420"/>
                </a:cubicBezTo>
                <a:cubicBezTo>
                  <a:pt x="995277" y="1577699"/>
                  <a:pt x="992173" y="1591357"/>
                  <a:pt x="989689" y="1608741"/>
                </a:cubicBezTo>
                <a:cubicBezTo>
                  <a:pt x="1044943" y="1606257"/>
                  <a:pt x="1082814" y="1583287"/>
                  <a:pt x="1112614" y="1550383"/>
                </a:cubicBezTo>
                <a:cubicBezTo>
                  <a:pt x="1036872" y="1303292"/>
                  <a:pt x="962993" y="1061168"/>
                  <a:pt x="888494" y="819664"/>
                </a:cubicBezTo>
                <a:cubicBezTo>
                  <a:pt x="866144" y="819043"/>
                  <a:pt x="851244" y="828356"/>
                  <a:pt x="841931" y="843877"/>
                </a:cubicBezTo>
                <a:cubicBezTo>
                  <a:pt x="820202" y="878643"/>
                  <a:pt x="799094" y="914031"/>
                  <a:pt x="781090" y="951280"/>
                </a:cubicBezTo>
                <a:cubicBezTo>
                  <a:pt x="764327" y="987289"/>
                  <a:pt x="751911" y="1025780"/>
                  <a:pt x="738253" y="1063030"/>
                </a:cubicBezTo>
                <a:cubicBezTo>
                  <a:pt x="697898" y="1174159"/>
                  <a:pt x="658786" y="1286529"/>
                  <a:pt x="615949" y="1397037"/>
                </a:cubicBezTo>
                <a:cubicBezTo>
                  <a:pt x="594220" y="1453533"/>
                  <a:pt x="576216" y="1511891"/>
                  <a:pt x="548278" y="1567145"/>
                </a:cubicBezTo>
                <a:cubicBezTo>
                  <a:pt x="519099" y="1624882"/>
                  <a:pt x="497991" y="1686965"/>
                  <a:pt x="476882" y="1748428"/>
                </a:cubicBezTo>
                <a:cubicBezTo>
                  <a:pt x="455774" y="1809890"/>
                  <a:pt x="413558" y="1863282"/>
                  <a:pt x="407349" y="1930331"/>
                </a:cubicBezTo>
                <a:cubicBezTo>
                  <a:pt x="406729" y="1935298"/>
                  <a:pt x="404245" y="1940886"/>
                  <a:pt x="401141" y="1944610"/>
                </a:cubicBezTo>
                <a:cubicBezTo>
                  <a:pt x="381895" y="1966339"/>
                  <a:pt x="380654" y="1993035"/>
                  <a:pt x="377549" y="2028423"/>
                </a:cubicBezTo>
                <a:close/>
                <a:moveTo>
                  <a:pt x="676790" y="2600829"/>
                </a:moveTo>
                <a:cubicBezTo>
                  <a:pt x="682378" y="2592758"/>
                  <a:pt x="685482" y="2590275"/>
                  <a:pt x="686723" y="2586550"/>
                </a:cubicBezTo>
                <a:cubicBezTo>
                  <a:pt x="712798" y="2498392"/>
                  <a:pt x="739494" y="2410855"/>
                  <a:pt x="763707" y="2322076"/>
                </a:cubicBezTo>
                <a:cubicBezTo>
                  <a:pt x="768673" y="2302830"/>
                  <a:pt x="764327" y="2281101"/>
                  <a:pt x="764327" y="2251301"/>
                </a:cubicBezTo>
                <a:cubicBezTo>
                  <a:pt x="748186" y="2261855"/>
                  <a:pt x="734528" y="2266201"/>
                  <a:pt x="727698" y="2275514"/>
                </a:cubicBezTo>
                <a:cubicBezTo>
                  <a:pt x="715282" y="2292276"/>
                  <a:pt x="704107" y="2311522"/>
                  <a:pt x="696657" y="2330768"/>
                </a:cubicBezTo>
                <a:cubicBezTo>
                  <a:pt x="666857" y="2407130"/>
                  <a:pt x="663132" y="2486596"/>
                  <a:pt x="668719" y="2567304"/>
                </a:cubicBezTo>
                <a:cubicBezTo>
                  <a:pt x="669340" y="2577238"/>
                  <a:pt x="673065" y="2587171"/>
                  <a:pt x="676790" y="2600829"/>
                </a:cubicBezTo>
                <a:close/>
                <a:moveTo>
                  <a:pt x="1090885" y="2461142"/>
                </a:moveTo>
                <a:cubicBezTo>
                  <a:pt x="1132480" y="2377330"/>
                  <a:pt x="1153589" y="2294139"/>
                  <a:pt x="1142414" y="2199772"/>
                </a:cubicBezTo>
                <a:cubicBezTo>
                  <a:pt x="1077847" y="2243851"/>
                  <a:pt x="1049289" y="2391609"/>
                  <a:pt x="1090885" y="2461142"/>
                </a:cubicBezTo>
                <a:close/>
                <a:moveTo>
                  <a:pt x="689207" y="1603153"/>
                </a:moveTo>
                <a:cubicBezTo>
                  <a:pt x="664994" y="1605016"/>
                  <a:pt x="663132" y="1623641"/>
                  <a:pt x="657544" y="1637299"/>
                </a:cubicBezTo>
                <a:cubicBezTo>
                  <a:pt x="638919" y="1681378"/>
                  <a:pt x="632090" y="1727319"/>
                  <a:pt x="642644" y="1780090"/>
                </a:cubicBezTo>
                <a:cubicBezTo>
                  <a:pt x="673686" y="1719249"/>
                  <a:pt x="683619" y="1681378"/>
                  <a:pt x="689207" y="1603153"/>
                </a:cubicBezTo>
                <a:close/>
                <a:moveTo>
                  <a:pt x="310500" y="2740516"/>
                </a:moveTo>
                <a:cubicBezTo>
                  <a:pt x="346508" y="2680295"/>
                  <a:pt x="358924" y="2639941"/>
                  <a:pt x="352716" y="2607658"/>
                </a:cubicBezTo>
                <a:cubicBezTo>
                  <a:pt x="322295" y="2638700"/>
                  <a:pt x="305533" y="2692091"/>
                  <a:pt x="310500" y="2740516"/>
                </a:cubicBezTo>
                <a:close/>
                <a:moveTo>
                  <a:pt x="943748" y="1402625"/>
                </a:moveTo>
                <a:cubicBezTo>
                  <a:pt x="931952" y="1439875"/>
                  <a:pt x="923881" y="1476504"/>
                  <a:pt x="931952" y="1514995"/>
                </a:cubicBezTo>
                <a:cubicBezTo>
                  <a:pt x="945610" y="1478366"/>
                  <a:pt x="954302" y="1441116"/>
                  <a:pt x="943748" y="1402625"/>
                </a:cubicBezTo>
                <a:close/>
                <a:moveTo>
                  <a:pt x="793507" y="398741"/>
                </a:moveTo>
                <a:cubicBezTo>
                  <a:pt x="813994" y="345970"/>
                  <a:pt x="834481" y="295062"/>
                  <a:pt x="853727" y="244154"/>
                </a:cubicBezTo>
                <a:cubicBezTo>
                  <a:pt x="881665" y="169033"/>
                  <a:pt x="920777" y="101362"/>
                  <a:pt x="981618" y="48592"/>
                </a:cubicBezTo>
                <a:cubicBezTo>
                  <a:pt x="1000243" y="31829"/>
                  <a:pt x="1021972" y="17550"/>
                  <a:pt x="1044943" y="6996"/>
                </a:cubicBezTo>
                <a:cubicBezTo>
                  <a:pt x="1087160" y="-12871"/>
                  <a:pt x="1143035" y="11342"/>
                  <a:pt x="1166005" y="57283"/>
                </a:cubicBezTo>
                <a:cubicBezTo>
                  <a:pt x="1181526" y="87704"/>
                  <a:pt x="1185872" y="120608"/>
                  <a:pt x="1187114" y="154754"/>
                </a:cubicBezTo>
                <a:cubicBezTo>
                  <a:pt x="1187734" y="166550"/>
                  <a:pt x="1189597" y="177725"/>
                  <a:pt x="1190839" y="191383"/>
                </a:cubicBezTo>
                <a:cubicBezTo>
                  <a:pt x="1217534" y="178345"/>
                  <a:pt x="1239264" y="165929"/>
                  <a:pt x="1262234" y="155996"/>
                </a:cubicBezTo>
                <a:cubicBezTo>
                  <a:pt x="1309417" y="135508"/>
                  <a:pt x="1357842" y="133025"/>
                  <a:pt x="1406888" y="149787"/>
                </a:cubicBezTo>
                <a:cubicBezTo>
                  <a:pt x="1454071" y="165929"/>
                  <a:pt x="1474559" y="196970"/>
                  <a:pt x="1472075" y="247258"/>
                </a:cubicBezTo>
                <a:cubicBezTo>
                  <a:pt x="1468971" y="319895"/>
                  <a:pt x="1443517" y="384461"/>
                  <a:pt x="1406888" y="446545"/>
                </a:cubicBezTo>
                <a:cubicBezTo>
                  <a:pt x="1368396" y="512353"/>
                  <a:pt x="1310659" y="560157"/>
                  <a:pt x="1259130" y="614169"/>
                </a:cubicBezTo>
                <a:cubicBezTo>
                  <a:pt x="1216914" y="658248"/>
                  <a:pt x="1166626" y="691773"/>
                  <a:pt x="1112614" y="718469"/>
                </a:cubicBezTo>
                <a:cubicBezTo>
                  <a:pt x="1082193" y="733369"/>
                  <a:pt x="1046185" y="737714"/>
                  <a:pt x="1012039" y="743923"/>
                </a:cubicBezTo>
                <a:cubicBezTo>
                  <a:pt x="1002727" y="745785"/>
                  <a:pt x="988448" y="738335"/>
                  <a:pt x="980998" y="731506"/>
                </a:cubicBezTo>
                <a:cubicBezTo>
                  <a:pt x="967339" y="719090"/>
                  <a:pt x="971685" y="702948"/>
                  <a:pt x="989689" y="697981"/>
                </a:cubicBezTo>
                <a:cubicBezTo>
                  <a:pt x="1074743" y="674390"/>
                  <a:pt x="1140551" y="619136"/>
                  <a:pt x="1204497" y="562640"/>
                </a:cubicBezTo>
                <a:cubicBezTo>
                  <a:pt x="1255405" y="517940"/>
                  <a:pt x="1301967" y="468274"/>
                  <a:pt x="1349151" y="418607"/>
                </a:cubicBezTo>
                <a:cubicBezTo>
                  <a:pt x="1383296" y="382599"/>
                  <a:pt x="1396955" y="336037"/>
                  <a:pt x="1412475" y="290716"/>
                </a:cubicBezTo>
                <a:cubicBezTo>
                  <a:pt x="1418684" y="273333"/>
                  <a:pt x="1423030" y="254708"/>
                  <a:pt x="1425513" y="236083"/>
                </a:cubicBezTo>
                <a:cubicBezTo>
                  <a:pt x="1429238" y="208766"/>
                  <a:pt x="1421167" y="198833"/>
                  <a:pt x="1394471" y="195108"/>
                </a:cubicBezTo>
                <a:cubicBezTo>
                  <a:pt x="1351013" y="188900"/>
                  <a:pt x="1310038" y="195729"/>
                  <a:pt x="1270305" y="215595"/>
                </a:cubicBezTo>
                <a:cubicBezTo>
                  <a:pt x="1209464" y="245395"/>
                  <a:pt x="1176559" y="291337"/>
                  <a:pt x="1164764" y="359007"/>
                </a:cubicBezTo>
                <a:cubicBezTo>
                  <a:pt x="1149864" y="442820"/>
                  <a:pt x="1108889" y="514836"/>
                  <a:pt x="1038735" y="566986"/>
                </a:cubicBezTo>
                <a:cubicBezTo>
                  <a:pt x="1009556" y="588715"/>
                  <a:pt x="983481" y="591819"/>
                  <a:pt x="961131" y="576298"/>
                </a:cubicBezTo>
                <a:cubicBezTo>
                  <a:pt x="936919" y="559536"/>
                  <a:pt x="930089" y="534703"/>
                  <a:pt x="940644" y="497453"/>
                </a:cubicBezTo>
                <a:cubicBezTo>
                  <a:pt x="954923" y="449028"/>
                  <a:pt x="980998" y="406811"/>
                  <a:pt x="1013281" y="369562"/>
                </a:cubicBezTo>
                <a:cubicBezTo>
                  <a:pt x="1046806" y="331691"/>
                  <a:pt x="1083435" y="296303"/>
                  <a:pt x="1118201" y="259054"/>
                </a:cubicBezTo>
                <a:cubicBezTo>
                  <a:pt x="1127514" y="248499"/>
                  <a:pt x="1138689" y="234841"/>
                  <a:pt x="1139930" y="222425"/>
                </a:cubicBezTo>
                <a:cubicBezTo>
                  <a:pt x="1144276" y="178345"/>
                  <a:pt x="1148001" y="134266"/>
                  <a:pt x="1135585" y="90808"/>
                </a:cubicBezTo>
                <a:cubicBezTo>
                  <a:pt x="1126893" y="61629"/>
                  <a:pt x="1117581" y="53558"/>
                  <a:pt x="1089643" y="60388"/>
                </a:cubicBezTo>
                <a:cubicBezTo>
                  <a:pt x="1071018" y="64733"/>
                  <a:pt x="1051772" y="73425"/>
                  <a:pt x="1036252" y="85221"/>
                </a:cubicBezTo>
                <a:cubicBezTo>
                  <a:pt x="989068" y="122471"/>
                  <a:pt x="957406" y="172758"/>
                  <a:pt x="933814" y="226770"/>
                </a:cubicBezTo>
                <a:cubicBezTo>
                  <a:pt x="904015" y="296303"/>
                  <a:pt x="879802" y="368941"/>
                  <a:pt x="853106" y="440336"/>
                </a:cubicBezTo>
                <a:cubicBezTo>
                  <a:pt x="847519" y="455857"/>
                  <a:pt x="850002" y="468895"/>
                  <a:pt x="859315" y="481932"/>
                </a:cubicBezTo>
                <a:cubicBezTo>
                  <a:pt x="897806" y="534703"/>
                  <a:pt x="905877" y="595544"/>
                  <a:pt x="899669" y="657627"/>
                </a:cubicBezTo>
                <a:cubicBezTo>
                  <a:pt x="897185" y="683081"/>
                  <a:pt x="886010" y="709777"/>
                  <a:pt x="872352" y="731506"/>
                </a:cubicBezTo>
                <a:cubicBezTo>
                  <a:pt x="851244" y="765031"/>
                  <a:pt x="835102" y="768756"/>
                  <a:pt x="794127" y="744544"/>
                </a:cubicBezTo>
                <a:cubicBezTo>
                  <a:pt x="766811" y="727781"/>
                  <a:pt x="752532" y="701085"/>
                  <a:pt x="750048" y="667561"/>
                </a:cubicBezTo>
                <a:cubicBezTo>
                  <a:pt x="745082" y="599890"/>
                  <a:pt x="755015" y="534082"/>
                  <a:pt x="777986" y="470757"/>
                </a:cubicBezTo>
                <a:cubicBezTo>
                  <a:pt x="779227" y="467032"/>
                  <a:pt x="779848" y="463307"/>
                  <a:pt x="780469" y="459582"/>
                </a:cubicBezTo>
                <a:cubicBezTo>
                  <a:pt x="746323" y="421711"/>
                  <a:pt x="701003" y="413020"/>
                  <a:pt x="671824" y="440957"/>
                </a:cubicBezTo>
                <a:cubicBezTo>
                  <a:pt x="659407" y="453374"/>
                  <a:pt x="647611" y="471378"/>
                  <a:pt x="645128" y="488761"/>
                </a:cubicBezTo>
                <a:cubicBezTo>
                  <a:pt x="638299" y="534082"/>
                  <a:pt x="637678" y="580023"/>
                  <a:pt x="664994" y="620998"/>
                </a:cubicBezTo>
                <a:cubicBezTo>
                  <a:pt x="682378" y="646452"/>
                  <a:pt x="700382" y="671286"/>
                  <a:pt x="717765" y="696740"/>
                </a:cubicBezTo>
                <a:cubicBezTo>
                  <a:pt x="728940" y="712881"/>
                  <a:pt x="741977" y="728402"/>
                  <a:pt x="739494" y="748269"/>
                </a:cubicBezTo>
                <a:cubicBezTo>
                  <a:pt x="723353" y="759444"/>
                  <a:pt x="713419" y="751373"/>
                  <a:pt x="705348" y="742681"/>
                </a:cubicBezTo>
                <a:cubicBezTo>
                  <a:pt x="672444" y="703569"/>
                  <a:pt x="639540" y="665077"/>
                  <a:pt x="609120" y="624723"/>
                </a:cubicBezTo>
                <a:cubicBezTo>
                  <a:pt x="574974" y="580023"/>
                  <a:pt x="573732" y="527873"/>
                  <a:pt x="581803" y="475103"/>
                </a:cubicBezTo>
                <a:cubicBezTo>
                  <a:pt x="586149" y="447165"/>
                  <a:pt x="596082" y="421711"/>
                  <a:pt x="612845" y="398120"/>
                </a:cubicBezTo>
                <a:cubicBezTo>
                  <a:pt x="627744" y="377011"/>
                  <a:pt x="646369" y="369562"/>
                  <a:pt x="670582" y="368320"/>
                </a:cubicBezTo>
                <a:cubicBezTo>
                  <a:pt x="705969" y="366457"/>
                  <a:pt x="739494" y="375149"/>
                  <a:pt x="771157" y="390670"/>
                </a:cubicBezTo>
                <a:cubicBezTo>
                  <a:pt x="778607" y="393153"/>
                  <a:pt x="786056" y="395636"/>
                  <a:pt x="793507" y="398741"/>
                </a:cubicBezTo>
                <a:close/>
                <a:moveTo>
                  <a:pt x="1110751" y="354041"/>
                </a:moveTo>
                <a:cubicBezTo>
                  <a:pt x="1060464" y="389428"/>
                  <a:pt x="999002" y="480690"/>
                  <a:pt x="993414" y="526632"/>
                </a:cubicBezTo>
                <a:cubicBezTo>
                  <a:pt x="1053014" y="483174"/>
                  <a:pt x="1087160" y="427299"/>
                  <a:pt x="1110751" y="354041"/>
                </a:cubicBezTo>
                <a:close/>
                <a:moveTo>
                  <a:pt x="812752" y="705431"/>
                </a:moveTo>
                <a:cubicBezTo>
                  <a:pt x="854348" y="673148"/>
                  <a:pt x="861177" y="579403"/>
                  <a:pt x="828894" y="529115"/>
                </a:cubicBezTo>
                <a:cubicBezTo>
                  <a:pt x="812131" y="588094"/>
                  <a:pt x="806544" y="642727"/>
                  <a:pt x="812752" y="7054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4"/>
          <p:cNvSpPr/>
          <p:nvPr/>
        </p:nvSpPr>
        <p:spPr>
          <a:xfrm rot="-3512591">
            <a:off x="468343" y="3156845"/>
            <a:ext cx="1849322" cy="665412"/>
          </a:xfrm>
          <a:custGeom>
            <a:rect b="b" l="l" r="r" t="t"/>
            <a:pathLst>
              <a:path extrusionOk="0" h="1329877" w="3711844">
                <a:moveTo>
                  <a:pt x="183766" y="853593"/>
                </a:moveTo>
                <a:cubicBezTo>
                  <a:pt x="200504" y="831569"/>
                  <a:pt x="201826" y="830248"/>
                  <a:pt x="226933" y="848307"/>
                </a:cubicBezTo>
                <a:cubicBezTo>
                  <a:pt x="237064" y="855355"/>
                  <a:pt x="243671" y="855355"/>
                  <a:pt x="254242" y="850950"/>
                </a:cubicBezTo>
                <a:cubicBezTo>
                  <a:pt x="301373" y="831569"/>
                  <a:pt x="348944" y="813510"/>
                  <a:pt x="396075" y="793689"/>
                </a:cubicBezTo>
                <a:cubicBezTo>
                  <a:pt x="416777" y="784879"/>
                  <a:pt x="435717" y="772546"/>
                  <a:pt x="455539" y="762415"/>
                </a:cubicBezTo>
                <a:cubicBezTo>
                  <a:pt x="511919" y="733344"/>
                  <a:pt x="568300" y="703832"/>
                  <a:pt x="624681" y="675201"/>
                </a:cubicBezTo>
                <a:cubicBezTo>
                  <a:pt x="670931" y="651856"/>
                  <a:pt x="717180" y="628070"/>
                  <a:pt x="765192" y="607808"/>
                </a:cubicBezTo>
                <a:cubicBezTo>
                  <a:pt x="835668" y="577856"/>
                  <a:pt x="907906" y="550987"/>
                  <a:pt x="979262" y="521916"/>
                </a:cubicBezTo>
                <a:cubicBezTo>
                  <a:pt x="1033000" y="500333"/>
                  <a:pt x="1085417" y="476547"/>
                  <a:pt x="1139595" y="457166"/>
                </a:cubicBezTo>
                <a:cubicBezTo>
                  <a:pt x="1193773" y="437785"/>
                  <a:pt x="1249273" y="421928"/>
                  <a:pt x="1304332" y="404750"/>
                </a:cubicBezTo>
                <a:cubicBezTo>
                  <a:pt x="1310499" y="402548"/>
                  <a:pt x="1316666" y="399905"/>
                  <a:pt x="1322832" y="397262"/>
                </a:cubicBezTo>
                <a:cubicBezTo>
                  <a:pt x="1343534" y="388452"/>
                  <a:pt x="1364237" y="378321"/>
                  <a:pt x="1385379" y="371274"/>
                </a:cubicBezTo>
                <a:cubicBezTo>
                  <a:pt x="1448367" y="349691"/>
                  <a:pt x="1512676" y="331191"/>
                  <a:pt x="1574783" y="308286"/>
                </a:cubicBezTo>
                <a:cubicBezTo>
                  <a:pt x="1653628" y="279215"/>
                  <a:pt x="1731151" y="247060"/>
                  <a:pt x="1809556" y="217108"/>
                </a:cubicBezTo>
                <a:cubicBezTo>
                  <a:pt x="1847437" y="202572"/>
                  <a:pt x="1886639" y="191120"/>
                  <a:pt x="1925401" y="178346"/>
                </a:cubicBezTo>
                <a:cubicBezTo>
                  <a:pt x="1961079" y="166453"/>
                  <a:pt x="1996317" y="154120"/>
                  <a:pt x="2031555" y="142227"/>
                </a:cubicBezTo>
                <a:cubicBezTo>
                  <a:pt x="2048733" y="136501"/>
                  <a:pt x="2065912" y="131656"/>
                  <a:pt x="2083090" y="126370"/>
                </a:cubicBezTo>
                <a:cubicBezTo>
                  <a:pt x="2124054" y="113596"/>
                  <a:pt x="2165459" y="102585"/>
                  <a:pt x="2205983" y="88049"/>
                </a:cubicBezTo>
                <a:cubicBezTo>
                  <a:pt x="2235494" y="77478"/>
                  <a:pt x="2263244" y="62501"/>
                  <a:pt x="2291875" y="50609"/>
                </a:cubicBezTo>
                <a:cubicBezTo>
                  <a:pt x="2339887" y="31228"/>
                  <a:pt x="2386136" y="6121"/>
                  <a:pt x="2439434" y="395"/>
                </a:cubicBezTo>
                <a:cubicBezTo>
                  <a:pt x="2455731" y="-1367"/>
                  <a:pt x="2465862" y="2597"/>
                  <a:pt x="2473350" y="15811"/>
                </a:cubicBezTo>
                <a:cubicBezTo>
                  <a:pt x="2516076" y="88930"/>
                  <a:pt x="2549993" y="165132"/>
                  <a:pt x="2574659" y="246179"/>
                </a:cubicBezTo>
                <a:cubicBezTo>
                  <a:pt x="2606814" y="351453"/>
                  <a:pt x="2622230" y="459369"/>
                  <a:pt x="2636326" y="567725"/>
                </a:cubicBezTo>
                <a:cubicBezTo>
                  <a:pt x="2649099" y="667273"/>
                  <a:pt x="2651302" y="767260"/>
                  <a:pt x="2651742" y="867248"/>
                </a:cubicBezTo>
                <a:cubicBezTo>
                  <a:pt x="2652183" y="979569"/>
                  <a:pt x="2659671" y="1091449"/>
                  <a:pt x="2663635" y="1203770"/>
                </a:cubicBezTo>
                <a:cubicBezTo>
                  <a:pt x="2664075" y="1216103"/>
                  <a:pt x="2665397" y="1229318"/>
                  <a:pt x="2661873" y="1241210"/>
                </a:cubicBezTo>
                <a:cubicBezTo>
                  <a:pt x="2656588" y="1259710"/>
                  <a:pt x="2657909" y="1276448"/>
                  <a:pt x="2664075" y="1294508"/>
                </a:cubicBezTo>
                <a:cubicBezTo>
                  <a:pt x="2673766" y="1322698"/>
                  <a:pt x="2664956" y="1331067"/>
                  <a:pt x="2634564" y="1329746"/>
                </a:cubicBezTo>
                <a:cubicBezTo>
                  <a:pt x="2573338" y="1327103"/>
                  <a:pt x="2511671" y="1326662"/>
                  <a:pt x="2450445" y="1321817"/>
                </a:cubicBezTo>
                <a:cubicBezTo>
                  <a:pt x="2392743" y="1317412"/>
                  <a:pt x="2335482" y="1308163"/>
                  <a:pt x="2277780" y="1302436"/>
                </a:cubicBezTo>
                <a:cubicBezTo>
                  <a:pt x="2229328" y="1297591"/>
                  <a:pt x="2180435" y="1294948"/>
                  <a:pt x="2131983" y="1292305"/>
                </a:cubicBezTo>
                <a:cubicBezTo>
                  <a:pt x="2041245" y="1287901"/>
                  <a:pt x="1950067" y="1283936"/>
                  <a:pt x="1859329" y="1280853"/>
                </a:cubicBezTo>
                <a:cubicBezTo>
                  <a:pt x="1818365" y="1279532"/>
                  <a:pt x="1777401" y="1282615"/>
                  <a:pt x="1736878" y="1279532"/>
                </a:cubicBezTo>
                <a:cubicBezTo>
                  <a:pt x="1647461" y="1272484"/>
                  <a:pt x="1558045" y="1263675"/>
                  <a:pt x="1468629" y="1253984"/>
                </a:cubicBezTo>
                <a:cubicBezTo>
                  <a:pt x="1352344" y="1241210"/>
                  <a:pt x="1236059" y="1226675"/>
                  <a:pt x="1119333" y="1213461"/>
                </a:cubicBezTo>
                <a:cubicBezTo>
                  <a:pt x="1026834" y="1202889"/>
                  <a:pt x="933894" y="1193199"/>
                  <a:pt x="840954" y="1184830"/>
                </a:cubicBezTo>
                <a:cubicBezTo>
                  <a:pt x="801311" y="1181306"/>
                  <a:pt x="761668" y="1182627"/>
                  <a:pt x="722026" y="1180865"/>
                </a:cubicBezTo>
                <a:cubicBezTo>
                  <a:pt x="681502" y="1178663"/>
                  <a:pt x="640538" y="1176461"/>
                  <a:pt x="600014" y="1172056"/>
                </a:cubicBezTo>
                <a:cubicBezTo>
                  <a:pt x="516324" y="1163246"/>
                  <a:pt x="433075" y="1153116"/>
                  <a:pt x="349825" y="1142985"/>
                </a:cubicBezTo>
                <a:cubicBezTo>
                  <a:pt x="315909" y="1139020"/>
                  <a:pt x="282433" y="1133294"/>
                  <a:pt x="249837" y="1128449"/>
                </a:cubicBezTo>
                <a:cubicBezTo>
                  <a:pt x="230457" y="1158842"/>
                  <a:pt x="230897" y="1155758"/>
                  <a:pt x="194338" y="1153997"/>
                </a:cubicBezTo>
                <a:cubicBezTo>
                  <a:pt x="163945" y="1152235"/>
                  <a:pt x="133552" y="1158842"/>
                  <a:pt x="103160" y="1160604"/>
                </a:cubicBezTo>
                <a:cubicBezTo>
                  <a:pt x="86422" y="1161485"/>
                  <a:pt x="68803" y="1162366"/>
                  <a:pt x="52505" y="1158842"/>
                </a:cubicBezTo>
                <a:cubicBezTo>
                  <a:pt x="16827" y="1150913"/>
                  <a:pt x="970" y="1130211"/>
                  <a:pt x="89" y="1093652"/>
                </a:cubicBezTo>
                <a:cubicBezTo>
                  <a:pt x="-352" y="1056211"/>
                  <a:pt x="970" y="1018771"/>
                  <a:pt x="1410" y="981331"/>
                </a:cubicBezTo>
                <a:cubicBezTo>
                  <a:pt x="1851" y="958866"/>
                  <a:pt x="970" y="935962"/>
                  <a:pt x="2731" y="913498"/>
                </a:cubicBezTo>
                <a:cubicBezTo>
                  <a:pt x="5374" y="886188"/>
                  <a:pt x="17708" y="871653"/>
                  <a:pt x="45017" y="868129"/>
                </a:cubicBezTo>
                <a:cubicBezTo>
                  <a:pt x="89945" y="861081"/>
                  <a:pt x="133993" y="858438"/>
                  <a:pt x="183766" y="853593"/>
                </a:cubicBezTo>
                <a:close/>
                <a:moveTo>
                  <a:pt x="1395510" y="447916"/>
                </a:moveTo>
                <a:cubicBezTo>
                  <a:pt x="1363356" y="458047"/>
                  <a:pt x="1333403" y="467738"/>
                  <a:pt x="1303451" y="477428"/>
                </a:cubicBezTo>
                <a:cubicBezTo>
                  <a:pt x="1290677" y="481833"/>
                  <a:pt x="1277904" y="487119"/>
                  <a:pt x="1265130" y="491964"/>
                </a:cubicBezTo>
                <a:cubicBezTo>
                  <a:pt x="1190690" y="519273"/>
                  <a:pt x="1115809" y="546142"/>
                  <a:pt x="1041369" y="574332"/>
                </a:cubicBezTo>
                <a:cubicBezTo>
                  <a:pt x="970453" y="601201"/>
                  <a:pt x="899977" y="629832"/>
                  <a:pt x="829501" y="658023"/>
                </a:cubicBezTo>
                <a:cubicBezTo>
                  <a:pt x="802632" y="669034"/>
                  <a:pt x="783251" y="685332"/>
                  <a:pt x="786335" y="718808"/>
                </a:cubicBezTo>
                <a:cubicBezTo>
                  <a:pt x="787656" y="731141"/>
                  <a:pt x="787216" y="744355"/>
                  <a:pt x="784132" y="756248"/>
                </a:cubicBezTo>
                <a:cubicBezTo>
                  <a:pt x="772240" y="800296"/>
                  <a:pt x="757704" y="843022"/>
                  <a:pt x="727752" y="878700"/>
                </a:cubicBezTo>
                <a:cubicBezTo>
                  <a:pt x="701323" y="910414"/>
                  <a:pt x="674014" y="941688"/>
                  <a:pt x="632169" y="952700"/>
                </a:cubicBezTo>
                <a:cubicBezTo>
                  <a:pt x="565217" y="970319"/>
                  <a:pt x="499146" y="972521"/>
                  <a:pt x="437479" y="935521"/>
                </a:cubicBezTo>
                <a:cubicBezTo>
                  <a:pt x="411491" y="920105"/>
                  <a:pt x="388146" y="899843"/>
                  <a:pt x="359075" y="878260"/>
                </a:cubicBezTo>
                <a:cubicBezTo>
                  <a:pt x="324718" y="891914"/>
                  <a:pt x="285075" y="907331"/>
                  <a:pt x="247195" y="922307"/>
                </a:cubicBezTo>
                <a:cubicBezTo>
                  <a:pt x="247195" y="969438"/>
                  <a:pt x="247195" y="1013045"/>
                  <a:pt x="247195" y="1058414"/>
                </a:cubicBezTo>
                <a:cubicBezTo>
                  <a:pt x="302254" y="1065902"/>
                  <a:pt x="353349" y="1073830"/>
                  <a:pt x="405325" y="1079116"/>
                </a:cubicBezTo>
                <a:cubicBezTo>
                  <a:pt x="469634" y="1085723"/>
                  <a:pt x="534824" y="1086164"/>
                  <a:pt x="598252" y="1097616"/>
                </a:cubicBezTo>
                <a:cubicBezTo>
                  <a:pt x="650228" y="1106866"/>
                  <a:pt x="701764" y="1103342"/>
                  <a:pt x="753299" y="1107747"/>
                </a:cubicBezTo>
                <a:cubicBezTo>
                  <a:pt x="808799" y="1112592"/>
                  <a:pt x="864739" y="1113473"/>
                  <a:pt x="919798" y="1119199"/>
                </a:cubicBezTo>
                <a:cubicBezTo>
                  <a:pt x="980584" y="1125366"/>
                  <a:pt x="1040929" y="1135937"/>
                  <a:pt x="1101714" y="1143866"/>
                </a:cubicBezTo>
                <a:cubicBezTo>
                  <a:pt x="1179238" y="1153556"/>
                  <a:pt x="1257202" y="1162366"/>
                  <a:pt x="1335165" y="1171616"/>
                </a:cubicBezTo>
                <a:cubicBezTo>
                  <a:pt x="1398153" y="1179104"/>
                  <a:pt x="1461141" y="1187913"/>
                  <a:pt x="1524569" y="1193639"/>
                </a:cubicBezTo>
                <a:cubicBezTo>
                  <a:pt x="1628521" y="1203330"/>
                  <a:pt x="1732473" y="1212580"/>
                  <a:pt x="1836425" y="1218306"/>
                </a:cubicBezTo>
                <a:cubicBezTo>
                  <a:pt x="1913508" y="1222710"/>
                  <a:pt x="1991031" y="1220508"/>
                  <a:pt x="2068114" y="1223151"/>
                </a:cubicBezTo>
                <a:cubicBezTo>
                  <a:pt x="2121411" y="1224913"/>
                  <a:pt x="2175590" y="1225353"/>
                  <a:pt x="2227125" y="1235925"/>
                </a:cubicBezTo>
                <a:cubicBezTo>
                  <a:pt x="2262363" y="1242972"/>
                  <a:pt x="2296720" y="1235044"/>
                  <a:pt x="2326232" y="1245175"/>
                </a:cubicBezTo>
                <a:cubicBezTo>
                  <a:pt x="2340768" y="1207294"/>
                  <a:pt x="2351339" y="1172937"/>
                  <a:pt x="2366315" y="1140342"/>
                </a:cubicBezTo>
                <a:cubicBezTo>
                  <a:pt x="2398029" y="1072509"/>
                  <a:pt x="2453969" y="1032426"/>
                  <a:pt x="2532374" y="1042997"/>
                </a:cubicBezTo>
                <a:cubicBezTo>
                  <a:pt x="2551314" y="1045640"/>
                  <a:pt x="2569814" y="1050045"/>
                  <a:pt x="2590516" y="1054449"/>
                </a:cubicBezTo>
                <a:cubicBezTo>
                  <a:pt x="2592278" y="1041235"/>
                  <a:pt x="2595362" y="1027580"/>
                  <a:pt x="2595362" y="1014366"/>
                </a:cubicBezTo>
                <a:cubicBezTo>
                  <a:pt x="2594481" y="962390"/>
                  <a:pt x="2590957" y="910414"/>
                  <a:pt x="2590516" y="858438"/>
                </a:cubicBezTo>
                <a:cubicBezTo>
                  <a:pt x="2589635" y="770784"/>
                  <a:pt x="2589635" y="683570"/>
                  <a:pt x="2585231" y="595916"/>
                </a:cubicBezTo>
                <a:cubicBezTo>
                  <a:pt x="2581707" y="528523"/>
                  <a:pt x="2569814" y="462452"/>
                  <a:pt x="2556600" y="396821"/>
                </a:cubicBezTo>
                <a:cubicBezTo>
                  <a:pt x="2540302" y="314453"/>
                  <a:pt x="2516517" y="233405"/>
                  <a:pt x="2494934" y="151918"/>
                </a:cubicBezTo>
                <a:cubicBezTo>
                  <a:pt x="2485683" y="117120"/>
                  <a:pt x="2473791" y="82763"/>
                  <a:pt x="2451767" y="53251"/>
                </a:cubicBezTo>
                <a:cubicBezTo>
                  <a:pt x="2439434" y="59859"/>
                  <a:pt x="2428862" y="67347"/>
                  <a:pt x="2417410" y="71751"/>
                </a:cubicBezTo>
                <a:cubicBezTo>
                  <a:pt x="2353982" y="95537"/>
                  <a:pt x="2294077" y="128573"/>
                  <a:pt x="2228006" y="146632"/>
                </a:cubicBezTo>
                <a:cubicBezTo>
                  <a:pt x="2186602" y="158084"/>
                  <a:pt x="2147399" y="175703"/>
                  <a:pt x="2107316" y="190679"/>
                </a:cubicBezTo>
                <a:cubicBezTo>
                  <a:pt x="2091459" y="196406"/>
                  <a:pt x="2075162" y="201691"/>
                  <a:pt x="2059305" y="206977"/>
                </a:cubicBezTo>
                <a:cubicBezTo>
                  <a:pt x="1988829" y="231203"/>
                  <a:pt x="1916591" y="251465"/>
                  <a:pt x="1853603" y="283619"/>
                </a:cubicBezTo>
                <a:cubicBezTo>
                  <a:pt x="1844353" y="330310"/>
                  <a:pt x="1836425" y="373917"/>
                  <a:pt x="1827175" y="417083"/>
                </a:cubicBezTo>
                <a:cubicBezTo>
                  <a:pt x="1817044" y="464214"/>
                  <a:pt x="1792377" y="502095"/>
                  <a:pt x="1756259" y="534249"/>
                </a:cubicBezTo>
                <a:cubicBezTo>
                  <a:pt x="1729830" y="557594"/>
                  <a:pt x="1698556" y="569928"/>
                  <a:pt x="1667283" y="582701"/>
                </a:cubicBezTo>
                <a:cubicBezTo>
                  <a:pt x="1606497" y="608249"/>
                  <a:pt x="1547914" y="602523"/>
                  <a:pt x="1491093" y="569928"/>
                </a:cubicBezTo>
                <a:cubicBezTo>
                  <a:pt x="1444403" y="543940"/>
                  <a:pt x="1416653" y="502535"/>
                  <a:pt x="1395510" y="447916"/>
                </a:cubicBezTo>
                <a:close/>
                <a:moveTo>
                  <a:pt x="1803830" y="306524"/>
                </a:moveTo>
                <a:cubicBezTo>
                  <a:pt x="1801627" y="304762"/>
                  <a:pt x="1799425" y="303000"/>
                  <a:pt x="1796782" y="301238"/>
                </a:cubicBezTo>
                <a:cubicBezTo>
                  <a:pt x="1675211" y="350572"/>
                  <a:pt x="1549236" y="389333"/>
                  <a:pt x="1425463" y="438226"/>
                </a:cubicBezTo>
                <a:cubicBezTo>
                  <a:pt x="1435153" y="451440"/>
                  <a:pt x="1441760" y="460690"/>
                  <a:pt x="1448808" y="469500"/>
                </a:cubicBezTo>
                <a:cubicBezTo>
                  <a:pt x="1481403" y="509583"/>
                  <a:pt x="1521926" y="531606"/>
                  <a:pt x="1574783" y="532928"/>
                </a:cubicBezTo>
                <a:cubicBezTo>
                  <a:pt x="1625438" y="534249"/>
                  <a:pt x="1670366" y="519273"/>
                  <a:pt x="1711771" y="491523"/>
                </a:cubicBezTo>
                <a:cubicBezTo>
                  <a:pt x="1739521" y="472583"/>
                  <a:pt x="1762866" y="451000"/>
                  <a:pt x="1772556" y="417083"/>
                </a:cubicBezTo>
                <a:cubicBezTo>
                  <a:pt x="1782687" y="380083"/>
                  <a:pt x="1793258" y="343524"/>
                  <a:pt x="1803830" y="306524"/>
                </a:cubicBezTo>
                <a:close/>
                <a:moveTo>
                  <a:pt x="730835" y="715284"/>
                </a:moveTo>
                <a:cubicBezTo>
                  <a:pt x="728633" y="713082"/>
                  <a:pt x="726430" y="710879"/>
                  <a:pt x="724228" y="708677"/>
                </a:cubicBezTo>
                <a:cubicBezTo>
                  <a:pt x="698680" y="720129"/>
                  <a:pt x="672692" y="731141"/>
                  <a:pt x="647585" y="743475"/>
                </a:cubicBezTo>
                <a:cubicBezTo>
                  <a:pt x="621157" y="756248"/>
                  <a:pt x="595610" y="770784"/>
                  <a:pt x="569181" y="783998"/>
                </a:cubicBezTo>
                <a:cubicBezTo>
                  <a:pt x="543634" y="796331"/>
                  <a:pt x="517646" y="806903"/>
                  <a:pt x="492539" y="820117"/>
                </a:cubicBezTo>
                <a:cubicBezTo>
                  <a:pt x="467872" y="832891"/>
                  <a:pt x="438801" y="837296"/>
                  <a:pt x="413694" y="857557"/>
                </a:cubicBezTo>
                <a:cubicBezTo>
                  <a:pt x="473598" y="902926"/>
                  <a:pt x="533062" y="915259"/>
                  <a:pt x="599133" y="888391"/>
                </a:cubicBezTo>
                <a:cubicBezTo>
                  <a:pt x="677978" y="856676"/>
                  <a:pt x="714978" y="793689"/>
                  <a:pt x="730835" y="715284"/>
                </a:cubicBezTo>
                <a:close/>
                <a:moveTo>
                  <a:pt x="2395386" y="1249579"/>
                </a:moveTo>
                <a:cubicBezTo>
                  <a:pt x="2465422" y="1259710"/>
                  <a:pt x="2530171" y="1265436"/>
                  <a:pt x="2593159" y="1263675"/>
                </a:cubicBezTo>
                <a:cubicBezTo>
                  <a:pt x="2593159" y="1215222"/>
                  <a:pt x="2593159" y="1171175"/>
                  <a:pt x="2593159" y="1127128"/>
                </a:cubicBezTo>
                <a:cubicBezTo>
                  <a:pt x="2593159" y="1112592"/>
                  <a:pt x="2583909" y="1106425"/>
                  <a:pt x="2572457" y="1104223"/>
                </a:cubicBezTo>
                <a:cubicBezTo>
                  <a:pt x="2535457" y="1096294"/>
                  <a:pt x="2500219" y="1097616"/>
                  <a:pt x="2468505" y="1121401"/>
                </a:cubicBezTo>
                <a:cubicBezTo>
                  <a:pt x="2426660" y="1152675"/>
                  <a:pt x="2410803" y="1198044"/>
                  <a:pt x="2395386" y="1249579"/>
                </a:cubicBezTo>
                <a:close/>
                <a:moveTo>
                  <a:pt x="141481" y="915700"/>
                </a:moveTo>
                <a:cubicBezTo>
                  <a:pt x="119457" y="918783"/>
                  <a:pt x="91707" y="922748"/>
                  <a:pt x="62195" y="926712"/>
                </a:cubicBezTo>
                <a:cubicBezTo>
                  <a:pt x="55588" y="983533"/>
                  <a:pt x="55148" y="1038152"/>
                  <a:pt x="59993" y="1094532"/>
                </a:cubicBezTo>
                <a:cubicBezTo>
                  <a:pt x="96993" y="1094532"/>
                  <a:pt x="131350" y="1094532"/>
                  <a:pt x="169231" y="1094532"/>
                </a:cubicBezTo>
                <a:cubicBezTo>
                  <a:pt x="170993" y="1062378"/>
                  <a:pt x="170993" y="1030664"/>
                  <a:pt x="174516" y="999831"/>
                </a:cubicBezTo>
                <a:cubicBezTo>
                  <a:pt x="177600" y="967676"/>
                  <a:pt x="182004" y="935962"/>
                  <a:pt x="141481" y="915700"/>
                </a:cubicBezTo>
                <a:close/>
                <a:moveTo>
                  <a:pt x="3612856" y="667273"/>
                </a:moveTo>
                <a:cubicBezTo>
                  <a:pt x="3637523" y="663749"/>
                  <a:pt x="3662190" y="661106"/>
                  <a:pt x="3686856" y="656261"/>
                </a:cubicBezTo>
                <a:cubicBezTo>
                  <a:pt x="3711523" y="651856"/>
                  <a:pt x="3720332" y="625868"/>
                  <a:pt x="3702273" y="608249"/>
                </a:cubicBezTo>
                <a:cubicBezTo>
                  <a:pt x="3693904" y="599880"/>
                  <a:pt x="3681570" y="595035"/>
                  <a:pt x="3669678" y="591511"/>
                </a:cubicBezTo>
                <a:cubicBezTo>
                  <a:pt x="3624309" y="577856"/>
                  <a:pt x="3576738" y="576535"/>
                  <a:pt x="3529607" y="575213"/>
                </a:cubicBezTo>
                <a:cubicBezTo>
                  <a:pt x="3442834" y="572130"/>
                  <a:pt x="3355620" y="569928"/>
                  <a:pt x="3268846" y="566404"/>
                </a:cubicBezTo>
                <a:cubicBezTo>
                  <a:pt x="3201454" y="563761"/>
                  <a:pt x="3133621" y="559356"/>
                  <a:pt x="3066228" y="556273"/>
                </a:cubicBezTo>
                <a:cubicBezTo>
                  <a:pt x="3045966" y="555392"/>
                  <a:pt x="3034514" y="570368"/>
                  <a:pt x="3040681" y="590190"/>
                </a:cubicBezTo>
                <a:cubicBezTo>
                  <a:pt x="3047288" y="611332"/>
                  <a:pt x="3062264" y="624106"/>
                  <a:pt x="3084288" y="628951"/>
                </a:cubicBezTo>
                <a:cubicBezTo>
                  <a:pt x="3154323" y="645689"/>
                  <a:pt x="3225239" y="653177"/>
                  <a:pt x="3296596" y="656701"/>
                </a:cubicBezTo>
                <a:cubicBezTo>
                  <a:pt x="3371477" y="660225"/>
                  <a:pt x="3445917" y="660665"/>
                  <a:pt x="3520797" y="661987"/>
                </a:cubicBezTo>
                <a:cubicBezTo>
                  <a:pt x="3551190" y="662427"/>
                  <a:pt x="3582023" y="661987"/>
                  <a:pt x="3612416" y="661987"/>
                </a:cubicBezTo>
                <a:cubicBezTo>
                  <a:pt x="3612416" y="663749"/>
                  <a:pt x="3612856" y="665511"/>
                  <a:pt x="3612856" y="667273"/>
                </a:cubicBezTo>
                <a:close/>
                <a:moveTo>
                  <a:pt x="3552511" y="77037"/>
                </a:moveTo>
                <a:cubicBezTo>
                  <a:pt x="3496571" y="99501"/>
                  <a:pt x="3439310" y="118882"/>
                  <a:pt x="3383810" y="143549"/>
                </a:cubicBezTo>
                <a:cubicBezTo>
                  <a:pt x="3342846" y="161608"/>
                  <a:pt x="3299239" y="173941"/>
                  <a:pt x="3256954" y="189358"/>
                </a:cubicBezTo>
                <a:cubicBezTo>
                  <a:pt x="3208501" y="207417"/>
                  <a:pt x="3165335" y="238251"/>
                  <a:pt x="3113799" y="250584"/>
                </a:cubicBezTo>
                <a:cubicBezTo>
                  <a:pt x="3100145" y="253667"/>
                  <a:pt x="3088692" y="265560"/>
                  <a:pt x="3075478" y="272167"/>
                </a:cubicBezTo>
                <a:cubicBezTo>
                  <a:pt x="3045085" y="287143"/>
                  <a:pt x="3014252" y="300798"/>
                  <a:pt x="2983860" y="316215"/>
                </a:cubicBezTo>
                <a:cubicBezTo>
                  <a:pt x="2963157" y="326786"/>
                  <a:pt x="2959193" y="339119"/>
                  <a:pt x="2966681" y="358060"/>
                </a:cubicBezTo>
                <a:cubicBezTo>
                  <a:pt x="2974169" y="376560"/>
                  <a:pt x="2985621" y="382286"/>
                  <a:pt x="3008526" y="373917"/>
                </a:cubicBezTo>
                <a:cubicBezTo>
                  <a:pt x="3055216" y="357179"/>
                  <a:pt x="3101907" y="340000"/>
                  <a:pt x="3148156" y="321941"/>
                </a:cubicBezTo>
                <a:cubicBezTo>
                  <a:pt x="3161811" y="316655"/>
                  <a:pt x="3173263" y="306084"/>
                  <a:pt x="3186478" y="301238"/>
                </a:cubicBezTo>
                <a:cubicBezTo>
                  <a:pt x="3242418" y="280096"/>
                  <a:pt x="3299680" y="261596"/>
                  <a:pt x="3355179" y="239132"/>
                </a:cubicBezTo>
                <a:cubicBezTo>
                  <a:pt x="3396584" y="222394"/>
                  <a:pt x="3440191" y="211382"/>
                  <a:pt x="3480274" y="189358"/>
                </a:cubicBezTo>
                <a:cubicBezTo>
                  <a:pt x="3511547" y="172180"/>
                  <a:pt x="3548107" y="165132"/>
                  <a:pt x="3582023" y="152358"/>
                </a:cubicBezTo>
                <a:cubicBezTo>
                  <a:pt x="3593475" y="147953"/>
                  <a:pt x="3604928" y="141787"/>
                  <a:pt x="3614178" y="133858"/>
                </a:cubicBezTo>
                <a:cubicBezTo>
                  <a:pt x="3626071" y="123727"/>
                  <a:pt x="3631356" y="109632"/>
                  <a:pt x="3626071" y="93775"/>
                </a:cubicBezTo>
                <a:cubicBezTo>
                  <a:pt x="3621226" y="79680"/>
                  <a:pt x="3604487" y="69109"/>
                  <a:pt x="3583345" y="69109"/>
                </a:cubicBezTo>
                <a:cubicBezTo>
                  <a:pt x="3576297" y="69990"/>
                  <a:pt x="3563964" y="72632"/>
                  <a:pt x="3552511" y="77037"/>
                </a:cubicBezTo>
                <a:close/>
                <a:moveTo>
                  <a:pt x="3513309" y="1145627"/>
                </a:moveTo>
                <a:cubicBezTo>
                  <a:pt x="3511988" y="1124044"/>
                  <a:pt x="3498774" y="1110390"/>
                  <a:pt x="3480714" y="1101140"/>
                </a:cubicBezTo>
                <a:cubicBezTo>
                  <a:pt x="3429179" y="1075152"/>
                  <a:pt x="3377203" y="1049164"/>
                  <a:pt x="3325667" y="1023176"/>
                </a:cubicBezTo>
                <a:cubicBezTo>
                  <a:pt x="3254751" y="987497"/>
                  <a:pt x="3183835" y="951378"/>
                  <a:pt x="3112478" y="916140"/>
                </a:cubicBezTo>
                <a:cubicBezTo>
                  <a:pt x="3080764" y="900724"/>
                  <a:pt x="3048609" y="886188"/>
                  <a:pt x="3016014" y="872974"/>
                </a:cubicBezTo>
                <a:cubicBezTo>
                  <a:pt x="3008526" y="869891"/>
                  <a:pt x="2993990" y="872093"/>
                  <a:pt x="2989145" y="877379"/>
                </a:cubicBezTo>
                <a:cubicBezTo>
                  <a:pt x="2984300" y="883545"/>
                  <a:pt x="2982979" y="898521"/>
                  <a:pt x="2986943" y="905129"/>
                </a:cubicBezTo>
                <a:cubicBezTo>
                  <a:pt x="2995752" y="918783"/>
                  <a:pt x="3007205" y="932878"/>
                  <a:pt x="3021300" y="941247"/>
                </a:cubicBezTo>
                <a:cubicBezTo>
                  <a:pt x="3075038" y="974723"/>
                  <a:pt x="3128775" y="1009080"/>
                  <a:pt x="3185156" y="1038152"/>
                </a:cubicBezTo>
                <a:cubicBezTo>
                  <a:pt x="3260477" y="1077354"/>
                  <a:pt x="3338001" y="1112151"/>
                  <a:pt x="3415524" y="1147830"/>
                </a:cubicBezTo>
                <a:cubicBezTo>
                  <a:pt x="3438869" y="1158842"/>
                  <a:pt x="3464857" y="1165008"/>
                  <a:pt x="3482476" y="1170735"/>
                </a:cubicBezTo>
                <a:cubicBezTo>
                  <a:pt x="3507583" y="1171175"/>
                  <a:pt x="3514631" y="1163687"/>
                  <a:pt x="3513309" y="1145627"/>
                </a:cubicBezTo>
                <a:close/>
                <a:moveTo>
                  <a:pt x="2250470" y="784439"/>
                </a:moveTo>
                <a:cubicBezTo>
                  <a:pt x="2160173" y="774748"/>
                  <a:pt x="2080888" y="743915"/>
                  <a:pt x="2024948" y="671237"/>
                </a:cubicBezTo>
                <a:cubicBezTo>
                  <a:pt x="1971210" y="602082"/>
                  <a:pt x="1960198" y="524559"/>
                  <a:pt x="1989710" y="439988"/>
                </a:cubicBezTo>
                <a:cubicBezTo>
                  <a:pt x="2018341" y="358500"/>
                  <a:pt x="2078245" y="312250"/>
                  <a:pt x="2154888" y="286262"/>
                </a:cubicBezTo>
                <a:cubicBezTo>
                  <a:pt x="2239018" y="257191"/>
                  <a:pt x="2319184" y="274370"/>
                  <a:pt x="2394946" y="318857"/>
                </a:cubicBezTo>
                <a:cubicBezTo>
                  <a:pt x="2436351" y="343084"/>
                  <a:pt x="2467184" y="374798"/>
                  <a:pt x="2487005" y="419726"/>
                </a:cubicBezTo>
                <a:cubicBezTo>
                  <a:pt x="2501541" y="452762"/>
                  <a:pt x="2503302" y="485797"/>
                  <a:pt x="2499338" y="519714"/>
                </a:cubicBezTo>
                <a:cubicBezTo>
                  <a:pt x="2490969" y="586225"/>
                  <a:pt x="2465422" y="645249"/>
                  <a:pt x="2420053" y="696344"/>
                </a:cubicBezTo>
                <a:cubicBezTo>
                  <a:pt x="2388339" y="732022"/>
                  <a:pt x="2352220" y="759772"/>
                  <a:pt x="2307291" y="773867"/>
                </a:cubicBezTo>
                <a:cubicBezTo>
                  <a:pt x="2288792" y="779593"/>
                  <a:pt x="2269411" y="780915"/>
                  <a:pt x="2250470" y="784439"/>
                </a:cubicBezTo>
                <a:close/>
                <a:moveTo>
                  <a:pt x="2446041" y="488000"/>
                </a:moveTo>
                <a:cubicBezTo>
                  <a:pt x="2448684" y="427655"/>
                  <a:pt x="2427981" y="391536"/>
                  <a:pt x="2380851" y="369512"/>
                </a:cubicBezTo>
                <a:cubicBezTo>
                  <a:pt x="2338125" y="349250"/>
                  <a:pt x="2293196" y="343084"/>
                  <a:pt x="2246066" y="339560"/>
                </a:cubicBezTo>
                <a:cubicBezTo>
                  <a:pt x="2206863" y="336476"/>
                  <a:pt x="2175590" y="347929"/>
                  <a:pt x="2144316" y="366869"/>
                </a:cubicBezTo>
                <a:cubicBezTo>
                  <a:pt x="2130661" y="375238"/>
                  <a:pt x="2117447" y="384488"/>
                  <a:pt x="2106435" y="395500"/>
                </a:cubicBezTo>
                <a:cubicBezTo>
                  <a:pt x="2067233" y="434262"/>
                  <a:pt x="2032876" y="476547"/>
                  <a:pt x="2035959" y="536892"/>
                </a:cubicBezTo>
                <a:cubicBezTo>
                  <a:pt x="2040364" y="619701"/>
                  <a:pt x="2109959" y="692380"/>
                  <a:pt x="2193209" y="705153"/>
                </a:cubicBezTo>
                <a:cubicBezTo>
                  <a:pt x="2276899" y="717927"/>
                  <a:pt x="2339446" y="683130"/>
                  <a:pt x="2394065" y="624547"/>
                </a:cubicBezTo>
                <a:cubicBezTo>
                  <a:pt x="2431946" y="583582"/>
                  <a:pt x="2440315" y="532487"/>
                  <a:pt x="2446041" y="488000"/>
                </a:cubicBezTo>
                <a:close/>
                <a:moveTo>
                  <a:pt x="1062071" y="765058"/>
                </a:moveTo>
                <a:cubicBezTo>
                  <a:pt x="1124178" y="765058"/>
                  <a:pt x="1162500" y="799415"/>
                  <a:pt x="1188928" y="849629"/>
                </a:cubicBezTo>
                <a:cubicBezTo>
                  <a:pt x="1195976" y="862843"/>
                  <a:pt x="1198618" y="880462"/>
                  <a:pt x="1197738" y="895438"/>
                </a:cubicBezTo>
                <a:cubicBezTo>
                  <a:pt x="1192892" y="958426"/>
                  <a:pt x="1129464" y="1027140"/>
                  <a:pt x="1067357" y="1039914"/>
                </a:cubicBezTo>
                <a:cubicBezTo>
                  <a:pt x="976620" y="1058414"/>
                  <a:pt x="915394" y="1010402"/>
                  <a:pt x="906584" y="913938"/>
                </a:cubicBezTo>
                <a:cubicBezTo>
                  <a:pt x="899977" y="839498"/>
                  <a:pt x="940941" y="781796"/>
                  <a:pt x="1016262" y="774308"/>
                </a:cubicBezTo>
                <a:cubicBezTo>
                  <a:pt x="1031679" y="772986"/>
                  <a:pt x="1046655" y="768141"/>
                  <a:pt x="1062071" y="765058"/>
                </a:cubicBezTo>
                <a:close/>
                <a:moveTo>
                  <a:pt x="1091143" y="834653"/>
                </a:moveTo>
                <a:cubicBezTo>
                  <a:pt x="1080571" y="835534"/>
                  <a:pt x="1073524" y="835534"/>
                  <a:pt x="1066917" y="837296"/>
                </a:cubicBezTo>
                <a:cubicBezTo>
                  <a:pt x="1012298" y="851391"/>
                  <a:pt x="982786" y="870772"/>
                  <a:pt x="985429" y="934640"/>
                </a:cubicBezTo>
                <a:cubicBezTo>
                  <a:pt x="987191" y="972521"/>
                  <a:pt x="997322" y="978688"/>
                  <a:pt x="1034762" y="968116"/>
                </a:cubicBezTo>
                <a:cubicBezTo>
                  <a:pt x="1039167" y="966795"/>
                  <a:pt x="1044012" y="967235"/>
                  <a:pt x="1047976" y="965474"/>
                </a:cubicBezTo>
                <a:cubicBezTo>
                  <a:pt x="1084095" y="949176"/>
                  <a:pt x="1118452" y="932438"/>
                  <a:pt x="1128583" y="887510"/>
                </a:cubicBezTo>
                <a:cubicBezTo>
                  <a:pt x="1136512" y="850510"/>
                  <a:pt x="1124619" y="832891"/>
                  <a:pt x="1091143" y="834653"/>
                </a:cubicBezTo>
                <a:close/>
                <a:moveTo>
                  <a:pt x="1996317" y="978247"/>
                </a:moveTo>
                <a:cubicBezTo>
                  <a:pt x="1995436" y="1052687"/>
                  <a:pt x="1963722" y="1096735"/>
                  <a:pt x="1908222" y="1127568"/>
                </a:cubicBezTo>
                <a:cubicBezTo>
                  <a:pt x="1862413" y="1153116"/>
                  <a:pt x="1815282" y="1162366"/>
                  <a:pt x="1769032" y="1135497"/>
                </a:cubicBezTo>
                <a:cubicBezTo>
                  <a:pt x="1698116" y="1094532"/>
                  <a:pt x="1652747" y="1025819"/>
                  <a:pt x="1693271" y="931117"/>
                </a:cubicBezTo>
                <a:cubicBezTo>
                  <a:pt x="1706485" y="900283"/>
                  <a:pt x="1715294" y="865486"/>
                  <a:pt x="1748770" y="848748"/>
                </a:cubicBezTo>
                <a:cubicBezTo>
                  <a:pt x="1764627" y="840819"/>
                  <a:pt x="1783127" y="830688"/>
                  <a:pt x="1799425" y="832891"/>
                </a:cubicBezTo>
                <a:cubicBezTo>
                  <a:pt x="1846556" y="839057"/>
                  <a:pt x="1893686" y="848307"/>
                  <a:pt x="1935091" y="874736"/>
                </a:cubicBezTo>
                <a:cubicBezTo>
                  <a:pt x="1976496" y="901164"/>
                  <a:pt x="2001603" y="936402"/>
                  <a:pt x="1996317" y="978247"/>
                </a:cubicBezTo>
                <a:close/>
                <a:moveTo>
                  <a:pt x="1845234" y="896760"/>
                </a:moveTo>
                <a:cubicBezTo>
                  <a:pt x="1791056" y="898962"/>
                  <a:pt x="1747009" y="930676"/>
                  <a:pt x="1735997" y="989700"/>
                </a:cubicBezTo>
                <a:cubicBezTo>
                  <a:pt x="1723663" y="1054890"/>
                  <a:pt x="1780044" y="1106866"/>
                  <a:pt x="1844353" y="1091009"/>
                </a:cubicBezTo>
                <a:cubicBezTo>
                  <a:pt x="1886639" y="1080437"/>
                  <a:pt x="1914829" y="1050926"/>
                  <a:pt x="1947424" y="1027140"/>
                </a:cubicBezTo>
                <a:cubicBezTo>
                  <a:pt x="1957115" y="1020092"/>
                  <a:pt x="1968127" y="1002033"/>
                  <a:pt x="1965043" y="992783"/>
                </a:cubicBezTo>
                <a:cubicBezTo>
                  <a:pt x="1958436" y="970759"/>
                  <a:pt x="1948746" y="946093"/>
                  <a:pt x="1932448" y="931117"/>
                </a:cubicBezTo>
                <a:cubicBezTo>
                  <a:pt x="1908222" y="909093"/>
                  <a:pt x="1875186" y="900283"/>
                  <a:pt x="1845234" y="896760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 txBox="1"/>
          <p:nvPr/>
        </p:nvSpPr>
        <p:spPr>
          <a:xfrm>
            <a:off x="4553950" y="1366200"/>
            <a:ext cx="41904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Chapter FP</a:t>
            </a:r>
            <a:endParaRPr sz="4800">
              <a:solidFill>
                <a:schemeClr val="lt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Independence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15" name="Google Shape;215;p25"/>
          <p:cNvSpPr/>
          <p:nvPr/>
        </p:nvSpPr>
        <p:spPr>
          <a:xfrm>
            <a:off x="8085066" y="4116840"/>
            <a:ext cx="248784" cy="334351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5"/>
          <p:cNvSpPr txBox="1"/>
          <p:nvPr/>
        </p:nvSpPr>
        <p:spPr>
          <a:xfrm flipH="1">
            <a:off x="4398150" y="3185650"/>
            <a:ext cx="419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Organized January 12, 1950</a:t>
            </a:r>
            <a:endParaRPr/>
          </a:p>
        </p:txBody>
      </p:sp>
      <p:sp>
        <p:nvSpPr>
          <p:cNvPr id="217" name="Google Shape;217;p25"/>
          <p:cNvSpPr/>
          <p:nvPr/>
        </p:nvSpPr>
        <p:spPr>
          <a:xfrm>
            <a:off x="5368792" y="4240016"/>
            <a:ext cx="529387" cy="711466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5"/>
          <p:cNvSpPr/>
          <p:nvPr/>
        </p:nvSpPr>
        <p:spPr>
          <a:xfrm flipH="1" rot="-1299465">
            <a:off x="7900000" y="495553"/>
            <a:ext cx="907166" cy="968638"/>
          </a:xfrm>
          <a:custGeom>
            <a:rect b="b" l="l" r="r" t="t"/>
            <a:pathLst>
              <a:path extrusionOk="0" h="1098158" w="816586">
                <a:moveTo>
                  <a:pt x="308859" y="1021711"/>
                </a:moveTo>
                <a:cubicBezTo>
                  <a:pt x="309407" y="950569"/>
                  <a:pt x="309407" y="879426"/>
                  <a:pt x="311048" y="808009"/>
                </a:cubicBezTo>
                <a:cubicBezTo>
                  <a:pt x="312142" y="756567"/>
                  <a:pt x="313783" y="704852"/>
                  <a:pt x="317340" y="653410"/>
                </a:cubicBezTo>
                <a:cubicBezTo>
                  <a:pt x="319802" y="615923"/>
                  <a:pt x="325820" y="578437"/>
                  <a:pt x="329650" y="541223"/>
                </a:cubicBezTo>
                <a:cubicBezTo>
                  <a:pt x="330744" y="531373"/>
                  <a:pt x="329650" y="521249"/>
                  <a:pt x="331018" y="511398"/>
                </a:cubicBezTo>
                <a:cubicBezTo>
                  <a:pt x="335121" y="479384"/>
                  <a:pt x="340045" y="447643"/>
                  <a:pt x="344696" y="415629"/>
                </a:cubicBezTo>
                <a:cubicBezTo>
                  <a:pt x="347158" y="399485"/>
                  <a:pt x="349346" y="383067"/>
                  <a:pt x="351808" y="366923"/>
                </a:cubicBezTo>
                <a:cubicBezTo>
                  <a:pt x="354270" y="351053"/>
                  <a:pt x="364939" y="342844"/>
                  <a:pt x="379438" y="342297"/>
                </a:cubicBezTo>
                <a:cubicBezTo>
                  <a:pt x="396399" y="341476"/>
                  <a:pt x="413633" y="342571"/>
                  <a:pt x="430320" y="344760"/>
                </a:cubicBezTo>
                <a:cubicBezTo>
                  <a:pt x="442904" y="346401"/>
                  <a:pt x="450290" y="355705"/>
                  <a:pt x="450837" y="369933"/>
                </a:cubicBezTo>
                <a:cubicBezTo>
                  <a:pt x="451658" y="386351"/>
                  <a:pt x="451111" y="403042"/>
                  <a:pt x="450016" y="419460"/>
                </a:cubicBezTo>
                <a:cubicBezTo>
                  <a:pt x="447828" y="461051"/>
                  <a:pt x="445092" y="502916"/>
                  <a:pt x="442630" y="544507"/>
                </a:cubicBezTo>
                <a:cubicBezTo>
                  <a:pt x="439895" y="587466"/>
                  <a:pt x="436885" y="630152"/>
                  <a:pt x="434423" y="673111"/>
                </a:cubicBezTo>
                <a:cubicBezTo>
                  <a:pt x="432508" y="705399"/>
                  <a:pt x="432235" y="737961"/>
                  <a:pt x="429773" y="770249"/>
                </a:cubicBezTo>
                <a:cubicBezTo>
                  <a:pt x="425122" y="835919"/>
                  <a:pt x="419378" y="901589"/>
                  <a:pt x="414180" y="967533"/>
                </a:cubicBezTo>
                <a:cubicBezTo>
                  <a:pt x="412265" y="992707"/>
                  <a:pt x="410624" y="1018154"/>
                  <a:pt x="408709" y="1043328"/>
                </a:cubicBezTo>
                <a:cubicBezTo>
                  <a:pt x="407888" y="1056188"/>
                  <a:pt x="407067" y="1069049"/>
                  <a:pt x="405426" y="1081909"/>
                </a:cubicBezTo>
                <a:cubicBezTo>
                  <a:pt x="404058" y="1093128"/>
                  <a:pt x="400776" y="1096685"/>
                  <a:pt x="390380" y="1097506"/>
                </a:cubicBezTo>
                <a:cubicBezTo>
                  <a:pt x="369043" y="1099695"/>
                  <a:pt x="347978" y="1096138"/>
                  <a:pt x="327461" y="1090392"/>
                </a:cubicBezTo>
                <a:cubicBezTo>
                  <a:pt x="318160" y="1087929"/>
                  <a:pt x="312416" y="1081088"/>
                  <a:pt x="311869" y="1070964"/>
                </a:cubicBezTo>
                <a:cubicBezTo>
                  <a:pt x="310774" y="1054547"/>
                  <a:pt x="309954" y="1038129"/>
                  <a:pt x="309133" y="1021711"/>
                </a:cubicBezTo>
                <a:cubicBezTo>
                  <a:pt x="309133" y="1021711"/>
                  <a:pt x="309133" y="1021711"/>
                  <a:pt x="308859" y="1021711"/>
                </a:cubicBezTo>
                <a:close/>
                <a:moveTo>
                  <a:pt x="418830" y="520701"/>
                </a:moveTo>
                <a:cubicBezTo>
                  <a:pt x="397493" y="535477"/>
                  <a:pt x="379711" y="547790"/>
                  <a:pt x="361656" y="559830"/>
                </a:cubicBezTo>
                <a:cubicBezTo>
                  <a:pt x="355091" y="564208"/>
                  <a:pt x="355365" y="570228"/>
                  <a:pt x="354817" y="576795"/>
                </a:cubicBezTo>
                <a:cubicBezTo>
                  <a:pt x="352355" y="609630"/>
                  <a:pt x="349346" y="642465"/>
                  <a:pt x="347431" y="675300"/>
                </a:cubicBezTo>
                <a:cubicBezTo>
                  <a:pt x="346337" y="695549"/>
                  <a:pt x="343602" y="715797"/>
                  <a:pt x="347705" y="737414"/>
                </a:cubicBezTo>
                <a:cubicBezTo>
                  <a:pt x="351808" y="736319"/>
                  <a:pt x="354544" y="736045"/>
                  <a:pt x="357280" y="734951"/>
                </a:cubicBezTo>
                <a:cubicBezTo>
                  <a:pt x="370410" y="728384"/>
                  <a:pt x="382994" y="720996"/>
                  <a:pt x="396399" y="715250"/>
                </a:cubicBezTo>
                <a:cubicBezTo>
                  <a:pt x="404879" y="711693"/>
                  <a:pt x="407888" y="705946"/>
                  <a:pt x="408435" y="697738"/>
                </a:cubicBezTo>
                <a:cubicBezTo>
                  <a:pt x="409803" y="677763"/>
                  <a:pt x="411171" y="657788"/>
                  <a:pt x="412539" y="637814"/>
                </a:cubicBezTo>
                <a:cubicBezTo>
                  <a:pt x="414454" y="600600"/>
                  <a:pt x="416368" y="562840"/>
                  <a:pt x="418830" y="520701"/>
                </a:cubicBezTo>
                <a:close/>
                <a:moveTo>
                  <a:pt x="394210" y="908430"/>
                </a:moveTo>
                <a:cubicBezTo>
                  <a:pt x="395031" y="871217"/>
                  <a:pt x="400776" y="835098"/>
                  <a:pt x="401596" y="794875"/>
                </a:cubicBezTo>
                <a:cubicBezTo>
                  <a:pt x="379711" y="806915"/>
                  <a:pt x="361109" y="817312"/>
                  <a:pt x="342781" y="827437"/>
                </a:cubicBezTo>
                <a:cubicBezTo>
                  <a:pt x="342781" y="863008"/>
                  <a:pt x="342781" y="896664"/>
                  <a:pt x="342781" y="931688"/>
                </a:cubicBezTo>
                <a:cubicBezTo>
                  <a:pt x="360289" y="923753"/>
                  <a:pt x="376155" y="916639"/>
                  <a:pt x="394210" y="908430"/>
                </a:cubicBezTo>
                <a:close/>
                <a:moveTo>
                  <a:pt x="426490" y="368291"/>
                </a:moveTo>
                <a:cubicBezTo>
                  <a:pt x="412812" y="369386"/>
                  <a:pt x="401049" y="370754"/>
                  <a:pt x="389560" y="371301"/>
                </a:cubicBezTo>
                <a:cubicBezTo>
                  <a:pt x="377523" y="371849"/>
                  <a:pt x="375334" y="373490"/>
                  <a:pt x="374240" y="385530"/>
                </a:cubicBezTo>
                <a:cubicBezTo>
                  <a:pt x="371505" y="414261"/>
                  <a:pt x="368769" y="442718"/>
                  <a:pt x="366033" y="471449"/>
                </a:cubicBezTo>
                <a:cubicBezTo>
                  <a:pt x="366033" y="472270"/>
                  <a:pt x="367128" y="473364"/>
                  <a:pt x="367948" y="474459"/>
                </a:cubicBezTo>
                <a:cubicBezTo>
                  <a:pt x="386003" y="466797"/>
                  <a:pt x="404332" y="459135"/>
                  <a:pt x="424028" y="450927"/>
                </a:cubicBezTo>
                <a:cubicBezTo>
                  <a:pt x="425396" y="429310"/>
                  <a:pt x="426764" y="406599"/>
                  <a:pt x="427858" y="383615"/>
                </a:cubicBezTo>
                <a:cubicBezTo>
                  <a:pt x="428132" y="378963"/>
                  <a:pt x="427037" y="374311"/>
                  <a:pt x="426490" y="368291"/>
                </a:cubicBezTo>
                <a:close/>
                <a:moveTo>
                  <a:pt x="339225" y="1009672"/>
                </a:moveTo>
                <a:cubicBezTo>
                  <a:pt x="338404" y="1029920"/>
                  <a:pt x="338130" y="1050716"/>
                  <a:pt x="341960" y="1071511"/>
                </a:cubicBezTo>
                <a:cubicBezTo>
                  <a:pt x="355365" y="1072332"/>
                  <a:pt x="367401" y="1072880"/>
                  <a:pt x="380259" y="1073427"/>
                </a:cubicBezTo>
                <a:cubicBezTo>
                  <a:pt x="382173" y="1044149"/>
                  <a:pt x="383815" y="1015965"/>
                  <a:pt x="385730" y="984772"/>
                </a:cubicBezTo>
                <a:cubicBezTo>
                  <a:pt x="368222" y="994075"/>
                  <a:pt x="353997" y="1001737"/>
                  <a:pt x="339225" y="1009672"/>
                </a:cubicBezTo>
                <a:close/>
                <a:moveTo>
                  <a:pt x="390654" y="933604"/>
                </a:moveTo>
                <a:cubicBezTo>
                  <a:pt x="376702" y="940992"/>
                  <a:pt x="364119" y="947285"/>
                  <a:pt x="351808" y="953578"/>
                </a:cubicBezTo>
                <a:cubicBezTo>
                  <a:pt x="338677" y="960419"/>
                  <a:pt x="337036" y="965892"/>
                  <a:pt x="343328" y="983677"/>
                </a:cubicBezTo>
                <a:cubicBezTo>
                  <a:pt x="357280" y="976289"/>
                  <a:pt x="371505" y="969449"/>
                  <a:pt x="384909" y="961787"/>
                </a:cubicBezTo>
                <a:cubicBezTo>
                  <a:pt x="387371" y="960419"/>
                  <a:pt x="388739" y="956041"/>
                  <a:pt x="389286" y="952758"/>
                </a:cubicBezTo>
                <a:cubicBezTo>
                  <a:pt x="390380" y="947285"/>
                  <a:pt x="390380" y="941539"/>
                  <a:pt x="390654" y="933604"/>
                </a:cubicBezTo>
                <a:close/>
                <a:moveTo>
                  <a:pt x="345790" y="795422"/>
                </a:moveTo>
                <a:cubicBezTo>
                  <a:pt x="364939" y="784204"/>
                  <a:pt x="382994" y="773806"/>
                  <a:pt x="400776" y="762587"/>
                </a:cubicBezTo>
                <a:cubicBezTo>
                  <a:pt x="406520" y="758756"/>
                  <a:pt x="405973" y="752737"/>
                  <a:pt x="399955" y="745622"/>
                </a:cubicBezTo>
                <a:cubicBezTo>
                  <a:pt x="380806" y="754105"/>
                  <a:pt x="361930" y="762587"/>
                  <a:pt x="342234" y="771343"/>
                </a:cubicBezTo>
                <a:cubicBezTo>
                  <a:pt x="343602" y="779005"/>
                  <a:pt x="344696" y="786393"/>
                  <a:pt x="345790" y="795422"/>
                </a:cubicBezTo>
                <a:close/>
                <a:moveTo>
                  <a:pt x="422387" y="488140"/>
                </a:moveTo>
                <a:cubicBezTo>
                  <a:pt x="421566" y="487045"/>
                  <a:pt x="420745" y="486224"/>
                  <a:pt x="420198" y="485130"/>
                </a:cubicBezTo>
                <a:cubicBezTo>
                  <a:pt x="416095" y="486772"/>
                  <a:pt x="411718" y="487866"/>
                  <a:pt x="407888" y="489782"/>
                </a:cubicBezTo>
                <a:cubicBezTo>
                  <a:pt x="396125" y="495254"/>
                  <a:pt x="384909" y="501548"/>
                  <a:pt x="373146" y="506473"/>
                </a:cubicBezTo>
                <a:cubicBezTo>
                  <a:pt x="357553" y="513040"/>
                  <a:pt x="357280" y="513040"/>
                  <a:pt x="360562" y="532741"/>
                </a:cubicBezTo>
                <a:cubicBezTo>
                  <a:pt x="380532" y="519607"/>
                  <a:pt x="399955" y="506746"/>
                  <a:pt x="419104" y="493886"/>
                </a:cubicBezTo>
                <a:cubicBezTo>
                  <a:pt x="420745" y="492518"/>
                  <a:pt x="421293" y="490055"/>
                  <a:pt x="422387" y="488140"/>
                </a:cubicBezTo>
                <a:close/>
                <a:moveTo>
                  <a:pt x="370410" y="269512"/>
                </a:moveTo>
                <a:cubicBezTo>
                  <a:pt x="336215" y="248169"/>
                  <a:pt x="341139" y="215334"/>
                  <a:pt x="348799" y="184414"/>
                </a:cubicBezTo>
                <a:cubicBezTo>
                  <a:pt x="358100" y="146654"/>
                  <a:pt x="373420" y="110262"/>
                  <a:pt x="398587" y="80163"/>
                </a:cubicBezTo>
                <a:cubicBezTo>
                  <a:pt x="419925" y="54168"/>
                  <a:pt x="448375" y="52253"/>
                  <a:pt x="466703" y="82078"/>
                </a:cubicBezTo>
                <a:cubicBezTo>
                  <a:pt x="478467" y="101232"/>
                  <a:pt x="485306" y="122575"/>
                  <a:pt x="486673" y="145560"/>
                </a:cubicBezTo>
                <a:cubicBezTo>
                  <a:pt x="487220" y="157325"/>
                  <a:pt x="489956" y="169091"/>
                  <a:pt x="489135" y="180584"/>
                </a:cubicBezTo>
                <a:cubicBezTo>
                  <a:pt x="488041" y="197549"/>
                  <a:pt x="486400" y="214787"/>
                  <a:pt x="481476" y="230931"/>
                </a:cubicBezTo>
                <a:cubicBezTo>
                  <a:pt x="475184" y="251727"/>
                  <a:pt x="466703" y="271701"/>
                  <a:pt x="448648" y="286204"/>
                </a:cubicBezTo>
                <a:cubicBezTo>
                  <a:pt x="435518" y="296601"/>
                  <a:pt x="421019" y="299064"/>
                  <a:pt x="405700" y="297149"/>
                </a:cubicBezTo>
                <a:cubicBezTo>
                  <a:pt x="396399" y="296054"/>
                  <a:pt x="387371" y="293044"/>
                  <a:pt x="378344" y="290034"/>
                </a:cubicBezTo>
                <a:cubicBezTo>
                  <a:pt x="367675" y="285930"/>
                  <a:pt x="366307" y="282099"/>
                  <a:pt x="370410" y="269512"/>
                </a:cubicBezTo>
                <a:close/>
                <a:moveTo>
                  <a:pt x="466703" y="173469"/>
                </a:moveTo>
                <a:cubicBezTo>
                  <a:pt x="465062" y="155957"/>
                  <a:pt x="464515" y="138172"/>
                  <a:pt x="461506" y="120933"/>
                </a:cubicBezTo>
                <a:cubicBezTo>
                  <a:pt x="459864" y="111356"/>
                  <a:pt x="455214" y="102053"/>
                  <a:pt x="450290" y="93571"/>
                </a:cubicBezTo>
                <a:cubicBezTo>
                  <a:pt x="443998" y="82625"/>
                  <a:pt x="437433" y="82625"/>
                  <a:pt x="430046" y="92202"/>
                </a:cubicBezTo>
                <a:cubicBezTo>
                  <a:pt x="402690" y="128868"/>
                  <a:pt x="380532" y="167997"/>
                  <a:pt x="373967" y="213966"/>
                </a:cubicBezTo>
                <a:cubicBezTo>
                  <a:pt x="371505" y="232573"/>
                  <a:pt x="368495" y="252274"/>
                  <a:pt x="390927" y="262672"/>
                </a:cubicBezTo>
                <a:cubicBezTo>
                  <a:pt x="392842" y="263493"/>
                  <a:pt x="394484" y="265682"/>
                  <a:pt x="395851" y="267597"/>
                </a:cubicBezTo>
                <a:cubicBezTo>
                  <a:pt x="400228" y="274164"/>
                  <a:pt x="407341" y="274438"/>
                  <a:pt x="413359" y="272249"/>
                </a:cubicBezTo>
                <a:cubicBezTo>
                  <a:pt x="426764" y="267597"/>
                  <a:pt x="438527" y="260209"/>
                  <a:pt x="446460" y="247622"/>
                </a:cubicBezTo>
                <a:cubicBezTo>
                  <a:pt x="460685" y="224638"/>
                  <a:pt x="466156" y="200011"/>
                  <a:pt x="466703" y="173469"/>
                </a:cubicBezTo>
                <a:close/>
                <a:moveTo>
                  <a:pt x="207642" y="210409"/>
                </a:moveTo>
                <a:cubicBezTo>
                  <a:pt x="218585" y="208767"/>
                  <a:pt x="229801" y="207946"/>
                  <a:pt x="240469" y="205210"/>
                </a:cubicBezTo>
                <a:cubicBezTo>
                  <a:pt x="244026" y="204389"/>
                  <a:pt x="249223" y="199464"/>
                  <a:pt x="249223" y="196180"/>
                </a:cubicBezTo>
                <a:cubicBezTo>
                  <a:pt x="249497" y="191802"/>
                  <a:pt x="246761" y="184688"/>
                  <a:pt x="243205" y="183046"/>
                </a:cubicBezTo>
                <a:cubicBezTo>
                  <a:pt x="233630" y="178942"/>
                  <a:pt x="223235" y="174290"/>
                  <a:pt x="213113" y="174838"/>
                </a:cubicBezTo>
                <a:cubicBezTo>
                  <a:pt x="186305" y="176206"/>
                  <a:pt x="159769" y="180584"/>
                  <a:pt x="132960" y="182499"/>
                </a:cubicBezTo>
                <a:cubicBezTo>
                  <a:pt x="93568" y="185509"/>
                  <a:pt x="54175" y="189887"/>
                  <a:pt x="14783" y="197001"/>
                </a:cubicBezTo>
                <a:cubicBezTo>
                  <a:pt x="7396" y="198369"/>
                  <a:pt x="284" y="200832"/>
                  <a:pt x="10" y="209314"/>
                </a:cubicBezTo>
                <a:cubicBezTo>
                  <a:pt x="-263" y="217250"/>
                  <a:pt x="4934" y="222449"/>
                  <a:pt x="12868" y="224090"/>
                </a:cubicBezTo>
                <a:cubicBezTo>
                  <a:pt x="16697" y="224911"/>
                  <a:pt x="21074" y="225732"/>
                  <a:pt x="24904" y="225185"/>
                </a:cubicBezTo>
                <a:cubicBezTo>
                  <a:pt x="47063" y="223269"/>
                  <a:pt x="69221" y="220807"/>
                  <a:pt x="91653" y="219165"/>
                </a:cubicBezTo>
                <a:cubicBezTo>
                  <a:pt x="130225" y="215882"/>
                  <a:pt x="169070" y="212872"/>
                  <a:pt x="207642" y="209862"/>
                </a:cubicBezTo>
                <a:cubicBezTo>
                  <a:pt x="207642" y="210135"/>
                  <a:pt x="207642" y="210135"/>
                  <a:pt x="207642" y="210409"/>
                </a:cubicBezTo>
                <a:close/>
                <a:moveTo>
                  <a:pt x="743546" y="403863"/>
                </a:moveTo>
                <a:cubicBezTo>
                  <a:pt x="740537" y="398117"/>
                  <a:pt x="735066" y="392644"/>
                  <a:pt x="729321" y="389361"/>
                </a:cubicBezTo>
                <a:cubicBezTo>
                  <a:pt x="715643" y="381152"/>
                  <a:pt x="701144" y="374311"/>
                  <a:pt x="687193" y="366923"/>
                </a:cubicBezTo>
                <a:cubicBezTo>
                  <a:pt x="653818" y="349411"/>
                  <a:pt x="620444" y="331899"/>
                  <a:pt x="587070" y="314661"/>
                </a:cubicBezTo>
                <a:cubicBezTo>
                  <a:pt x="582419" y="312198"/>
                  <a:pt x="577222" y="310009"/>
                  <a:pt x="572024" y="309735"/>
                </a:cubicBezTo>
                <a:cubicBezTo>
                  <a:pt x="567373" y="309462"/>
                  <a:pt x="560534" y="311104"/>
                  <a:pt x="558620" y="314387"/>
                </a:cubicBezTo>
                <a:cubicBezTo>
                  <a:pt x="556431" y="317671"/>
                  <a:pt x="557252" y="325606"/>
                  <a:pt x="559987" y="328616"/>
                </a:cubicBezTo>
                <a:cubicBezTo>
                  <a:pt x="566279" y="335456"/>
                  <a:pt x="573939" y="340929"/>
                  <a:pt x="581872" y="345854"/>
                </a:cubicBezTo>
                <a:cubicBezTo>
                  <a:pt x="589805" y="350779"/>
                  <a:pt x="598559" y="354337"/>
                  <a:pt x="606766" y="358988"/>
                </a:cubicBezTo>
                <a:cubicBezTo>
                  <a:pt x="636311" y="376227"/>
                  <a:pt x="665034" y="394560"/>
                  <a:pt x="695126" y="410704"/>
                </a:cubicBezTo>
                <a:cubicBezTo>
                  <a:pt x="706342" y="416723"/>
                  <a:pt x="719746" y="418091"/>
                  <a:pt x="728500" y="420554"/>
                </a:cubicBezTo>
                <a:cubicBezTo>
                  <a:pt x="742725" y="420007"/>
                  <a:pt x="748197" y="413166"/>
                  <a:pt x="743546" y="403863"/>
                </a:cubicBezTo>
                <a:close/>
                <a:moveTo>
                  <a:pt x="813851" y="250358"/>
                </a:moveTo>
                <a:cubicBezTo>
                  <a:pt x="808653" y="241329"/>
                  <a:pt x="799626" y="238866"/>
                  <a:pt x="790051" y="237498"/>
                </a:cubicBezTo>
                <a:cubicBezTo>
                  <a:pt x="760507" y="232846"/>
                  <a:pt x="730962" y="227921"/>
                  <a:pt x="701691" y="222996"/>
                </a:cubicBezTo>
                <a:cubicBezTo>
                  <a:pt x="672694" y="218071"/>
                  <a:pt x="643697" y="212872"/>
                  <a:pt x="614699" y="208494"/>
                </a:cubicBezTo>
                <a:cubicBezTo>
                  <a:pt x="602936" y="206578"/>
                  <a:pt x="597192" y="214513"/>
                  <a:pt x="601568" y="225732"/>
                </a:cubicBezTo>
                <a:cubicBezTo>
                  <a:pt x="605398" y="235583"/>
                  <a:pt x="612784" y="242150"/>
                  <a:pt x="623180" y="244612"/>
                </a:cubicBezTo>
                <a:cubicBezTo>
                  <a:pt x="630019" y="245980"/>
                  <a:pt x="637131" y="247075"/>
                  <a:pt x="643970" y="248169"/>
                </a:cubicBezTo>
                <a:cubicBezTo>
                  <a:pt x="672420" y="252000"/>
                  <a:pt x="700871" y="256652"/>
                  <a:pt x="729595" y="259114"/>
                </a:cubicBezTo>
                <a:cubicBezTo>
                  <a:pt x="757498" y="261304"/>
                  <a:pt x="785674" y="261304"/>
                  <a:pt x="816587" y="262398"/>
                </a:cubicBezTo>
                <a:cubicBezTo>
                  <a:pt x="815219" y="255557"/>
                  <a:pt x="815219" y="252547"/>
                  <a:pt x="813851" y="250358"/>
                </a:cubicBezTo>
                <a:close/>
                <a:moveTo>
                  <a:pt x="222962" y="312198"/>
                </a:moveTo>
                <a:cubicBezTo>
                  <a:pt x="173174" y="337645"/>
                  <a:pt x="130772" y="374038"/>
                  <a:pt x="85908" y="406873"/>
                </a:cubicBezTo>
                <a:cubicBezTo>
                  <a:pt x="79890" y="411251"/>
                  <a:pt x="73324" y="415629"/>
                  <a:pt x="68127" y="421101"/>
                </a:cubicBezTo>
                <a:cubicBezTo>
                  <a:pt x="59920" y="430131"/>
                  <a:pt x="65118" y="445728"/>
                  <a:pt x="77154" y="446822"/>
                </a:cubicBezTo>
                <a:cubicBezTo>
                  <a:pt x="82078" y="447370"/>
                  <a:pt x="88370" y="444360"/>
                  <a:pt x="92747" y="441076"/>
                </a:cubicBezTo>
                <a:cubicBezTo>
                  <a:pt x="120103" y="420828"/>
                  <a:pt x="146638" y="399759"/>
                  <a:pt x="173721" y="379237"/>
                </a:cubicBezTo>
                <a:cubicBezTo>
                  <a:pt x="190682" y="366376"/>
                  <a:pt x="207916" y="354337"/>
                  <a:pt x="224329" y="341202"/>
                </a:cubicBezTo>
                <a:cubicBezTo>
                  <a:pt x="231442" y="335456"/>
                  <a:pt x="236366" y="327521"/>
                  <a:pt x="240469" y="322869"/>
                </a:cubicBezTo>
                <a:cubicBezTo>
                  <a:pt x="240743" y="309462"/>
                  <a:pt x="233083" y="306999"/>
                  <a:pt x="222962" y="312198"/>
                </a:cubicBezTo>
                <a:close/>
                <a:moveTo>
                  <a:pt x="764884" y="48422"/>
                </a:moveTo>
                <a:cubicBezTo>
                  <a:pt x="748470" y="54442"/>
                  <a:pt x="731783" y="60188"/>
                  <a:pt x="716190" y="68123"/>
                </a:cubicBezTo>
                <a:cubicBezTo>
                  <a:pt x="682816" y="85088"/>
                  <a:pt x="650262" y="103968"/>
                  <a:pt x="624274" y="132152"/>
                </a:cubicBezTo>
                <a:cubicBezTo>
                  <a:pt x="618529" y="138172"/>
                  <a:pt x="615520" y="143097"/>
                  <a:pt x="620718" y="150211"/>
                </a:cubicBezTo>
                <a:cubicBezTo>
                  <a:pt x="625915" y="157052"/>
                  <a:pt x="632207" y="157325"/>
                  <a:pt x="639320" y="153221"/>
                </a:cubicBezTo>
                <a:cubicBezTo>
                  <a:pt x="652998" y="145286"/>
                  <a:pt x="666949" y="137624"/>
                  <a:pt x="680354" y="129416"/>
                </a:cubicBezTo>
                <a:cubicBezTo>
                  <a:pt x="688287" y="124490"/>
                  <a:pt x="695400" y="118197"/>
                  <a:pt x="703606" y="113545"/>
                </a:cubicBezTo>
                <a:cubicBezTo>
                  <a:pt x="727680" y="98769"/>
                  <a:pt x="752026" y="84541"/>
                  <a:pt x="776373" y="70039"/>
                </a:cubicBezTo>
                <a:cubicBezTo>
                  <a:pt x="779656" y="68123"/>
                  <a:pt x="782118" y="65113"/>
                  <a:pt x="784033" y="63472"/>
                </a:cubicBezTo>
                <a:cubicBezTo>
                  <a:pt x="783759" y="52253"/>
                  <a:pt x="774458" y="45139"/>
                  <a:pt x="764884" y="48422"/>
                </a:cubicBezTo>
                <a:close/>
                <a:moveTo>
                  <a:pt x="226244" y="90013"/>
                </a:moveTo>
                <a:cubicBezTo>
                  <a:pt x="211746" y="77974"/>
                  <a:pt x="196973" y="66208"/>
                  <a:pt x="181107" y="56357"/>
                </a:cubicBezTo>
                <a:cubicBezTo>
                  <a:pt x="157854" y="41855"/>
                  <a:pt x="133781" y="29268"/>
                  <a:pt x="109981" y="16408"/>
                </a:cubicBezTo>
                <a:cubicBezTo>
                  <a:pt x="98492" y="10388"/>
                  <a:pt x="86729" y="5189"/>
                  <a:pt x="74692" y="538"/>
                </a:cubicBezTo>
                <a:cubicBezTo>
                  <a:pt x="71683" y="-557"/>
                  <a:pt x="65665" y="-10"/>
                  <a:pt x="63750" y="2453"/>
                </a:cubicBezTo>
                <a:cubicBezTo>
                  <a:pt x="61561" y="4916"/>
                  <a:pt x="61014" y="11209"/>
                  <a:pt x="62656" y="13672"/>
                </a:cubicBezTo>
                <a:cubicBezTo>
                  <a:pt x="66759" y="19965"/>
                  <a:pt x="71683" y="26258"/>
                  <a:pt x="77975" y="30089"/>
                </a:cubicBezTo>
                <a:cubicBezTo>
                  <a:pt x="94662" y="40761"/>
                  <a:pt x="112443" y="50338"/>
                  <a:pt x="129678" y="60462"/>
                </a:cubicBezTo>
                <a:cubicBezTo>
                  <a:pt x="157307" y="77153"/>
                  <a:pt x="184937" y="93844"/>
                  <a:pt x="212840" y="110535"/>
                </a:cubicBezTo>
                <a:cubicBezTo>
                  <a:pt x="220226" y="114913"/>
                  <a:pt x="226244" y="122301"/>
                  <a:pt x="236913" y="120660"/>
                </a:cubicBezTo>
                <a:cubicBezTo>
                  <a:pt x="242111" y="106978"/>
                  <a:pt x="235272" y="97401"/>
                  <a:pt x="226244" y="90013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5"/>
          <p:cNvSpPr/>
          <p:nvPr/>
        </p:nvSpPr>
        <p:spPr>
          <a:xfrm rot="852810">
            <a:off x="1209024" y="3825157"/>
            <a:ext cx="690797" cy="627869"/>
          </a:xfrm>
          <a:custGeom>
            <a:rect b="b" l="l" r="r" t="t"/>
            <a:pathLst>
              <a:path extrusionOk="0" h="1040710" w="881119">
                <a:moveTo>
                  <a:pt x="200361" y="249791"/>
                </a:moveTo>
                <a:cubicBezTo>
                  <a:pt x="190380" y="202366"/>
                  <a:pt x="206295" y="168413"/>
                  <a:pt x="242441" y="141737"/>
                </a:cubicBezTo>
                <a:cubicBezTo>
                  <a:pt x="253501" y="133653"/>
                  <a:pt x="261054" y="120719"/>
                  <a:pt x="272113" y="112635"/>
                </a:cubicBezTo>
                <a:cubicBezTo>
                  <a:pt x="295312" y="95389"/>
                  <a:pt x="321207" y="83533"/>
                  <a:pt x="350610" y="80030"/>
                </a:cubicBezTo>
                <a:cubicBezTo>
                  <a:pt x="354926" y="79491"/>
                  <a:pt x="360051" y="80299"/>
                  <a:pt x="363558" y="78413"/>
                </a:cubicBezTo>
                <a:cubicBezTo>
                  <a:pt x="394848" y="63054"/>
                  <a:pt x="429106" y="62785"/>
                  <a:pt x="462285" y="58743"/>
                </a:cubicBezTo>
                <a:cubicBezTo>
                  <a:pt x="506793" y="53084"/>
                  <a:pt x="551032" y="46347"/>
                  <a:pt x="594191" y="34491"/>
                </a:cubicBezTo>
                <a:cubicBezTo>
                  <a:pt x="606060" y="31258"/>
                  <a:pt x="618738" y="29641"/>
                  <a:pt x="630067" y="25060"/>
                </a:cubicBezTo>
                <a:cubicBezTo>
                  <a:pt x="648950" y="17515"/>
                  <a:pt x="667293" y="8353"/>
                  <a:pt x="685366" y="0"/>
                </a:cubicBezTo>
                <a:cubicBezTo>
                  <a:pt x="702629" y="15359"/>
                  <a:pt x="704248" y="20749"/>
                  <a:pt x="696695" y="38533"/>
                </a:cubicBezTo>
                <a:cubicBezTo>
                  <a:pt x="695886" y="40689"/>
                  <a:pt x="694807" y="42575"/>
                  <a:pt x="693728" y="44461"/>
                </a:cubicBezTo>
                <a:cubicBezTo>
                  <a:pt x="670260" y="88114"/>
                  <a:pt x="676734" y="118024"/>
                  <a:pt x="715308" y="150629"/>
                </a:cubicBezTo>
                <a:cubicBezTo>
                  <a:pt x="741743" y="172725"/>
                  <a:pt x="767908" y="195360"/>
                  <a:pt x="793534" y="218533"/>
                </a:cubicBezTo>
                <a:cubicBezTo>
                  <a:pt x="832647" y="254102"/>
                  <a:pt x="860701" y="297216"/>
                  <a:pt x="873649" y="348683"/>
                </a:cubicBezTo>
                <a:cubicBezTo>
                  <a:pt x="885248" y="394761"/>
                  <a:pt x="884439" y="441917"/>
                  <a:pt x="863399" y="485031"/>
                </a:cubicBezTo>
                <a:cubicBezTo>
                  <a:pt x="845056" y="523025"/>
                  <a:pt x="823476" y="559941"/>
                  <a:pt x="791646" y="589312"/>
                </a:cubicBezTo>
                <a:cubicBezTo>
                  <a:pt x="787330" y="593354"/>
                  <a:pt x="783823" y="600091"/>
                  <a:pt x="783014" y="605749"/>
                </a:cubicBezTo>
                <a:cubicBezTo>
                  <a:pt x="776270" y="665031"/>
                  <a:pt x="769527" y="724582"/>
                  <a:pt x="764132" y="784133"/>
                </a:cubicBezTo>
                <a:cubicBezTo>
                  <a:pt x="760086" y="831827"/>
                  <a:pt x="758467" y="879791"/>
                  <a:pt x="754960" y="927486"/>
                </a:cubicBezTo>
                <a:cubicBezTo>
                  <a:pt x="753881" y="943384"/>
                  <a:pt x="751723" y="959822"/>
                  <a:pt x="746868" y="974911"/>
                </a:cubicBezTo>
                <a:cubicBezTo>
                  <a:pt x="744710" y="981917"/>
                  <a:pt x="735539" y="988115"/>
                  <a:pt x="727986" y="991618"/>
                </a:cubicBezTo>
                <a:cubicBezTo>
                  <a:pt x="690491" y="1009133"/>
                  <a:pt x="649759" y="1011289"/>
                  <a:pt x="609297" y="1015331"/>
                </a:cubicBezTo>
                <a:cubicBezTo>
                  <a:pt x="573421" y="1018834"/>
                  <a:pt x="537544" y="1023145"/>
                  <a:pt x="501398" y="1026109"/>
                </a:cubicBezTo>
                <a:cubicBezTo>
                  <a:pt x="466871" y="1029073"/>
                  <a:pt x="432343" y="1031768"/>
                  <a:pt x="397815" y="1033654"/>
                </a:cubicBezTo>
                <a:cubicBezTo>
                  <a:pt x="346294" y="1036349"/>
                  <a:pt x="294772" y="1038774"/>
                  <a:pt x="242981" y="1040391"/>
                </a:cubicBezTo>
                <a:cubicBezTo>
                  <a:pt x="209802" y="1041468"/>
                  <a:pt x="176623" y="1040121"/>
                  <a:pt x="143983" y="1031768"/>
                </a:cubicBezTo>
                <a:cubicBezTo>
                  <a:pt x="122673" y="1026109"/>
                  <a:pt x="109995" y="1010480"/>
                  <a:pt x="104600" y="990271"/>
                </a:cubicBezTo>
                <a:cubicBezTo>
                  <a:pt x="97857" y="965480"/>
                  <a:pt x="93541" y="939881"/>
                  <a:pt x="89495" y="914552"/>
                </a:cubicBezTo>
                <a:cubicBezTo>
                  <a:pt x="83560" y="878175"/>
                  <a:pt x="78705" y="841797"/>
                  <a:pt x="73580" y="805420"/>
                </a:cubicBezTo>
                <a:cubicBezTo>
                  <a:pt x="66566" y="757456"/>
                  <a:pt x="59283" y="709222"/>
                  <a:pt x="53349" y="660989"/>
                </a:cubicBezTo>
                <a:cubicBezTo>
                  <a:pt x="51460" y="645899"/>
                  <a:pt x="52539" y="630001"/>
                  <a:pt x="54697" y="614911"/>
                </a:cubicBezTo>
                <a:cubicBezTo>
                  <a:pt x="56316" y="603324"/>
                  <a:pt x="53618" y="595779"/>
                  <a:pt x="46335" y="587156"/>
                </a:cubicBezTo>
                <a:cubicBezTo>
                  <a:pt x="32039" y="569641"/>
                  <a:pt x="16933" y="552665"/>
                  <a:pt x="8571" y="530300"/>
                </a:cubicBezTo>
                <a:cubicBezTo>
                  <a:pt x="-3298" y="497695"/>
                  <a:pt x="-61" y="464821"/>
                  <a:pt x="2097" y="431677"/>
                </a:cubicBezTo>
                <a:cubicBezTo>
                  <a:pt x="5064" y="396108"/>
                  <a:pt x="19360" y="363234"/>
                  <a:pt x="38512" y="333863"/>
                </a:cubicBezTo>
                <a:cubicBezTo>
                  <a:pt x="51460" y="313923"/>
                  <a:pt x="69803" y="296138"/>
                  <a:pt x="89225" y="282126"/>
                </a:cubicBezTo>
                <a:cubicBezTo>
                  <a:pt x="106758" y="269461"/>
                  <a:pt x="128338" y="261378"/>
                  <a:pt x="149109" y="255180"/>
                </a:cubicBezTo>
                <a:cubicBezTo>
                  <a:pt x="164754" y="250330"/>
                  <a:pt x="182018" y="251408"/>
                  <a:pt x="200361" y="249791"/>
                </a:cubicBezTo>
                <a:close/>
                <a:moveTo>
                  <a:pt x="639239" y="70599"/>
                </a:moveTo>
                <a:cubicBezTo>
                  <a:pt x="625752" y="76797"/>
                  <a:pt x="613613" y="83533"/>
                  <a:pt x="600935" y="87844"/>
                </a:cubicBezTo>
                <a:cubicBezTo>
                  <a:pt x="550222" y="104820"/>
                  <a:pt x="496812" y="106437"/>
                  <a:pt x="444482" y="115060"/>
                </a:cubicBezTo>
                <a:cubicBezTo>
                  <a:pt x="409954" y="120719"/>
                  <a:pt x="374887" y="122335"/>
                  <a:pt x="341169" y="135270"/>
                </a:cubicBezTo>
                <a:cubicBezTo>
                  <a:pt x="303943" y="149551"/>
                  <a:pt x="269955" y="166258"/>
                  <a:pt x="248106" y="201288"/>
                </a:cubicBezTo>
                <a:cubicBezTo>
                  <a:pt x="234349" y="223114"/>
                  <a:pt x="224908" y="235779"/>
                  <a:pt x="252152" y="257605"/>
                </a:cubicBezTo>
                <a:cubicBezTo>
                  <a:pt x="259435" y="263264"/>
                  <a:pt x="263212" y="271348"/>
                  <a:pt x="259165" y="278893"/>
                </a:cubicBezTo>
                <a:cubicBezTo>
                  <a:pt x="256198" y="284551"/>
                  <a:pt x="249185" y="289402"/>
                  <a:pt x="242981" y="291557"/>
                </a:cubicBezTo>
                <a:cubicBezTo>
                  <a:pt x="229763" y="295599"/>
                  <a:pt x="215736" y="298294"/>
                  <a:pt x="201979" y="300449"/>
                </a:cubicBezTo>
                <a:cubicBezTo>
                  <a:pt x="166642" y="306108"/>
                  <a:pt x="132384" y="313923"/>
                  <a:pt x="106489" y="340599"/>
                </a:cubicBezTo>
                <a:cubicBezTo>
                  <a:pt x="92192" y="355420"/>
                  <a:pt x="74659" y="369162"/>
                  <a:pt x="66566" y="387216"/>
                </a:cubicBezTo>
                <a:cubicBezTo>
                  <a:pt x="47954" y="427635"/>
                  <a:pt x="37703" y="470749"/>
                  <a:pt x="49302" y="516288"/>
                </a:cubicBezTo>
                <a:cubicBezTo>
                  <a:pt x="55237" y="539192"/>
                  <a:pt x="66296" y="557785"/>
                  <a:pt x="85718" y="572336"/>
                </a:cubicBezTo>
                <a:cubicBezTo>
                  <a:pt x="126450" y="602785"/>
                  <a:pt x="170149" y="626228"/>
                  <a:pt x="220592" y="635659"/>
                </a:cubicBezTo>
                <a:cubicBezTo>
                  <a:pt x="255928" y="642396"/>
                  <a:pt x="291265" y="651558"/>
                  <a:pt x="327142" y="654522"/>
                </a:cubicBezTo>
                <a:cubicBezTo>
                  <a:pt x="359781" y="657486"/>
                  <a:pt x="392960" y="659642"/>
                  <a:pt x="426139" y="656947"/>
                </a:cubicBezTo>
                <a:cubicBezTo>
                  <a:pt x="450146" y="655061"/>
                  <a:pt x="474154" y="655330"/>
                  <a:pt x="498161" y="654252"/>
                </a:cubicBezTo>
                <a:cubicBezTo>
                  <a:pt x="502477" y="653983"/>
                  <a:pt x="506793" y="653174"/>
                  <a:pt x="511109" y="652097"/>
                </a:cubicBezTo>
                <a:cubicBezTo>
                  <a:pt x="522438" y="649402"/>
                  <a:pt x="533768" y="646438"/>
                  <a:pt x="545097" y="643743"/>
                </a:cubicBezTo>
                <a:cubicBezTo>
                  <a:pt x="556427" y="641049"/>
                  <a:pt x="568835" y="640779"/>
                  <a:pt x="579355" y="635929"/>
                </a:cubicBezTo>
                <a:cubicBezTo>
                  <a:pt x="605251" y="623803"/>
                  <a:pt x="629798" y="608983"/>
                  <a:pt x="658121" y="602516"/>
                </a:cubicBezTo>
                <a:cubicBezTo>
                  <a:pt x="663516" y="601168"/>
                  <a:pt x="668372" y="596857"/>
                  <a:pt x="673497" y="593624"/>
                </a:cubicBezTo>
                <a:cubicBezTo>
                  <a:pt x="685905" y="585540"/>
                  <a:pt x="697774" y="576647"/>
                  <a:pt x="710182" y="569102"/>
                </a:cubicBezTo>
                <a:cubicBezTo>
                  <a:pt x="743091" y="549162"/>
                  <a:pt x="772494" y="524641"/>
                  <a:pt x="799469" y="497695"/>
                </a:cubicBezTo>
                <a:cubicBezTo>
                  <a:pt x="808640" y="488534"/>
                  <a:pt x="816463" y="477486"/>
                  <a:pt x="822667" y="466168"/>
                </a:cubicBezTo>
                <a:cubicBezTo>
                  <a:pt x="828871" y="454581"/>
                  <a:pt x="831838" y="441378"/>
                  <a:pt x="836424" y="428983"/>
                </a:cubicBezTo>
                <a:cubicBezTo>
                  <a:pt x="849642" y="393144"/>
                  <a:pt x="843977" y="359192"/>
                  <a:pt x="826983" y="326318"/>
                </a:cubicBezTo>
                <a:cubicBezTo>
                  <a:pt x="800278" y="275390"/>
                  <a:pt x="754421" y="241707"/>
                  <a:pt x="713689" y="203713"/>
                </a:cubicBezTo>
                <a:cubicBezTo>
                  <a:pt x="676734" y="169222"/>
                  <a:pt x="645173" y="132575"/>
                  <a:pt x="642476" y="78952"/>
                </a:cubicBezTo>
                <a:cubicBezTo>
                  <a:pt x="641397" y="76527"/>
                  <a:pt x="640048" y="73832"/>
                  <a:pt x="639239" y="70599"/>
                </a:cubicBezTo>
                <a:close/>
                <a:moveTo>
                  <a:pt x="94620" y="633504"/>
                </a:moveTo>
                <a:cubicBezTo>
                  <a:pt x="96508" y="645630"/>
                  <a:pt x="97317" y="652636"/>
                  <a:pt x="98666" y="659642"/>
                </a:cubicBezTo>
                <a:cubicBezTo>
                  <a:pt x="102982" y="682815"/>
                  <a:pt x="108107" y="705989"/>
                  <a:pt x="112153" y="729163"/>
                </a:cubicBezTo>
                <a:cubicBezTo>
                  <a:pt x="119167" y="770660"/>
                  <a:pt x="125641" y="812157"/>
                  <a:pt x="132115" y="853384"/>
                </a:cubicBezTo>
                <a:cubicBezTo>
                  <a:pt x="133463" y="861738"/>
                  <a:pt x="136700" y="868205"/>
                  <a:pt x="144523" y="873055"/>
                </a:cubicBezTo>
                <a:cubicBezTo>
                  <a:pt x="173656" y="890839"/>
                  <a:pt x="215736" y="888145"/>
                  <a:pt x="244869" y="865241"/>
                </a:cubicBezTo>
                <a:cubicBezTo>
                  <a:pt x="242981" y="858504"/>
                  <a:pt x="240823" y="851768"/>
                  <a:pt x="239474" y="844492"/>
                </a:cubicBezTo>
                <a:cubicBezTo>
                  <a:pt x="233000" y="811887"/>
                  <a:pt x="240553" y="782516"/>
                  <a:pt x="265100" y="759612"/>
                </a:cubicBezTo>
                <a:cubicBezTo>
                  <a:pt x="281015" y="744791"/>
                  <a:pt x="300976" y="739402"/>
                  <a:pt x="322556" y="748025"/>
                </a:cubicBezTo>
                <a:cubicBezTo>
                  <a:pt x="342787" y="756109"/>
                  <a:pt x="351149" y="772546"/>
                  <a:pt x="353577" y="792755"/>
                </a:cubicBezTo>
                <a:cubicBezTo>
                  <a:pt x="355465" y="809462"/>
                  <a:pt x="352228" y="825630"/>
                  <a:pt x="343326" y="839642"/>
                </a:cubicBezTo>
                <a:cubicBezTo>
                  <a:pt x="333076" y="856348"/>
                  <a:pt x="320937" y="871708"/>
                  <a:pt x="310148" y="887067"/>
                </a:cubicBezTo>
                <a:cubicBezTo>
                  <a:pt x="318510" y="903235"/>
                  <a:pt x="331997" y="907277"/>
                  <a:pt x="347373" y="909702"/>
                </a:cubicBezTo>
                <a:cubicBezTo>
                  <a:pt x="368143" y="912935"/>
                  <a:pt x="387565" y="912127"/>
                  <a:pt x="408066" y="905929"/>
                </a:cubicBezTo>
                <a:cubicBezTo>
                  <a:pt x="431803" y="898654"/>
                  <a:pt x="451495" y="885989"/>
                  <a:pt x="471726" y="872785"/>
                </a:cubicBezTo>
                <a:cubicBezTo>
                  <a:pt x="440705" y="824282"/>
                  <a:pt x="461206" y="772546"/>
                  <a:pt x="488181" y="750450"/>
                </a:cubicBezTo>
                <a:cubicBezTo>
                  <a:pt x="504905" y="736707"/>
                  <a:pt x="526485" y="733743"/>
                  <a:pt x="545906" y="743444"/>
                </a:cubicBezTo>
                <a:cubicBezTo>
                  <a:pt x="565328" y="753145"/>
                  <a:pt x="576658" y="772007"/>
                  <a:pt x="572611" y="794642"/>
                </a:cubicBezTo>
                <a:cubicBezTo>
                  <a:pt x="569644" y="811079"/>
                  <a:pt x="562631" y="826708"/>
                  <a:pt x="556966" y="842606"/>
                </a:cubicBezTo>
                <a:cubicBezTo>
                  <a:pt x="554538" y="849073"/>
                  <a:pt x="550492" y="855001"/>
                  <a:pt x="545637" y="863354"/>
                </a:cubicBezTo>
                <a:cubicBezTo>
                  <a:pt x="579625" y="861199"/>
                  <a:pt x="609297" y="853923"/>
                  <a:pt x="636002" y="839372"/>
                </a:cubicBezTo>
                <a:cubicBezTo>
                  <a:pt x="656503" y="828324"/>
                  <a:pt x="673227" y="811079"/>
                  <a:pt x="692109" y="796797"/>
                </a:cubicBezTo>
                <a:cubicBezTo>
                  <a:pt x="699932" y="790869"/>
                  <a:pt x="708564" y="785749"/>
                  <a:pt x="719084" y="779013"/>
                </a:cubicBezTo>
                <a:cubicBezTo>
                  <a:pt x="726097" y="732127"/>
                  <a:pt x="733650" y="681737"/>
                  <a:pt x="741743" y="628115"/>
                </a:cubicBezTo>
                <a:cubicBezTo>
                  <a:pt x="719354" y="639432"/>
                  <a:pt x="699123" y="646977"/>
                  <a:pt x="681859" y="658833"/>
                </a:cubicBezTo>
                <a:cubicBezTo>
                  <a:pt x="662437" y="672306"/>
                  <a:pt x="641127" y="680121"/>
                  <a:pt x="619278" y="685779"/>
                </a:cubicBezTo>
                <a:cubicBezTo>
                  <a:pt x="586638" y="694133"/>
                  <a:pt x="554538" y="703833"/>
                  <a:pt x="520280" y="706258"/>
                </a:cubicBezTo>
                <a:cubicBezTo>
                  <a:pt x="493306" y="708414"/>
                  <a:pt x="466331" y="710300"/>
                  <a:pt x="439356" y="709761"/>
                </a:cubicBezTo>
                <a:cubicBezTo>
                  <a:pt x="407796" y="709222"/>
                  <a:pt x="376505" y="705450"/>
                  <a:pt x="344945" y="703294"/>
                </a:cubicBezTo>
                <a:cubicBezTo>
                  <a:pt x="340629" y="703025"/>
                  <a:pt x="336043" y="702755"/>
                  <a:pt x="331727" y="702486"/>
                </a:cubicBezTo>
                <a:cubicBezTo>
                  <a:pt x="312036" y="700600"/>
                  <a:pt x="291805" y="700600"/>
                  <a:pt x="272653" y="696558"/>
                </a:cubicBezTo>
                <a:cubicBezTo>
                  <a:pt x="243790" y="690360"/>
                  <a:pt x="216006" y="680390"/>
                  <a:pt x="187413" y="673923"/>
                </a:cubicBezTo>
                <a:cubicBezTo>
                  <a:pt x="166912" y="669342"/>
                  <a:pt x="148030" y="662336"/>
                  <a:pt x="130226" y="651288"/>
                </a:cubicBezTo>
                <a:cubicBezTo>
                  <a:pt x="119976" y="645630"/>
                  <a:pt x="109186" y="641049"/>
                  <a:pt x="94620" y="633504"/>
                </a:cubicBezTo>
                <a:close/>
                <a:moveTo>
                  <a:pt x="705597" y="826977"/>
                </a:moveTo>
                <a:cubicBezTo>
                  <a:pt x="701281" y="830749"/>
                  <a:pt x="697774" y="833444"/>
                  <a:pt x="695076" y="836408"/>
                </a:cubicBezTo>
                <a:cubicBezTo>
                  <a:pt x="658930" y="876289"/>
                  <a:pt x="616310" y="904043"/>
                  <a:pt x="561552" y="910780"/>
                </a:cubicBezTo>
                <a:cubicBezTo>
                  <a:pt x="548064" y="912396"/>
                  <a:pt x="535386" y="914013"/>
                  <a:pt x="522708" y="907007"/>
                </a:cubicBezTo>
                <a:cubicBezTo>
                  <a:pt x="513537" y="901887"/>
                  <a:pt x="505175" y="903504"/>
                  <a:pt x="496273" y="909971"/>
                </a:cubicBezTo>
                <a:cubicBezTo>
                  <a:pt x="466871" y="931528"/>
                  <a:pt x="435310" y="947157"/>
                  <a:pt x="398085" y="952277"/>
                </a:cubicBezTo>
                <a:cubicBezTo>
                  <a:pt x="373538" y="955510"/>
                  <a:pt x="351149" y="953354"/>
                  <a:pt x="329300" y="942576"/>
                </a:cubicBezTo>
                <a:cubicBezTo>
                  <a:pt x="310957" y="933414"/>
                  <a:pt x="292614" y="923983"/>
                  <a:pt x="271844" y="913205"/>
                </a:cubicBezTo>
                <a:cubicBezTo>
                  <a:pt x="232460" y="934223"/>
                  <a:pt x="189301" y="939342"/>
                  <a:pt x="141016" y="914821"/>
                </a:cubicBezTo>
                <a:cubicBezTo>
                  <a:pt x="145602" y="942845"/>
                  <a:pt x="149378" y="966289"/>
                  <a:pt x="153694" y="992157"/>
                </a:cubicBezTo>
                <a:cubicBezTo>
                  <a:pt x="172846" y="992157"/>
                  <a:pt x="189571" y="992965"/>
                  <a:pt x="206565" y="991887"/>
                </a:cubicBezTo>
                <a:cubicBezTo>
                  <a:pt x="240553" y="990001"/>
                  <a:pt x="274271" y="985420"/>
                  <a:pt x="308259" y="984881"/>
                </a:cubicBezTo>
                <a:cubicBezTo>
                  <a:pt x="368143" y="984073"/>
                  <a:pt x="427757" y="980301"/>
                  <a:pt x="487102" y="973295"/>
                </a:cubicBezTo>
                <a:cubicBezTo>
                  <a:pt x="528103" y="968444"/>
                  <a:pt x="569374" y="964672"/>
                  <a:pt x="610646" y="962786"/>
                </a:cubicBezTo>
                <a:cubicBezTo>
                  <a:pt x="632225" y="961708"/>
                  <a:pt x="652996" y="959283"/>
                  <a:pt x="673766" y="953085"/>
                </a:cubicBezTo>
                <a:cubicBezTo>
                  <a:pt x="688872" y="948504"/>
                  <a:pt x="695346" y="939881"/>
                  <a:pt x="696965" y="925061"/>
                </a:cubicBezTo>
                <a:cubicBezTo>
                  <a:pt x="699932" y="895151"/>
                  <a:pt x="703708" y="865241"/>
                  <a:pt x="707215" y="835061"/>
                </a:cubicBezTo>
                <a:cubicBezTo>
                  <a:pt x="707215" y="833175"/>
                  <a:pt x="706406" y="831288"/>
                  <a:pt x="705597" y="826977"/>
                </a:cubicBezTo>
                <a:close/>
                <a:moveTo>
                  <a:pt x="539163" y="774971"/>
                </a:moveTo>
                <a:cubicBezTo>
                  <a:pt x="508412" y="779013"/>
                  <a:pt x="491148" y="814043"/>
                  <a:pt x="504096" y="842606"/>
                </a:cubicBezTo>
                <a:cubicBezTo>
                  <a:pt x="524866" y="824552"/>
                  <a:pt x="538084" y="803803"/>
                  <a:pt x="539163" y="774971"/>
                </a:cubicBezTo>
                <a:close/>
                <a:moveTo>
                  <a:pt x="309878" y="788714"/>
                </a:moveTo>
                <a:cubicBezTo>
                  <a:pt x="296391" y="801378"/>
                  <a:pt x="284791" y="815121"/>
                  <a:pt x="286949" y="835330"/>
                </a:cubicBezTo>
                <a:cubicBezTo>
                  <a:pt x="296930" y="821049"/>
                  <a:pt x="309878" y="808115"/>
                  <a:pt x="309878" y="788714"/>
                </a:cubicBezTo>
                <a:close/>
                <a:moveTo>
                  <a:pt x="413461" y="239012"/>
                </a:moveTo>
                <a:cubicBezTo>
                  <a:pt x="413461" y="230928"/>
                  <a:pt x="412651" y="222845"/>
                  <a:pt x="413730" y="214761"/>
                </a:cubicBezTo>
                <a:cubicBezTo>
                  <a:pt x="416158" y="191048"/>
                  <a:pt x="429646" y="174880"/>
                  <a:pt x="449607" y="163024"/>
                </a:cubicBezTo>
                <a:cubicBezTo>
                  <a:pt x="452844" y="161138"/>
                  <a:pt x="456081" y="159252"/>
                  <a:pt x="459048" y="157365"/>
                </a:cubicBezTo>
                <a:cubicBezTo>
                  <a:pt x="480897" y="143084"/>
                  <a:pt x="498431" y="144701"/>
                  <a:pt x="514076" y="165449"/>
                </a:cubicBezTo>
                <a:cubicBezTo>
                  <a:pt x="523248" y="177575"/>
                  <a:pt x="529991" y="180000"/>
                  <a:pt x="544827" y="174880"/>
                </a:cubicBezTo>
                <a:cubicBezTo>
                  <a:pt x="562361" y="168952"/>
                  <a:pt x="582053" y="170300"/>
                  <a:pt x="595810" y="186737"/>
                </a:cubicBezTo>
                <a:cubicBezTo>
                  <a:pt x="609027" y="202635"/>
                  <a:pt x="610376" y="221767"/>
                  <a:pt x="600395" y="238473"/>
                </a:cubicBezTo>
                <a:cubicBezTo>
                  <a:pt x="589336" y="257336"/>
                  <a:pt x="576388" y="275659"/>
                  <a:pt x="560473" y="290479"/>
                </a:cubicBezTo>
                <a:cubicBezTo>
                  <a:pt x="540781" y="309072"/>
                  <a:pt x="518392" y="324970"/>
                  <a:pt x="492497" y="334941"/>
                </a:cubicBezTo>
                <a:cubicBezTo>
                  <a:pt x="466601" y="345180"/>
                  <a:pt x="458508" y="342485"/>
                  <a:pt x="438817" y="323084"/>
                </a:cubicBezTo>
                <a:cubicBezTo>
                  <a:pt x="417507" y="302066"/>
                  <a:pt x="415619" y="276467"/>
                  <a:pt x="414270" y="249791"/>
                </a:cubicBezTo>
                <a:cubicBezTo>
                  <a:pt x="414000" y="246018"/>
                  <a:pt x="414270" y="242515"/>
                  <a:pt x="414270" y="238743"/>
                </a:cubicBezTo>
                <a:cubicBezTo>
                  <a:pt x="414270" y="239012"/>
                  <a:pt x="413730" y="239012"/>
                  <a:pt x="413461" y="239012"/>
                </a:cubicBezTo>
                <a:close/>
                <a:moveTo>
                  <a:pt x="462285" y="299911"/>
                </a:moveTo>
                <a:cubicBezTo>
                  <a:pt x="483595" y="286437"/>
                  <a:pt x="503286" y="277006"/>
                  <a:pt x="518932" y="263264"/>
                </a:cubicBezTo>
                <a:cubicBezTo>
                  <a:pt x="534577" y="249791"/>
                  <a:pt x="557506" y="242246"/>
                  <a:pt x="564519" y="213413"/>
                </a:cubicBezTo>
                <a:cubicBezTo>
                  <a:pt x="553729" y="218264"/>
                  <a:pt x="546446" y="220689"/>
                  <a:pt x="539702" y="224461"/>
                </a:cubicBezTo>
                <a:cubicBezTo>
                  <a:pt x="534038" y="227695"/>
                  <a:pt x="529452" y="232815"/>
                  <a:pt x="524057" y="236587"/>
                </a:cubicBezTo>
                <a:cubicBezTo>
                  <a:pt x="508412" y="247635"/>
                  <a:pt x="498701" y="245479"/>
                  <a:pt x="491687" y="227964"/>
                </a:cubicBezTo>
                <a:cubicBezTo>
                  <a:pt x="487641" y="217725"/>
                  <a:pt x="486023" y="206677"/>
                  <a:pt x="483325" y="196168"/>
                </a:cubicBezTo>
                <a:cubicBezTo>
                  <a:pt x="468489" y="198593"/>
                  <a:pt x="460936" y="205330"/>
                  <a:pt x="457969" y="218264"/>
                </a:cubicBezTo>
                <a:cubicBezTo>
                  <a:pt x="451765" y="244132"/>
                  <a:pt x="455271" y="269192"/>
                  <a:pt x="462285" y="299911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25" title="Picture1.png"/>
          <p:cNvPicPr preferRelativeResize="0"/>
          <p:nvPr/>
        </p:nvPicPr>
        <p:blipFill rotWithShape="1">
          <a:blip r:embed="rId3">
            <a:alphaModFix/>
          </a:blip>
          <a:srcRect b="16282" l="4296" r="30108" t="1938"/>
          <a:stretch/>
        </p:blipFill>
        <p:spPr>
          <a:xfrm rot="4093825">
            <a:off x="1320959" y="-23199"/>
            <a:ext cx="2311806" cy="3962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92DA8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/>
          <p:nvPr/>
        </p:nvSpPr>
        <p:spPr>
          <a:xfrm>
            <a:off x="4468235" y="3170011"/>
            <a:ext cx="507823" cy="618513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6"/>
          <p:cNvSpPr/>
          <p:nvPr/>
        </p:nvSpPr>
        <p:spPr>
          <a:xfrm>
            <a:off x="6747870" y="152423"/>
            <a:ext cx="350657" cy="427089"/>
          </a:xfrm>
          <a:custGeom>
            <a:rect b="b" l="l" r="r" t="t"/>
            <a:pathLst>
              <a:path extrusionOk="0" h="854178" w="701314">
                <a:moveTo>
                  <a:pt x="442955" y="130167"/>
                </a:moveTo>
                <a:cubicBezTo>
                  <a:pt x="462126" y="122913"/>
                  <a:pt x="479063" y="116402"/>
                  <a:pt x="496000" y="110449"/>
                </a:cubicBezTo>
                <a:cubicBezTo>
                  <a:pt x="519638" y="102078"/>
                  <a:pt x="544765" y="102265"/>
                  <a:pt x="568961" y="104869"/>
                </a:cubicBezTo>
                <a:cubicBezTo>
                  <a:pt x="587573" y="106915"/>
                  <a:pt x="606558" y="114170"/>
                  <a:pt x="623495" y="122913"/>
                </a:cubicBezTo>
                <a:cubicBezTo>
                  <a:pt x="645272" y="134260"/>
                  <a:pt x="664443" y="150071"/>
                  <a:pt x="678030" y="171835"/>
                </a:cubicBezTo>
                <a:cubicBezTo>
                  <a:pt x="693850" y="197320"/>
                  <a:pt x="699806" y="225409"/>
                  <a:pt x="701109" y="254613"/>
                </a:cubicBezTo>
                <a:cubicBezTo>
                  <a:pt x="702226" y="281400"/>
                  <a:pt x="698689" y="308001"/>
                  <a:pt x="692733" y="334229"/>
                </a:cubicBezTo>
                <a:cubicBezTo>
                  <a:pt x="690314" y="344646"/>
                  <a:pt x="689942" y="355435"/>
                  <a:pt x="687708" y="365852"/>
                </a:cubicBezTo>
                <a:cubicBezTo>
                  <a:pt x="678030" y="412357"/>
                  <a:pt x="658300" y="454955"/>
                  <a:pt x="635221" y="496251"/>
                </a:cubicBezTo>
                <a:cubicBezTo>
                  <a:pt x="625729" y="513365"/>
                  <a:pt x="617167" y="531223"/>
                  <a:pt x="606744" y="547778"/>
                </a:cubicBezTo>
                <a:cubicBezTo>
                  <a:pt x="595763" y="565450"/>
                  <a:pt x="583479" y="582378"/>
                  <a:pt x="571008" y="599119"/>
                </a:cubicBezTo>
                <a:cubicBezTo>
                  <a:pt x="550721" y="626650"/>
                  <a:pt x="530247" y="653995"/>
                  <a:pt x="509029" y="680781"/>
                </a:cubicBezTo>
                <a:cubicBezTo>
                  <a:pt x="494697" y="698639"/>
                  <a:pt x="482227" y="717799"/>
                  <a:pt x="464173" y="732867"/>
                </a:cubicBezTo>
                <a:cubicBezTo>
                  <a:pt x="452447" y="742726"/>
                  <a:pt x="443327" y="755747"/>
                  <a:pt x="433090" y="767280"/>
                </a:cubicBezTo>
                <a:cubicBezTo>
                  <a:pt x="413733" y="788672"/>
                  <a:pt x="394190" y="809878"/>
                  <a:pt x="375019" y="831642"/>
                </a:cubicBezTo>
                <a:cubicBezTo>
                  <a:pt x="355476" y="853965"/>
                  <a:pt x="332583" y="858987"/>
                  <a:pt x="304292" y="849872"/>
                </a:cubicBezTo>
                <a:cubicBezTo>
                  <a:pt x="272279" y="839455"/>
                  <a:pt x="245477" y="822155"/>
                  <a:pt x="221467" y="799089"/>
                </a:cubicBezTo>
                <a:cubicBezTo>
                  <a:pt x="203785" y="781975"/>
                  <a:pt x="184242" y="766722"/>
                  <a:pt x="167119" y="749236"/>
                </a:cubicBezTo>
                <a:cubicBezTo>
                  <a:pt x="152415" y="734355"/>
                  <a:pt x="138828" y="718357"/>
                  <a:pt x="126544" y="701429"/>
                </a:cubicBezTo>
                <a:cubicBezTo>
                  <a:pt x="110165" y="678921"/>
                  <a:pt x="94344" y="655669"/>
                  <a:pt x="80571" y="631487"/>
                </a:cubicBezTo>
                <a:cubicBezTo>
                  <a:pt x="61214" y="597445"/>
                  <a:pt x="42043" y="563218"/>
                  <a:pt x="31062" y="525084"/>
                </a:cubicBezTo>
                <a:cubicBezTo>
                  <a:pt x="20453" y="487880"/>
                  <a:pt x="10402" y="450677"/>
                  <a:pt x="5377" y="412543"/>
                </a:cubicBezTo>
                <a:cubicBezTo>
                  <a:pt x="3516" y="398964"/>
                  <a:pt x="4819" y="384826"/>
                  <a:pt x="4260" y="371061"/>
                </a:cubicBezTo>
                <a:cubicBezTo>
                  <a:pt x="3516" y="353947"/>
                  <a:pt x="2771" y="336834"/>
                  <a:pt x="1282" y="319906"/>
                </a:cubicBezTo>
                <a:cubicBezTo>
                  <a:pt x="-1137" y="292933"/>
                  <a:pt x="-579" y="266147"/>
                  <a:pt x="6866" y="240290"/>
                </a:cubicBezTo>
                <a:cubicBezTo>
                  <a:pt x="12822" y="219456"/>
                  <a:pt x="19522" y="198436"/>
                  <a:pt x="28829" y="178904"/>
                </a:cubicBezTo>
                <a:cubicBezTo>
                  <a:pt x="39252" y="156582"/>
                  <a:pt x="52094" y="135562"/>
                  <a:pt x="65681" y="115100"/>
                </a:cubicBezTo>
                <a:cubicBezTo>
                  <a:pt x="73871" y="102637"/>
                  <a:pt x="84852" y="92220"/>
                  <a:pt x="94717" y="81058"/>
                </a:cubicBezTo>
                <a:cubicBezTo>
                  <a:pt x="96392" y="79012"/>
                  <a:pt x="99556" y="77896"/>
                  <a:pt x="100672" y="75664"/>
                </a:cubicBezTo>
                <a:cubicBezTo>
                  <a:pt x="111654" y="52784"/>
                  <a:pt x="133058" y="39576"/>
                  <a:pt x="152601" y="26741"/>
                </a:cubicBezTo>
                <a:cubicBezTo>
                  <a:pt x="171214" y="14464"/>
                  <a:pt x="194479" y="8883"/>
                  <a:pt x="216256" y="2187"/>
                </a:cubicBezTo>
                <a:cubicBezTo>
                  <a:pt x="226120" y="-790"/>
                  <a:pt x="237474" y="-46"/>
                  <a:pt x="248083" y="512"/>
                </a:cubicBezTo>
                <a:cubicBezTo>
                  <a:pt x="255900" y="885"/>
                  <a:pt x="263717" y="3675"/>
                  <a:pt x="271348" y="5721"/>
                </a:cubicBezTo>
                <a:cubicBezTo>
                  <a:pt x="278049" y="7395"/>
                  <a:pt x="284563" y="10557"/>
                  <a:pt x="291264" y="11302"/>
                </a:cubicBezTo>
                <a:cubicBezTo>
                  <a:pt x="328675" y="15394"/>
                  <a:pt x="359757" y="33996"/>
                  <a:pt x="386745" y="57620"/>
                </a:cubicBezTo>
                <a:cubicBezTo>
                  <a:pt x="409639" y="77524"/>
                  <a:pt x="432346" y="99474"/>
                  <a:pt x="442955" y="130167"/>
                </a:cubicBezTo>
                <a:close/>
                <a:moveTo>
                  <a:pt x="418200" y="151001"/>
                </a:moveTo>
                <a:cubicBezTo>
                  <a:pt x="404985" y="119750"/>
                  <a:pt x="385629" y="93894"/>
                  <a:pt x="356035" y="75664"/>
                </a:cubicBezTo>
                <a:cubicBezTo>
                  <a:pt x="341145" y="66549"/>
                  <a:pt x="324766" y="61899"/>
                  <a:pt x="309504" y="54458"/>
                </a:cubicBezTo>
                <a:cubicBezTo>
                  <a:pt x="284191" y="41995"/>
                  <a:pt x="258134" y="41809"/>
                  <a:pt x="231332" y="43483"/>
                </a:cubicBezTo>
                <a:cubicBezTo>
                  <a:pt x="210672" y="44785"/>
                  <a:pt x="191687" y="49435"/>
                  <a:pt x="175494" y="63945"/>
                </a:cubicBezTo>
                <a:cubicBezTo>
                  <a:pt x="158185" y="79198"/>
                  <a:pt x="138456" y="91475"/>
                  <a:pt x="122077" y="107287"/>
                </a:cubicBezTo>
                <a:cubicBezTo>
                  <a:pt x="109606" y="119378"/>
                  <a:pt x="99556" y="134260"/>
                  <a:pt x="90063" y="148955"/>
                </a:cubicBezTo>
                <a:cubicBezTo>
                  <a:pt x="80943" y="163279"/>
                  <a:pt x="73312" y="178718"/>
                  <a:pt x="66053" y="193972"/>
                </a:cubicBezTo>
                <a:cubicBezTo>
                  <a:pt x="56375" y="214062"/>
                  <a:pt x="45394" y="233035"/>
                  <a:pt x="42416" y="256288"/>
                </a:cubicBezTo>
                <a:cubicBezTo>
                  <a:pt x="37018" y="297956"/>
                  <a:pt x="34971" y="339810"/>
                  <a:pt x="39252" y="381478"/>
                </a:cubicBezTo>
                <a:cubicBezTo>
                  <a:pt x="42788" y="416635"/>
                  <a:pt x="50605" y="451235"/>
                  <a:pt x="57119" y="486020"/>
                </a:cubicBezTo>
                <a:cubicBezTo>
                  <a:pt x="58981" y="496065"/>
                  <a:pt x="61400" y="506110"/>
                  <a:pt x="65495" y="515411"/>
                </a:cubicBezTo>
                <a:cubicBezTo>
                  <a:pt x="81688" y="552243"/>
                  <a:pt x="96019" y="589819"/>
                  <a:pt x="117610" y="624232"/>
                </a:cubicBezTo>
                <a:cubicBezTo>
                  <a:pt x="139759" y="659947"/>
                  <a:pt x="162652" y="694919"/>
                  <a:pt x="193362" y="723938"/>
                </a:cubicBezTo>
                <a:cubicBezTo>
                  <a:pt x="210858" y="740493"/>
                  <a:pt x="227981" y="757793"/>
                  <a:pt x="245663" y="773977"/>
                </a:cubicBezTo>
                <a:cubicBezTo>
                  <a:pt x="261856" y="788858"/>
                  <a:pt x="279166" y="802437"/>
                  <a:pt x="300011" y="810994"/>
                </a:cubicBezTo>
                <a:cubicBezTo>
                  <a:pt x="309690" y="814901"/>
                  <a:pt x="319182" y="817877"/>
                  <a:pt x="326813" y="815273"/>
                </a:cubicBezTo>
                <a:cubicBezTo>
                  <a:pt x="342820" y="798903"/>
                  <a:pt x="356779" y="784580"/>
                  <a:pt x="370739" y="770256"/>
                </a:cubicBezTo>
                <a:cubicBezTo>
                  <a:pt x="390468" y="750166"/>
                  <a:pt x="411314" y="730820"/>
                  <a:pt x="430112" y="709986"/>
                </a:cubicBezTo>
                <a:cubicBezTo>
                  <a:pt x="444258" y="694175"/>
                  <a:pt x="455611" y="675945"/>
                  <a:pt x="469012" y="659389"/>
                </a:cubicBezTo>
                <a:cubicBezTo>
                  <a:pt x="488369" y="635951"/>
                  <a:pt x="507354" y="612327"/>
                  <a:pt x="525594" y="587958"/>
                </a:cubicBezTo>
                <a:cubicBezTo>
                  <a:pt x="549232" y="556335"/>
                  <a:pt x="573428" y="525270"/>
                  <a:pt x="591668" y="489927"/>
                </a:cubicBezTo>
                <a:cubicBezTo>
                  <a:pt x="604697" y="464628"/>
                  <a:pt x="619587" y="440260"/>
                  <a:pt x="630568" y="414217"/>
                </a:cubicBezTo>
                <a:cubicBezTo>
                  <a:pt x="645458" y="378316"/>
                  <a:pt x="659603" y="341856"/>
                  <a:pt x="662954" y="302420"/>
                </a:cubicBezTo>
                <a:cubicBezTo>
                  <a:pt x="665001" y="278424"/>
                  <a:pt x="667234" y="254241"/>
                  <a:pt x="667421" y="230245"/>
                </a:cubicBezTo>
                <a:cubicBezTo>
                  <a:pt x="667607" y="214620"/>
                  <a:pt x="662954" y="199552"/>
                  <a:pt x="653833" y="186159"/>
                </a:cubicBezTo>
                <a:cubicBezTo>
                  <a:pt x="638571" y="164023"/>
                  <a:pt x="618098" y="148955"/>
                  <a:pt x="592040" y="142817"/>
                </a:cubicBezTo>
                <a:cubicBezTo>
                  <a:pt x="573800" y="138538"/>
                  <a:pt x="554815" y="136864"/>
                  <a:pt x="536203" y="141514"/>
                </a:cubicBezTo>
                <a:cubicBezTo>
                  <a:pt x="517032" y="146351"/>
                  <a:pt x="496931" y="149513"/>
                  <a:pt x="479249" y="157698"/>
                </a:cubicBezTo>
                <a:cubicBezTo>
                  <a:pt x="461009" y="166255"/>
                  <a:pt x="461195" y="168487"/>
                  <a:pt x="465662" y="186531"/>
                </a:cubicBezTo>
                <a:cubicBezTo>
                  <a:pt x="471618" y="211085"/>
                  <a:pt x="477388" y="235826"/>
                  <a:pt x="475713" y="261310"/>
                </a:cubicBezTo>
                <a:cubicBezTo>
                  <a:pt x="474782" y="274517"/>
                  <a:pt x="471804" y="287725"/>
                  <a:pt x="470129" y="300932"/>
                </a:cubicBezTo>
                <a:cubicBezTo>
                  <a:pt x="465662" y="339624"/>
                  <a:pt x="455239" y="376828"/>
                  <a:pt x="440721" y="412729"/>
                </a:cubicBezTo>
                <a:cubicBezTo>
                  <a:pt x="434021" y="429285"/>
                  <a:pt x="423412" y="443050"/>
                  <a:pt x="405916" y="450677"/>
                </a:cubicBezTo>
                <a:cubicBezTo>
                  <a:pt x="395307" y="455327"/>
                  <a:pt x="386559" y="454211"/>
                  <a:pt x="377625" y="446956"/>
                </a:cubicBezTo>
                <a:cubicBezTo>
                  <a:pt x="361619" y="433749"/>
                  <a:pt x="353801" y="417194"/>
                  <a:pt x="353429" y="396545"/>
                </a:cubicBezTo>
                <a:cubicBezTo>
                  <a:pt x="353243" y="386500"/>
                  <a:pt x="352126" y="376269"/>
                  <a:pt x="351009" y="366224"/>
                </a:cubicBezTo>
                <a:cubicBezTo>
                  <a:pt x="349334" y="350227"/>
                  <a:pt x="346729" y="334415"/>
                  <a:pt x="345426" y="318418"/>
                </a:cubicBezTo>
                <a:cubicBezTo>
                  <a:pt x="343565" y="292933"/>
                  <a:pt x="347659" y="268007"/>
                  <a:pt x="357338" y="244382"/>
                </a:cubicBezTo>
                <a:cubicBezTo>
                  <a:pt x="364038" y="228013"/>
                  <a:pt x="371669" y="211829"/>
                  <a:pt x="381348" y="197320"/>
                </a:cubicBezTo>
                <a:cubicBezTo>
                  <a:pt x="391771" y="181136"/>
                  <a:pt x="405544" y="166627"/>
                  <a:pt x="418200" y="151001"/>
                </a:cubicBezTo>
                <a:close/>
                <a:moveTo>
                  <a:pt x="387490" y="407707"/>
                </a:moveTo>
                <a:cubicBezTo>
                  <a:pt x="398657" y="398778"/>
                  <a:pt x="401263" y="386314"/>
                  <a:pt x="406288" y="375711"/>
                </a:cubicBezTo>
                <a:cubicBezTo>
                  <a:pt x="411686" y="364736"/>
                  <a:pt x="415595" y="353017"/>
                  <a:pt x="419317" y="341298"/>
                </a:cubicBezTo>
                <a:cubicBezTo>
                  <a:pt x="422853" y="330137"/>
                  <a:pt x="425273" y="318604"/>
                  <a:pt x="428251" y="307257"/>
                </a:cubicBezTo>
                <a:cubicBezTo>
                  <a:pt x="431229" y="295352"/>
                  <a:pt x="435324" y="283632"/>
                  <a:pt x="436813" y="271541"/>
                </a:cubicBezTo>
                <a:cubicBezTo>
                  <a:pt x="438302" y="259450"/>
                  <a:pt x="438116" y="246801"/>
                  <a:pt x="437185" y="234524"/>
                </a:cubicBezTo>
                <a:cubicBezTo>
                  <a:pt x="436254" y="222804"/>
                  <a:pt x="439977" y="210341"/>
                  <a:pt x="433649" y="197320"/>
                </a:cubicBezTo>
                <a:cubicBezTo>
                  <a:pt x="429554" y="200668"/>
                  <a:pt x="426017" y="202528"/>
                  <a:pt x="424156" y="205319"/>
                </a:cubicBezTo>
                <a:cubicBezTo>
                  <a:pt x="418945" y="212759"/>
                  <a:pt x="414478" y="220572"/>
                  <a:pt x="409452" y="228199"/>
                </a:cubicBezTo>
                <a:cubicBezTo>
                  <a:pt x="382837" y="268007"/>
                  <a:pt x="374089" y="311163"/>
                  <a:pt x="384140" y="358040"/>
                </a:cubicBezTo>
                <a:cubicBezTo>
                  <a:pt x="384512" y="359528"/>
                  <a:pt x="384512" y="361202"/>
                  <a:pt x="384326" y="362690"/>
                </a:cubicBezTo>
                <a:cubicBezTo>
                  <a:pt x="380603" y="377386"/>
                  <a:pt x="383767" y="391895"/>
                  <a:pt x="387490" y="4077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744631" y="1820398"/>
            <a:ext cx="3311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228" name="Google Shape;228;p26"/>
          <p:cNvSpPr/>
          <p:nvPr/>
        </p:nvSpPr>
        <p:spPr>
          <a:xfrm rot="-2167160">
            <a:off x="1029683" y="4226667"/>
            <a:ext cx="348904" cy="617313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6"/>
          <p:cNvSpPr/>
          <p:nvPr/>
        </p:nvSpPr>
        <p:spPr>
          <a:xfrm>
            <a:off x="7571650" y="4183557"/>
            <a:ext cx="931126" cy="539477"/>
          </a:xfrm>
          <a:custGeom>
            <a:rect b="b" l="l" r="r" t="t"/>
            <a:pathLst>
              <a:path extrusionOk="0" h="1078954" w="1862252">
                <a:moveTo>
                  <a:pt x="1283312" y="108763"/>
                </a:moveTo>
                <a:cubicBezTo>
                  <a:pt x="1248120" y="107589"/>
                  <a:pt x="1228931" y="125101"/>
                  <a:pt x="1208869" y="138051"/>
                </a:cubicBezTo>
                <a:cubicBezTo>
                  <a:pt x="1153380" y="173880"/>
                  <a:pt x="1107117" y="220647"/>
                  <a:pt x="1062330" y="268386"/>
                </a:cubicBezTo>
                <a:cubicBezTo>
                  <a:pt x="1042738" y="289286"/>
                  <a:pt x="1026702" y="313508"/>
                  <a:pt x="1008653" y="335952"/>
                </a:cubicBezTo>
                <a:cubicBezTo>
                  <a:pt x="949944" y="409356"/>
                  <a:pt x="895663" y="485544"/>
                  <a:pt x="848796" y="567435"/>
                </a:cubicBezTo>
                <a:cubicBezTo>
                  <a:pt x="803640" y="646273"/>
                  <a:pt x="755297" y="723468"/>
                  <a:pt x="704874" y="798918"/>
                </a:cubicBezTo>
                <a:cubicBezTo>
                  <a:pt x="671742" y="848248"/>
                  <a:pt x="635138" y="895155"/>
                  <a:pt x="595339" y="939283"/>
                </a:cubicBezTo>
                <a:cubicBezTo>
                  <a:pt x="581920" y="954347"/>
                  <a:pt x="555651" y="960318"/>
                  <a:pt x="534080" y="965015"/>
                </a:cubicBezTo>
                <a:cubicBezTo>
                  <a:pt x="519453" y="968202"/>
                  <a:pt x="508952" y="953944"/>
                  <a:pt x="501471" y="940927"/>
                </a:cubicBezTo>
                <a:cubicBezTo>
                  <a:pt x="483153" y="908989"/>
                  <a:pt x="489427" y="875642"/>
                  <a:pt x="500230" y="844443"/>
                </a:cubicBezTo>
                <a:cubicBezTo>
                  <a:pt x="518882" y="790363"/>
                  <a:pt x="541058" y="737457"/>
                  <a:pt x="562361" y="684317"/>
                </a:cubicBezTo>
                <a:cubicBezTo>
                  <a:pt x="579571" y="641409"/>
                  <a:pt x="596983" y="598534"/>
                  <a:pt x="615602" y="556196"/>
                </a:cubicBezTo>
                <a:cubicBezTo>
                  <a:pt x="633382" y="515737"/>
                  <a:pt x="653847" y="476452"/>
                  <a:pt x="671258" y="435825"/>
                </a:cubicBezTo>
                <a:cubicBezTo>
                  <a:pt x="701452" y="365374"/>
                  <a:pt x="730941" y="294654"/>
                  <a:pt x="759021" y="223398"/>
                </a:cubicBezTo>
                <a:cubicBezTo>
                  <a:pt x="774352" y="184582"/>
                  <a:pt x="786329" y="144425"/>
                  <a:pt x="799279" y="104738"/>
                </a:cubicBezTo>
                <a:cubicBezTo>
                  <a:pt x="802633" y="94673"/>
                  <a:pt x="804210" y="84374"/>
                  <a:pt x="808605" y="65721"/>
                </a:cubicBezTo>
                <a:cubicBezTo>
                  <a:pt x="764925" y="93264"/>
                  <a:pt x="728022" y="116916"/>
                  <a:pt x="696889" y="147344"/>
                </a:cubicBezTo>
                <a:cubicBezTo>
                  <a:pt x="656464" y="186964"/>
                  <a:pt x="618386" y="229134"/>
                  <a:pt x="581282" y="271942"/>
                </a:cubicBezTo>
                <a:cubicBezTo>
                  <a:pt x="546291" y="312200"/>
                  <a:pt x="513850" y="354773"/>
                  <a:pt x="480369" y="396372"/>
                </a:cubicBezTo>
                <a:cubicBezTo>
                  <a:pt x="478121" y="399157"/>
                  <a:pt x="476813" y="402713"/>
                  <a:pt x="474431" y="405330"/>
                </a:cubicBezTo>
                <a:cubicBezTo>
                  <a:pt x="420519" y="463469"/>
                  <a:pt x="383482" y="533283"/>
                  <a:pt x="340238" y="598869"/>
                </a:cubicBezTo>
                <a:cubicBezTo>
                  <a:pt x="321149" y="627822"/>
                  <a:pt x="300316" y="655667"/>
                  <a:pt x="281831" y="685021"/>
                </a:cubicBezTo>
                <a:cubicBezTo>
                  <a:pt x="249490" y="736384"/>
                  <a:pt x="218458" y="788585"/>
                  <a:pt x="186621" y="840283"/>
                </a:cubicBezTo>
                <a:cubicBezTo>
                  <a:pt x="161594" y="880909"/>
                  <a:pt x="135560" y="920798"/>
                  <a:pt x="111104" y="961828"/>
                </a:cubicBezTo>
                <a:cubicBezTo>
                  <a:pt x="94028" y="990444"/>
                  <a:pt x="78461" y="1020034"/>
                  <a:pt x="62928" y="1049556"/>
                </a:cubicBezTo>
                <a:cubicBezTo>
                  <a:pt x="46154" y="1081595"/>
                  <a:pt x="46389" y="1081763"/>
                  <a:pt x="8412" y="1076194"/>
                </a:cubicBezTo>
                <a:cubicBezTo>
                  <a:pt x="-2558" y="1056534"/>
                  <a:pt x="-2289" y="1038855"/>
                  <a:pt x="6265" y="1015807"/>
                </a:cubicBezTo>
                <a:cubicBezTo>
                  <a:pt x="30353" y="951193"/>
                  <a:pt x="67491" y="893926"/>
                  <a:pt x="101308" y="834848"/>
                </a:cubicBezTo>
                <a:cubicBezTo>
                  <a:pt x="124959" y="793516"/>
                  <a:pt x="156092" y="756378"/>
                  <a:pt x="178468" y="714376"/>
                </a:cubicBezTo>
                <a:cubicBezTo>
                  <a:pt x="217519" y="640369"/>
                  <a:pt x="263111" y="570320"/>
                  <a:pt x="310246" y="501647"/>
                </a:cubicBezTo>
                <a:cubicBezTo>
                  <a:pt x="337085" y="462563"/>
                  <a:pt x="358421" y="419219"/>
                  <a:pt x="395760" y="387348"/>
                </a:cubicBezTo>
                <a:cubicBezTo>
                  <a:pt x="408811" y="376210"/>
                  <a:pt x="416258" y="358396"/>
                  <a:pt x="425954" y="343333"/>
                </a:cubicBezTo>
                <a:cubicBezTo>
                  <a:pt x="461850" y="286703"/>
                  <a:pt x="510126" y="240306"/>
                  <a:pt x="552665" y="189011"/>
                </a:cubicBezTo>
                <a:cubicBezTo>
                  <a:pt x="582966" y="152955"/>
                  <a:pt x="617387" y="120573"/>
                  <a:pt x="655222" y="92526"/>
                </a:cubicBezTo>
                <a:cubicBezTo>
                  <a:pt x="662704" y="86890"/>
                  <a:pt x="668373" y="78570"/>
                  <a:pt x="674177" y="70988"/>
                </a:cubicBezTo>
                <a:cubicBezTo>
                  <a:pt x="708933" y="25631"/>
                  <a:pt x="757578" y="1006"/>
                  <a:pt x="812664" y="0"/>
                </a:cubicBezTo>
                <a:cubicBezTo>
                  <a:pt x="824306" y="9628"/>
                  <a:pt x="833229" y="20632"/>
                  <a:pt x="844736" y="25799"/>
                </a:cubicBezTo>
                <a:cubicBezTo>
                  <a:pt x="872951" y="38513"/>
                  <a:pt x="879224" y="62702"/>
                  <a:pt x="875433" y="87863"/>
                </a:cubicBezTo>
                <a:cubicBezTo>
                  <a:pt x="869730" y="125470"/>
                  <a:pt x="862685" y="163850"/>
                  <a:pt x="849131" y="199176"/>
                </a:cubicBezTo>
                <a:cubicBezTo>
                  <a:pt x="811188" y="298042"/>
                  <a:pt x="769655" y="395534"/>
                  <a:pt x="729532" y="493562"/>
                </a:cubicBezTo>
                <a:lnTo>
                  <a:pt x="628619" y="740108"/>
                </a:lnTo>
                <a:cubicBezTo>
                  <a:pt x="642709" y="745945"/>
                  <a:pt x="649284" y="732391"/>
                  <a:pt x="653310" y="726185"/>
                </a:cubicBezTo>
                <a:cubicBezTo>
                  <a:pt x="674513" y="693207"/>
                  <a:pt x="693266" y="658652"/>
                  <a:pt x="713395" y="625004"/>
                </a:cubicBezTo>
                <a:cubicBezTo>
                  <a:pt x="723158" y="608699"/>
                  <a:pt x="734161" y="593166"/>
                  <a:pt x="744595" y="577264"/>
                </a:cubicBezTo>
                <a:cubicBezTo>
                  <a:pt x="778546" y="525488"/>
                  <a:pt x="812508" y="473712"/>
                  <a:pt x="846481" y="421936"/>
                </a:cubicBezTo>
                <a:cubicBezTo>
                  <a:pt x="859498" y="402109"/>
                  <a:pt x="871172" y="381141"/>
                  <a:pt x="886101" y="362858"/>
                </a:cubicBezTo>
                <a:cubicBezTo>
                  <a:pt x="922770" y="318004"/>
                  <a:pt x="952795" y="268621"/>
                  <a:pt x="995200" y="227390"/>
                </a:cubicBezTo>
                <a:cubicBezTo>
                  <a:pt x="1030862" y="192701"/>
                  <a:pt x="1062934" y="153919"/>
                  <a:pt x="1102789" y="123625"/>
                </a:cubicBezTo>
                <a:cubicBezTo>
                  <a:pt x="1136740" y="97827"/>
                  <a:pt x="1167034" y="66291"/>
                  <a:pt x="1209305" y="52570"/>
                </a:cubicBezTo>
                <a:cubicBezTo>
                  <a:pt x="1240404" y="42506"/>
                  <a:pt x="1268753" y="40996"/>
                  <a:pt x="1291196" y="70082"/>
                </a:cubicBezTo>
                <a:cubicBezTo>
                  <a:pt x="1293937" y="74030"/>
                  <a:pt x="1297676" y="77179"/>
                  <a:pt x="1302032" y="79207"/>
                </a:cubicBezTo>
                <a:cubicBezTo>
                  <a:pt x="1340982" y="93600"/>
                  <a:pt x="1343867" y="125336"/>
                  <a:pt x="1344907" y="160629"/>
                </a:cubicBezTo>
                <a:cubicBezTo>
                  <a:pt x="1346685" y="222056"/>
                  <a:pt x="1326154" y="278048"/>
                  <a:pt x="1307065" y="334476"/>
                </a:cubicBezTo>
                <a:cubicBezTo>
                  <a:pt x="1287573" y="392078"/>
                  <a:pt x="1265264" y="448775"/>
                  <a:pt x="1242585" y="505203"/>
                </a:cubicBezTo>
                <a:cubicBezTo>
                  <a:pt x="1226616" y="544924"/>
                  <a:pt x="1207930" y="583571"/>
                  <a:pt x="1190485" y="622622"/>
                </a:cubicBezTo>
                <a:cubicBezTo>
                  <a:pt x="1186045" y="631460"/>
                  <a:pt x="1183140" y="640990"/>
                  <a:pt x="1181896" y="650802"/>
                </a:cubicBezTo>
                <a:cubicBezTo>
                  <a:pt x="1200817" y="637987"/>
                  <a:pt x="1213062" y="619066"/>
                  <a:pt x="1225509" y="600983"/>
                </a:cubicBezTo>
                <a:cubicBezTo>
                  <a:pt x="1265767" y="543079"/>
                  <a:pt x="1304716" y="484202"/>
                  <a:pt x="1345410" y="426532"/>
                </a:cubicBezTo>
                <a:cubicBezTo>
                  <a:pt x="1367217" y="395668"/>
                  <a:pt x="1390533" y="365743"/>
                  <a:pt x="1415224" y="337126"/>
                </a:cubicBezTo>
                <a:cubicBezTo>
                  <a:pt x="1440654" y="307637"/>
                  <a:pt x="1467996" y="279658"/>
                  <a:pt x="1495740" y="252149"/>
                </a:cubicBezTo>
                <a:cubicBezTo>
                  <a:pt x="1523484" y="224639"/>
                  <a:pt x="1550692" y="195955"/>
                  <a:pt x="1581523" y="172170"/>
                </a:cubicBezTo>
                <a:cubicBezTo>
                  <a:pt x="1606013" y="153282"/>
                  <a:pt x="1626612" y="127148"/>
                  <a:pt x="1659724" y="120673"/>
                </a:cubicBezTo>
                <a:cubicBezTo>
                  <a:pt x="1664051" y="119801"/>
                  <a:pt x="1667641" y="115406"/>
                  <a:pt x="1671767" y="112990"/>
                </a:cubicBezTo>
                <a:cubicBezTo>
                  <a:pt x="1689984" y="102389"/>
                  <a:pt x="1707564" y="90245"/>
                  <a:pt x="1726787" y="81891"/>
                </a:cubicBezTo>
                <a:cubicBezTo>
                  <a:pt x="1744701" y="74108"/>
                  <a:pt x="1764361" y="70384"/>
                  <a:pt x="1782275" y="65117"/>
                </a:cubicBezTo>
                <a:cubicBezTo>
                  <a:pt x="1804015" y="84978"/>
                  <a:pt x="1826257" y="102523"/>
                  <a:pt x="1845078" y="123223"/>
                </a:cubicBezTo>
                <a:cubicBezTo>
                  <a:pt x="1866347" y="146706"/>
                  <a:pt x="1865207" y="176900"/>
                  <a:pt x="1855914" y="204040"/>
                </a:cubicBezTo>
                <a:cubicBezTo>
                  <a:pt x="1841823" y="245741"/>
                  <a:pt x="1824211" y="286166"/>
                  <a:pt x="1806363" y="326290"/>
                </a:cubicBezTo>
                <a:cubicBezTo>
                  <a:pt x="1788213" y="367118"/>
                  <a:pt x="1769225" y="407678"/>
                  <a:pt x="1748257" y="447064"/>
                </a:cubicBezTo>
                <a:cubicBezTo>
                  <a:pt x="1725478" y="489938"/>
                  <a:pt x="1695788" y="529592"/>
                  <a:pt x="1676632" y="573876"/>
                </a:cubicBezTo>
                <a:cubicBezTo>
                  <a:pt x="1646237" y="644126"/>
                  <a:pt x="1598699" y="704110"/>
                  <a:pt x="1565755" y="772582"/>
                </a:cubicBezTo>
                <a:cubicBezTo>
                  <a:pt x="1547706" y="810056"/>
                  <a:pt x="1527074" y="846388"/>
                  <a:pt x="1507046" y="882788"/>
                </a:cubicBezTo>
                <a:cubicBezTo>
                  <a:pt x="1503121" y="889934"/>
                  <a:pt x="1496579" y="895671"/>
                  <a:pt x="1491278" y="902011"/>
                </a:cubicBezTo>
                <a:cubicBezTo>
                  <a:pt x="1506039" y="931265"/>
                  <a:pt x="1501074" y="961694"/>
                  <a:pt x="1477859" y="984339"/>
                </a:cubicBezTo>
                <a:cubicBezTo>
                  <a:pt x="1462056" y="999979"/>
                  <a:pt x="1436567" y="999848"/>
                  <a:pt x="1420926" y="984046"/>
                </a:cubicBezTo>
                <a:cubicBezTo>
                  <a:pt x="1418990" y="982089"/>
                  <a:pt x="1417259" y="979939"/>
                  <a:pt x="1415761" y="977629"/>
                </a:cubicBezTo>
                <a:cubicBezTo>
                  <a:pt x="1400235" y="955902"/>
                  <a:pt x="1395308" y="928343"/>
                  <a:pt x="1402342" y="902582"/>
                </a:cubicBezTo>
                <a:cubicBezTo>
                  <a:pt x="1410628" y="872086"/>
                  <a:pt x="1420055" y="841054"/>
                  <a:pt x="1434850" y="813377"/>
                </a:cubicBezTo>
                <a:cubicBezTo>
                  <a:pt x="1478127" y="732425"/>
                  <a:pt x="1524021" y="652882"/>
                  <a:pt x="1569412" y="573104"/>
                </a:cubicBezTo>
                <a:cubicBezTo>
                  <a:pt x="1611750" y="498694"/>
                  <a:pt x="1651840" y="422775"/>
                  <a:pt x="1698505" y="351183"/>
                </a:cubicBezTo>
                <a:cubicBezTo>
                  <a:pt x="1729403" y="303813"/>
                  <a:pt x="1749331" y="251645"/>
                  <a:pt x="1777008" y="203135"/>
                </a:cubicBezTo>
                <a:cubicBezTo>
                  <a:pt x="1787408" y="184918"/>
                  <a:pt x="1790428" y="165326"/>
                  <a:pt x="1786603" y="139057"/>
                </a:cubicBezTo>
                <a:cubicBezTo>
                  <a:pt x="1759094" y="151571"/>
                  <a:pt x="1730510" y="158918"/>
                  <a:pt x="1708972" y="175424"/>
                </a:cubicBezTo>
                <a:cubicBezTo>
                  <a:pt x="1640132" y="228363"/>
                  <a:pt x="1573438" y="283885"/>
                  <a:pt x="1517077" y="351015"/>
                </a:cubicBezTo>
                <a:cubicBezTo>
                  <a:pt x="1459642" y="419353"/>
                  <a:pt x="1403013" y="487993"/>
                  <a:pt x="1354368" y="563040"/>
                </a:cubicBezTo>
                <a:cubicBezTo>
                  <a:pt x="1315687" y="622722"/>
                  <a:pt x="1274120" y="680459"/>
                  <a:pt x="1234500" y="739571"/>
                </a:cubicBezTo>
                <a:cubicBezTo>
                  <a:pt x="1221886" y="758358"/>
                  <a:pt x="1212257" y="779124"/>
                  <a:pt x="1199744" y="797978"/>
                </a:cubicBezTo>
                <a:cubicBezTo>
                  <a:pt x="1171966" y="839712"/>
                  <a:pt x="1143640" y="881088"/>
                  <a:pt x="1114766" y="922107"/>
                </a:cubicBezTo>
                <a:cubicBezTo>
                  <a:pt x="1097355" y="946899"/>
                  <a:pt x="1078735" y="970852"/>
                  <a:pt x="1060418" y="994973"/>
                </a:cubicBezTo>
                <a:cubicBezTo>
                  <a:pt x="1045992" y="1013995"/>
                  <a:pt x="1022173" y="1019095"/>
                  <a:pt x="1002849" y="1018457"/>
                </a:cubicBezTo>
                <a:cubicBezTo>
                  <a:pt x="983525" y="1017820"/>
                  <a:pt x="968865" y="999737"/>
                  <a:pt x="962860" y="977159"/>
                </a:cubicBezTo>
                <a:cubicBezTo>
                  <a:pt x="953567" y="942504"/>
                  <a:pt x="959270" y="910063"/>
                  <a:pt x="975239" y="879869"/>
                </a:cubicBezTo>
                <a:cubicBezTo>
                  <a:pt x="996274" y="839813"/>
                  <a:pt x="1011740" y="797509"/>
                  <a:pt x="1034787" y="757787"/>
                </a:cubicBezTo>
                <a:cubicBezTo>
                  <a:pt x="1075917" y="686967"/>
                  <a:pt x="1106748" y="610175"/>
                  <a:pt x="1141403" y="535597"/>
                </a:cubicBezTo>
                <a:cubicBezTo>
                  <a:pt x="1166430" y="481920"/>
                  <a:pt x="1191390" y="427874"/>
                  <a:pt x="1214975" y="373425"/>
                </a:cubicBezTo>
                <a:cubicBezTo>
                  <a:pt x="1226851" y="346084"/>
                  <a:pt x="1234668" y="316997"/>
                  <a:pt x="1246007" y="289387"/>
                </a:cubicBezTo>
                <a:cubicBezTo>
                  <a:pt x="1262781" y="248324"/>
                  <a:pt x="1270464" y="205080"/>
                  <a:pt x="1278079" y="161904"/>
                </a:cubicBezTo>
                <a:cubicBezTo>
                  <a:pt x="1280897" y="145901"/>
                  <a:pt x="1281333" y="129597"/>
                  <a:pt x="1283312" y="1087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26" title="cookie decorat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98613">
            <a:off x="477727" y="1662047"/>
            <a:ext cx="3380249" cy="253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 title="Recent group pictur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03900">
            <a:off x="4839425" y="961557"/>
            <a:ext cx="3709225" cy="278190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6"/>
          <p:cNvSpPr txBox="1"/>
          <p:nvPr/>
        </p:nvSpPr>
        <p:spPr>
          <a:xfrm rot="558782">
            <a:off x="520298" y="971908"/>
            <a:ext cx="4221139" cy="5542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Cookie Decorating Party</a:t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3" name="Google Shape;233;p26"/>
          <p:cNvSpPr/>
          <p:nvPr/>
        </p:nvSpPr>
        <p:spPr>
          <a:xfrm rot="1120602">
            <a:off x="3830165" y="396671"/>
            <a:ext cx="1039499" cy="913652"/>
          </a:xfrm>
          <a:custGeom>
            <a:rect b="b" l="l" r="r" t="t"/>
            <a:pathLst>
              <a:path extrusionOk="0" h="1097480" w="1386985">
                <a:moveTo>
                  <a:pt x="456534" y="189084"/>
                </a:moveTo>
                <a:cubicBezTo>
                  <a:pt x="454995" y="162698"/>
                  <a:pt x="454116" y="138290"/>
                  <a:pt x="451697" y="113883"/>
                </a:cubicBezTo>
                <a:cubicBezTo>
                  <a:pt x="448838" y="86836"/>
                  <a:pt x="455655" y="61329"/>
                  <a:pt x="468848" y="39340"/>
                </a:cubicBezTo>
                <a:cubicBezTo>
                  <a:pt x="490397" y="3499"/>
                  <a:pt x="536574" y="-17171"/>
                  <a:pt x="576593" y="18671"/>
                </a:cubicBezTo>
                <a:cubicBezTo>
                  <a:pt x="603420" y="42639"/>
                  <a:pt x="618812" y="72544"/>
                  <a:pt x="629586" y="105967"/>
                </a:cubicBezTo>
                <a:cubicBezTo>
                  <a:pt x="633544" y="118280"/>
                  <a:pt x="637502" y="130374"/>
                  <a:pt x="641020" y="140709"/>
                </a:cubicBezTo>
                <a:cubicBezTo>
                  <a:pt x="679721" y="147525"/>
                  <a:pt x="716222" y="154782"/>
                  <a:pt x="752943" y="159839"/>
                </a:cubicBezTo>
                <a:cubicBezTo>
                  <a:pt x="776472" y="163137"/>
                  <a:pt x="799340" y="161159"/>
                  <a:pt x="820889" y="146646"/>
                </a:cubicBezTo>
                <a:cubicBezTo>
                  <a:pt x="840239" y="133453"/>
                  <a:pt x="861348" y="120479"/>
                  <a:pt x="883557" y="114322"/>
                </a:cubicBezTo>
                <a:cubicBezTo>
                  <a:pt x="912362" y="106186"/>
                  <a:pt x="942927" y="101789"/>
                  <a:pt x="972612" y="101569"/>
                </a:cubicBezTo>
                <a:cubicBezTo>
                  <a:pt x="1011532" y="101129"/>
                  <a:pt x="1040117" y="132353"/>
                  <a:pt x="1043196" y="171493"/>
                </a:cubicBezTo>
                <a:cubicBezTo>
                  <a:pt x="1043636" y="176990"/>
                  <a:pt x="1045175" y="182268"/>
                  <a:pt x="1045834" y="185346"/>
                </a:cubicBezTo>
                <a:cubicBezTo>
                  <a:pt x="1074200" y="187985"/>
                  <a:pt x="1100147" y="189964"/>
                  <a:pt x="1126314" y="192822"/>
                </a:cubicBezTo>
                <a:cubicBezTo>
                  <a:pt x="1163255" y="196780"/>
                  <a:pt x="1200416" y="201398"/>
                  <a:pt x="1237357" y="206016"/>
                </a:cubicBezTo>
                <a:cubicBezTo>
                  <a:pt x="1252969" y="207995"/>
                  <a:pt x="1268801" y="210413"/>
                  <a:pt x="1284413" y="213052"/>
                </a:cubicBezTo>
                <a:cubicBezTo>
                  <a:pt x="1310360" y="217670"/>
                  <a:pt x="1318935" y="227565"/>
                  <a:pt x="1325092" y="253731"/>
                </a:cubicBezTo>
                <a:cubicBezTo>
                  <a:pt x="1340924" y="320797"/>
                  <a:pt x="1342244" y="389402"/>
                  <a:pt x="1348620" y="457348"/>
                </a:cubicBezTo>
                <a:cubicBezTo>
                  <a:pt x="1354557" y="521775"/>
                  <a:pt x="1362693" y="585982"/>
                  <a:pt x="1371049" y="650190"/>
                </a:cubicBezTo>
                <a:cubicBezTo>
                  <a:pt x="1373468" y="668221"/>
                  <a:pt x="1373028" y="687131"/>
                  <a:pt x="1384462" y="703843"/>
                </a:cubicBezTo>
                <a:cubicBezTo>
                  <a:pt x="1390839" y="713078"/>
                  <a:pt x="1384242" y="725831"/>
                  <a:pt x="1374567" y="733747"/>
                </a:cubicBezTo>
                <a:cubicBezTo>
                  <a:pt x="1323113" y="775306"/>
                  <a:pt x="1267262" y="810268"/>
                  <a:pt x="1212070" y="846550"/>
                </a:cubicBezTo>
                <a:cubicBezTo>
                  <a:pt x="1177328" y="869418"/>
                  <a:pt x="1144784" y="895365"/>
                  <a:pt x="1111361" y="920213"/>
                </a:cubicBezTo>
                <a:cubicBezTo>
                  <a:pt x="1067603" y="952756"/>
                  <a:pt x="1025605" y="987938"/>
                  <a:pt x="977229" y="1013445"/>
                </a:cubicBezTo>
                <a:cubicBezTo>
                  <a:pt x="944906" y="1030377"/>
                  <a:pt x="916540" y="1053685"/>
                  <a:pt x="883337" y="1068857"/>
                </a:cubicBezTo>
                <a:cubicBezTo>
                  <a:pt x="877400" y="1071496"/>
                  <a:pt x="872123" y="1075234"/>
                  <a:pt x="866406" y="1078312"/>
                </a:cubicBezTo>
                <a:cubicBezTo>
                  <a:pt x="841778" y="1090846"/>
                  <a:pt x="833203" y="1090846"/>
                  <a:pt x="809455" y="1078972"/>
                </a:cubicBezTo>
                <a:cubicBezTo>
                  <a:pt x="800000" y="1094804"/>
                  <a:pt x="786366" y="1099421"/>
                  <a:pt x="768116" y="1096783"/>
                </a:cubicBezTo>
                <a:cubicBezTo>
                  <a:pt x="733373" y="1091945"/>
                  <a:pt x="698191" y="1089087"/>
                  <a:pt x="663449" y="1084909"/>
                </a:cubicBezTo>
                <a:cubicBezTo>
                  <a:pt x="618812" y="1079631"/>
                  <a:pt x="573955" y="1074354"/>
                  <a:pt x="529317" y="1067977"/>
                </a:cubicBezTo>
                <a:cubicBezTo>
                  <a:pt x="468848" y="1059402"/>
                  <a:pt x="408379" y="1051046"/>
                  <a:pt x="348349" y="1040711"/>
                </a:cubicBezTo>
                <a:cubicBezTo>
                  <a:pt x="322403" y="1036094"/>
                  <a:pt x="296896" y="1027298"/>
                  <a:pt x="271608" y="1019382"/>
                </a:cubicBezTo>
                <a:cubicBezTo>
                  <a:pt x="227851" y="1005529"/>
                  <a:pt x="184533" y="990577"/>
                  <a:pt x="140775" y="976724"/>
                </a:cubicBezTo>
                <a:cubicBezTo>
                  <a:pt x="125823" y="971886"/>
                  <a:pt x="109551" y="970347"/>
                  <a:pt x="94818" y="965290"/>
                </a:cubicBezTo>
                <a:cubicBezTo>
                  <a:pt x="78547" y="959792"/>
                  <a:pt x="62495" y="952976"/>
                  <a:pt x="47542" y="944840"/>
                </a:cubicBezTo>
                <a:cubicBezTo>
                  <a:pt x="31930" y="936484"/>
                  <a:pt x="29951" y="926150"/>
                  <a:pt x="37647" y="908778"/>
                </a:cubicBezTo>
                <a:cubicBezTo>
                  <a:pt x="39187" y="905040"/>
                  <a:pt x="40946" y="900642"/>
                  <a:pt x="40506" y="896684"/>
                </a:cubicBezTo>
                <a:cubicBezTo>
                  <a:pt x="38307" y="873816"/>
                  <a:pt x="35229" y="850948"/>
                  <a:pt x="33250" y="828079"/>
                </a:cubicBezTo>
                <a:cubicBezTo>
                  <a:pt x="31051" y="805871"/>
                  <a:pt x="29731" y="783662"/>
                  <a:pt x="27972" y="761453"/>
                </a:cubicBezTo>
                <a:cubicBezTo>
                  <a:pt x="26213" y="737925"/>
                  <a:pt x="24234" y="714177"/>
                  <a:pt x="22255" y="690649"/>
                </a:cubicBezTo>
                <a:cubicBezTo>
                  <a:pt x="18077" y="641174"/>
                  <a:pt x="13460" y="591919"/>
                  <a:pt x="9942" y="542225"/>
                </a:cubicBezTo>
                <a:cubicBezTo>
                  <a:pt x="7963" y="512760"/>
                  <a:pt x="7963" y="483295"/>
                  <a:pt x="6203" y="453830"/>
                </a:cubicBezTo>
                <a:cubicBezTo>
                  <a:pt x="5104" y="435359"/>
                  <a:pt x="2026" y="416888"/>
                  <a:pt x="266" y="398638"/>
                </a:cubicBezTo>
                <a:cubicBezTo>
                  <a:pt x="-1053" y="385444"/>
                  <a:pt x="2245" y="375549"/>
                  <a:pt x="16538" y="369832"/>
                </a:cubicBezTo>
                <a:cubicBezTo>
                  <a:pt x="30831" y="363895"/>
                  <a:pt x="43804" y="354880"/>
                  <a:pt x="57437" y="347184"/>
                </a:cubicBezTo>
                <a:cubicBezTo>
                  <a:pt x="59416" y="346084"/>
                  <a:pt x="61175" y="344545"/>
                  <a:pt x="63154" y="344325"/>
                </a:cubicBezTo>
                <a:cubicBezTo>
                  <a:pt x="94159" y="341027"/>
                  <a:pt x="118786" y="321017"/>
                  <a:pt x="148251" y="312661"/>
                </a:cubicBezTo>
                <a:cubicBezTo>
                  <a:pt x="195527" y="299248"/>
                  <a:pt x="240384" y="277259"/>
                  <a:pt x="286781" y="259888"/>
                </a:cubicBezTo>
                <a:cubicBezTo>
                  <a:pt x="336475" y="241198"/>
                  <a:pt x="383092" y="215251"/>
                  <a:pt x="434545" y="200958"/>
                </a:cubicBezTo>
                <a:cubicBezTo>
                  <a:pt x="442022" y="198759"/>
                  <a:pt x="448398" y="193482"/>
                  <a:pt x="456534" y="189084"/>
                </a:cubicBezTo>
                <a:close/>
                <a:moveTo>
                  <a:pt x="791424" y="1035654"/>
                </a:moveTo>
                <a:cubicBezTo>
                  <a:pt x="789225" y="1025979"/>
                  <a:pt x="786586" y="1016304"/>
                  <a:pt x="785047" y="1006629"/>
                </a:cubicBezTo>
                <a:cubicBezTo>
                  <a:pt x="777131" y="954735"/>
                  <a:pt x="768995" y="902621"/>
                  <a:pt x="762399" y="850508"/>
                </a:cubicBezTo>
                <a:cubicBezTo>
                  <a:pt x="754922" y="792677"/>
                  <a:pt x="749205" y="734627"/>
                  <a:pt x="742169" y="676796"/>
                </a:cubicBezTo>
                <a:cubicBezTo>
                  <a:pt x="738211" y="643153"/>
                  <a:pt x="733373" y="609730"/>
                  <a:pt x="728536" y="576307"/>
                </a:cubicBezTo>
                <a:cubicBezTo>
                  <a:pt x="726337" y="560256"/>
                  <a:pt x="717541" y="545963"/>
                  <a:pt x="702369" y="542445"/>
                </a:cubicBezTo>
                <a:cubicBezTo>
                  <a:pt x="675323" y="536068"/>
                  <a:pt x="647177" y="533209"/>
                  <a:pt x="619252" y="529911"/>
                </a:cubicBezTo>
                <a:cubicBezTo>
                  <a:pt x="614854" y="529471"/>
                  <a:pt x="608477" y="532770"/>
                  <a:pt x="605179" y="536508"/>
                </a:cubicBezTo>
                <a:cubicBezTo>
                  <a:pt x="593964" y="549481"/>
                  <a:pt x="584289" y="563774"/>
                  <a:pt x="573075" y="576747"/>
                </a:cubicBezTo>
                <a:cubicBezTo>
                  <a:pt x="541191" y="613249"/>
                  <a:pt x="510627" y="650630"/>
                  <a:pt x="471707" y="680974"/>
                </a:cubicBezTo>
                <a:cubicBezTo>
                  <a:pt x="449278" y="698345"/>
                  <a:pt x="424211" y="707141"/>
                  <a:pt x="399363" y="717915"/>
                </a:cubicBezTo>
                <a:cubicBezTo>
                  <a:pt x="391447" y="721214"/>
                  <a:pt x="382212" y="721873"/>
                  <a:pt x="376495" y="712198"/>
                </a:cubicBezTo>
                <a:cubicBezTo>
                  <a:pt x="371438" y="703403"/>
                  <a:pt x="373856" y="694607"/>
                  <a:pt x="379573" y="688230"/>
                </a:cubicBezTo>
                <a:cubicBezTo>
                  <a:pt x="385730" y="681414"/>
                  <a:pt x="393646" y="676137"/>
                  <a:pt x="401342" y="671079"/>
                </a:cubicBezTo>
                <a:cubicBezTo>
                  <a:pt x="429048" y="653048"/>
                  <a:pt x="452576" y="629960"/>
                  <a:pt x="476764" y="607751"/>
                </a:cubicBezTo>
                <a:cubicBezTo>
                  <a:pt x="493475" y="592139"/>
                  <a:pt x="507548" y="573669"/>
                  <a:pt x="522501" y="556517"/>
                </a:cubicBezTo>
                <a:cubicBezTo>
                  <a:pt x="530637" y="547062"/>
                  <a:pt x="538333" y="537387"/>
                  <a:pt x="548008" y="525293"/>
                </a:cubicBezTo>
                <a:cubicBezTo>
                  <a:pt x="528438" y="523094"/>
                  <a:pt x="512826" y="521995"/>
                  <a:pt x="497214" y="519576"/>
                </a:cubicBezTo>
                <a:cubicBezTo>
                  <a:pt x="465330" y="514519"/>
                  <a:pt x="433446" y="509681"/>
                  <a:pt x="401782" y="503305"/>
                </a:cubicBezTo>
                <a:cubicBezTo>
                  <a:pt x="375835" y="498027"/>
                  <a:pt x="350988" y="497148"/>
                  <a:pt x="326800" y="510781"/>
                </a:cubicBezTo>
                <a:cubicBezTo>
                  <a:pt x="329439" y="539366"/>
                  <a:pt x="332298" y="567292"/>
                  <a:pt x="334496" y="595218"/>
                </a:cubicBezTo>
                <a:cubicBezTo>
                  <a:pt x="338454" y="646012"/>
                  <a:pt x="341753" y="697026"/>
                  <a:pt x="345491" y="748040"/>
                </a:cubicBezTo>
                <a:cubicBezTo>
                  <a:pt x="348349" y="787400"/>
                  <a:pt x="351208" y="826980"/>
                  <a:pt x="354726" y="866340"/>
                </a:cubicBezTo>
                <a:cubicBezTo>
                  <a:pt x="356265" y="883491"/>
                  <a:pt x="358904" y="900642"/>
                  <a:pt x="361103" y="917794"/>
                </a:cubicBezTo>
                <a:cubicBezTo>
                  <a:pt x="364181" y="941762"/>
                  <a:pt x="367260" y="965949"/>
                  <a:pt x="370558" y="991236"/>
                </a:cubicBezTo>
                <a:cubicBezTo>
                  <a:pt x="389908" y="994755"/>
                  <a:pt x="408819" y="998932"/>
                  <a:pt x="427949" y="1001131"/>
                </a:cubicBezTo>
                <a:cubicBezTo>
                  <a:pt x="462031" y="1005089"/>
                  <a:pt x="496114" y="1007508"/>
                  <a:pt x="530197" y="1011466"/>
                </a:cubicBezTo>
                <a:cubicBezTo>
                  <a:pt x="542071" y="1012785"/>
                  <a:pt x="553725" y="1016963"/>
                  <a:pt x="565599" y="1018722"/>
                </a:cubicBezTo>
                <a:cubicBezTo>
                  <a:pt x="586708" y="1021801"/>
                  <a:pt x="608037" y="1024000"/>
                  <a:pt x="629146" y="1026418"/>
                </a:cubicBezTo>
                <a:cubicBezTo>
                  <a:pt x="637502" y="1027298"/>
                  <a:pt x="646078" y="1027958"/>
                  <a:pt x="654434" y="1028837"/>
                </a:cubicBezTo>
                <a:cubicBezTo>
                  <a:pt x="685658" y="1032355"/>
                  <a:pt x="716882" y="1033235"/>
                  <a:pt x="748106" y="1040271"/>
                </a:cubicBezTo>
                <a:cubicBezTo>
                  <a:pt x="760420" y="1042690"/>
                  <a:pt x="777791" y="1049287"/>
                  <a:pt x="791424" y="1035654"/>
                </a:cubicBezTo>
                <a:close/>
                <a:moveTo>
                  <a:pt x="767236" y="600495"/>
                </a:moveTo>
                <a:cubicBezTo>
                  <a:pt x="794722" y="744302"/>
                  <a:pt x="806596" y="888109"/>
                  <a:pt x="835402" y="1032575"/>
                </a:cubicBezTo>
                <a:cubicBezTo>
                  <a:pt x="848155" y="1025979"/>
                  <a:pt x="857610" y="1021141"/>
                  <a:pt x="866846" y="1016084"/>
                </a:cubicBezTo>
                <a:cubicBezTo>
                  <a:pt x="882458" y="1007508"/>
                  <a:pt x="897850" y="998053"/>
                  <a:pt x="913682" y="989917"/>
                </a:cubicBezTo>
                <a:cubicBezTo>
                  <a:pt x="919839" y="986839"/>
                  <a:pt x="930173" y="987938"/>
                  <a:pt x="933252" y="983320"/>
                </a:cubicBezTo>
                <a:cubicBezTo>
                  <a:pt x="940948" y="972326"/>
                  <a:pt x="952822" y="969467"/>
                  <a:pt x="962717" y="962651"/>
                </a:cubicBezTo>
                <a:cubicBezTo>
                  <a:pt x="990423" y="943741"/>
                  <a:pt x="1018129" y="925050"/>
                  <a:pt x="1045615" y="905700"/>
                </a:cubicBezTo>
                <a:cubicBezTo>
                  <a:pt x="1065405" y="891627"/>
                  <a:pt x="1084535" y="876895"/>
                  <a:pt x="1104105" y="862382"/>
                </a:cubicBezTo>
                <a:cubicBezTo>
                  <a:pt x="1099487" y="847430"/>
                  <a:pt x="1095089" y="833577"/>
                  <a:pt x="1090912" y="819943"/>
                </a:cubicBezTo>
                <a:cubicBezTo>
                  <a:pt x="1080797" y="786301"/>
                  <a:pt x="1070022" y="752658"/>
                  <a:pt x="1060787" y="718795"/>
                </a:cubicBezTo>
                <a:cubicBezTo>
                  <a:pt x="1053750" y="693068"/>
                  <a:pt x="1049133" y="666901"/>
                  <a:pt x="1042756" y="640955"/>
                </a:cubicBezTo>
                <a:cubicBezTo>
                  <a:pt x="1032201" y="597637"/>
                  <a:pt x="1021207" y="554319"/>
                  <a:pt x="1009773" y="511440"/>
                </a:cubicBezTo>
                <a:cubicBezTo>
                  <a:pt x="1002736" y="485274"/>
                  <a:pt x="994381" y="459547"/>
                  <a:pt x="986685" y="434040"/>
                </a:cubicBezTo>
                <a:cubicBezTo>
                  <a:pt x="965795" y="431181"/>
                  <a:pt x="950843" y="440856"/>
                  <a:pt x="935670" y="448552"/>
                </a:cubicBezTo>
                <a:cubicBezTo>
                  <a:pt x="887075" y="473400"/>
                  <a:pt x="838700" y="498687"/>
                  <a:pt x="790324" y="523754"/>
                </a:cubicBezTo>
                <a:cubicBezTo>
                  <a:pt x="781749" y="528372"/>
                  <a:pt x="773173" y="532989"/>
                  <a:pt x="761519" y="539366"/>
                </a:cubicBezTo>
                <a:cubicBezTo>
                  <a:pt x="776472" y="550800"/>
                  <a:pt x="788785" y="561795"/>
                  <a:pt x="802418" y="570590"/>
                </a:cubicBezTo>
                <a:cubicBezTo>
                  <a:pt x="818690" y="581145"/>
                  <a:pt x="836941" y="588841"/>
                  <a:pt x="852993" y="599616"/>
                </a:cubicBezTo>
                <a:cubicBezTo>
                  <a:pt x="864647" y="607532"/>
                  <a:pt x="874981" y="617646"/>
                  <a:pt x="884217" y="628421"/>
                </a:cubicBezTo>
                <a:cubicBezTo>
                  <a:pt x="887295" y="631939"/>
                  <a:pt x="886416" y="641174"/>
                  <a:pt x="883777" y="645792"/>
                </a:cubicBezTo>
                <a:cubicBezTo>
                  <a:pt x="882238" y="648431"/>
                  <a:pt x="873002" y="649310"/>
                  <a:pt x="868605" y="647551"/>
                </a:cubicBezTo>
                <a:cubicBezTo>
                  <a:pt x="837820" y="635457"/>
                  <a:pt x="805717" y="626442"/>
                  <a:pt x="779110" y="605333"/>
                </a:cubicBezTo>
                <a:cubicBezTo>
                  <a:pt x="776691" y="603354"/>
                  <a:pt x="772953" y="602914"/>
                  <a:pt x="767236" y="600495"/>
                </a:cubicBezTo>
                <a:close/>
                <a:moveTo>
                  <a:pt x="263253" y="486153"/>
                </a:moveTo>
                <a:cubicBezTo>
                  <a:pt x="263473" y="484394"/>
                  <a:pt x="263692" y="482855"/>
                  <a:pt x="263912" y="481096"/>
                </a:cubicBezTo>
                <a:cubicBezTo>
                  <a:pt x="188930" y="468342"/>
                  <a:pt x="115708" y="446353"/>
                  <a:pt x="36548" y="437118"/>
                </a:cubicBezTo>
                <a:cubicBezTo>
                  <a:pt x="38307" y="451851"/>
                  <a:pt x="39846" y="463725"/>
                  <a:pt x="40946" y="475599"/>
                </a:cubicBezTo>
                <a:cubicBezTo>
                  <a:pt x="49082" y="552120"/>
                  <a:pt x="57437" y="628641"/>
                  <a:pt x="65353" y="705162"/>
                </a:cubicBezTo>
                <a:cubicBezTo>
                  <a:pt x="67332" y="724292"/>
                  <a:pt x="65353" y="744302"/>
                  <a:pt x="69091" y="762992"/>
                </a:cubicBezTo>
                <a:cubicBezTo>
                  <a:pt x="77887" y="808949"/>
                  <a:pt x="75688" y="856225"/>
                  <a:pt x="87342" y="901962"/>
                </a:cubicBezTo>
                <a:cubicBezTo>
                  <a:pt x="90640" y="914715"/>
                  <a:pt x="95258" y="919773"/>
                  <a:pt x="107572" y="922411"/>
                </a:cubicBezTo>
                <a:cubicBezTo>
                  <a:pt x="133299" y="928129"/>
                  <a:pt x="158806" y="935385"/>
                  <a:pt x="184313" y="942421"/>
                </a:cubicBezTo>
                <a:cubicBezTo>
                  <a:pt x="191789" y="944400"/>
                  <a:pt x="198825" y="948578"/>
                  <a:pt x="206521" y="950337"/>
                </a:cubicBezTo>
                <a:cubicBezTo>
                  <a:pt x="241923" y="959133"/>
                  <a:pt x="277325" y="967708"/>
                  <a:pt x="312727" y="976064"/>
                </a:cubicBezTo>
                <a:cubicBezTo>
                  <a:pt x="316466" y="976944"/>
                  <a:pt x="320424" y="976724"/>
                  <a:pt x="324162" y="977164"/>
                </a:cubicBezTo>
                <a:cubicBezTo>
                  <a:pt x="317345" y="899763"/>
                  <a:pt x="310089" y="824121"/>
                  <a:pt x="304152" y="748480"/>
                </a:cubicBezTo>
                <a:cubicBezTo>
                  <a:pt x="298215" y="672179"/>
                  <a:pt x="300414" y="595218"/>
                  <a:pt x="293157" y="517597"/>
                </a:cubicBezTo>
                <a:cubicBezTo>
                  <a:pt x="287440" y="518257"/>
                  <a:pt x="283922" y="518477"/>
                  <a:pt x="280624" y="518917"/>
                </a:cubicBezTo>
                <a:cubicBezTo>
                  <a:pt x="277106" y="519356"/>
                  <a:pt x="273587" y="520456"/>
                  <a:pt x="270069" y="520676"/>
                </a:cubicBezTo>
                <a:cubicBezTo>
                  <a:pt x="258635" y="521555"/>
                  <a:pt x="245881" y="514079"/>
                  <a:pt x="244342" y="505284"/>
                </a:cubicBezTo>
                <a:cubicBezTo>
                  <a:pt x="242143" y="492970"/>
                  <a:pt x="252918" y="492310"/>
                  <a:pt x="259954" y="488132"/>
                </a:cubicBezTo>
                <a:cubicBezTo>
                  <a:pt x="261054" y="487912"/>
                  <a:pt x="262153" y="487033"/>
                  <a:pt x="263253" y="486153"/>
                </a:cubicBezTo>
                <a:close/>
                <a:moveTo>
                  <a:pt x="1013291" y="410292"/>
                </a:moveTo>
                <a:cubicBezTo>
                  <a:pt x="1025605" y="446573"/>
                  <a:pt x="1037259" y="479117"/>
                  <a:pt x="1047813" y="511880"/>
                </a:cubicBezTo>
                <a:cubicBezTo>
                  <a:pt x="1056389" y="538487"/>
                  <a:pt x="1064965" y="565313"/>
                  <a:pt x="1072001" y="592359"/>
                </a:cubicBezTo>
                <a:cubicBezTo>
                  <a:pt x="1084755" y="641834"/>
                  <a:pt x="1095969" y="691529"/>
                  <a:pt x="1108942" y="740784"/>
                </a:cubicBezTo>
                <a:cubicBezTo>
                  <a:pt x="1117298" y="772448"/>
                  <a:pt x="1128073" y="803672"/>
                  <a:pt x="1138627" y="837754"/>
                </a:cubicBezTo>
                <a:cubicBezTo>
                  <a:pt x="1207232" y="793337"/>
                  <a:pt x="1272979" y="750679"/>
                  <a:pt x="1338286" y="708240"/>
                </a:cubicBezTo>
                <a:cubicBezTo>
                  <a:pt x="1332349" y="662284"/>
                  <a:pt x="1325752" y="617426"/>
                  <a:pt x="1320915" y="572349"/>
                </a:cubicBezTo>
                <a:cubicBezTo>
                  <a:pt x="1315857" y="525293"/>
                  <a:pt x="1312119" y="478017"/>
                  <a:pt x="1308821" y="430741"/>
                </a:cubicBezTo>
                <a:cubicBezTo>
                  <a:pt x="1305962" y="388303"/>
                  <a:pt x="1304423" y="345865"/>
                  <a:pt x="1302224" y="303426"/>
                </a:cubicBezTo>
                <a:cubicBezTo>
                  <a:pt x="1301564" y="292212"/>
                  <a:pt x="1300465" y="281217"/>
                  <a:pt x="1299366" y="267145"/>
                </a:cubicBezTo>
                <a:cubicBezTo>
                  <a:pt x="1202395" y="315740"/>
                  <a:pt x="1108283" y="362796"/>
                  <a:pt x="1013291" y="410292"/>
                </a:cubicBezTo>
                <a:close/>
                <a:moveTo>
                  <a:pt x="585609" y="378848"/>
                </a:moveTo>
                <a:cubicBezTo>
                  <a:pt x="569337" y="364555"/>
                  <a:pt x="556364" y="352241"/>
                  <a:pt x="542291" y="341467"/>
                </a:cubicBezTo>
                <a:cubicBezTo>
                  <a:pt x="534595" y="335530"/>
                  <a:pt x="525359" y="330692"/>
                  <a:pt x="515904" y="328054"/>
                </a:cubicBezTo>
                <a:cubicBezTo>
                  <a:pt x="500072" y="323656"/>
                  <a:pt x="483581" y="321677"/>
                  <a:pt x="467529" y="317939"/>
                </a:cubicBezTo>
                <a:cubicBezTo>
                  <a:pt x="437624" y="311122"/>
                  <a:pt x="406620" y="305625"/>
                  <a:pt x="387929" y="275720"/>
                </a:cubicBezTo>
                <a:cubicBezTo>
                  <a:pt x="358684" y="288034"/>
                  <a:pt x="329879" y="299468"/>
                  <a:pt x="301733" y="312222"/>
                </a:cubicBezTo>
                <a:cubicBezTo>
                  <a:pt x="251379" y="335090"/>
                  <a:pt x="196187" y="344105"/>
                  <a:pt x="146492" y="369393"/>
                </a:cubicBezTo>
                <a:cubicBezTo>
                  <a:pt x="121645" y="382146"/>
                  <a:pt x="93719" y="389183"/>
                  <a:pt x="69311" y="405015"/>
                </a:cubicBezTo>
                <a:cubicBezTo>
                  <a:pt x="102075" y="410072"/>
                  <a:pt x="134178" y="414909"/>
                  <a:pt x="166282" y="419967"/>
                </a:cubicBezTo>
                <a:cubicBezTo>
                  <a:pt x="176837" y="421726"/>
                  <a:pt x="187171" y="425024"/>
                  <a:pt x="197726" y="427003"/>
                </a:cubicBezTo>
                <a:cubicBezTo>
                  <a:pt x="236426" y="434480"/>
                  <a:pt x="275346" y="441956"/>
                  <a:pt x="314047" y="448772"/>
                </a:cubicBezTo>
                <a:cubicBezTo>
                  <a:pt x="330318" y="451631"/>
                  <a:pt x="347030" y="455369"/>
                  <a:pt x="362862" y="453830"/>
                </a:cubicBezTo>
                <a:cubicBezTo>
                  <a:pt x="381772" y="452071"/>
                  <a:pt x="400683" y="445914"/>
                  <a:pt x="418933" y="439757"/>
                </a:cubicBezTo>
                <a:cubicBezTo>
                  <a:pt x="444001" y="431181"/>
                  <a:pt x="468188" y="420187"/>
                  <a:pt x="493036" y="410951"/>
                </a:cubicBezTo>
                <a:cubicBezTo>
                  <a:pt x="522721" y="400177"/>
                  <a:pt x="552406" y="390282"/>
                  <a:pt x="585609" y="378848"/>
                </a:cubicBezTo>
                <a:close/>
                <a:moveTo>
                  <a:pt x="881138" y="373131"/>
                </a:moveTo>
                <a:cubicBezTo>
                  <a:pt x="911923" y="379947"/>
                  <a:pt x="939189" y="386544"/>
                  <a:pt x="966675" y="391601"/>
                </a:cubicBezTo>
                <a:cubicBezTo>
                  <a:pt x="973051" y="392701"/>
                  <a:pt x="980967" y="390062"/>
                  <a:pt x="987124" y="387204"/>
                </a:cubicBezTo>
                <a:cubicBezTo>
                  <a:pt x="1048473" y="357519"/>
                  <a:pt x="1109822" y="327614"/>
                  <a:pt x="1170951" y="297269"/>
                </a:cubicBezTo>
                <a:cubicBezTo>
                  <a:pt x="1195798" y="284956"/>
                  <a:pt x="1219986" y="271103"/>
                  <a:pt x="1247912" y="255930"/>
                </a:cubicBezTo>
                <a:cubicBezTo>
                  <a:pt x="1221965" y="252192"/>
                  <a:pt x="1200196" y="249114"/>
                  <a:pt x="1178427" y="246035"/>
                </a:cubicBezTo>
                <a:cubicBezTo>
                  <a:pt x="1136648" y="240318"/>
                  <a:pt x="1094650" y="234381"/>
                  <a:pt x="1052651" y="229324"/>
                </a:cubicBezTo>
                <a:cubicBezTo>
                  <a:pt x="1043196" y="228224"/>
                  <a:pt x="1034620" y="230423"/>
                  <a:pt x="1028683" y="240098"/>
                </a:cubicBezTo>
                <a:cubicBezTo>
                  <a:pt x="1020767" y="252852"/>
                  <a:pt x="1012851" y="266265"/>
                  <a:pt x="1002297" y="276820"/>
                </a:cubicBezTo>
                <a:cubicBezTo>
                  <a:pt x="975030" y="304526"/>
                  <a:pt x="947325" y="331572"/>
                  <a:pt x="912582" y="350262"/>
                </a:cubicBezTo>
                <a:cubicBezTo>
                  <a:pt x="902247" y="355979"/>
                  <a:pt x="893232" y="364335"/>
                  <a:pt x="881138" y="373131"/>
                </a:cubicBezTo>
                <a:close/>
                <a:moveTo>
                  <a:pt x="489298" y="176990"/>
                </a:moveTo>
                <a:cubicBezTo>
                  <a:pt x="528438" y="168635"/>
                  <a:pt x="565599" y="158300"/>
                  <a:pt x="601880" y="141149"/>
                </a:cubicBezTo>
                <a:cubicBezTo>
                  <a:pt x="595943" y="113663"/>
                  <a:pt x="587368" y="88815"/>
                  <a:pt x="573075" y="65947"/>
                </a:cubicBezTo>
                <a:cubicBezTo>
                  <a:pt x="558782" y="43079"/>
                  <a:pt x="549107" y="39340"/>
                  <a:pt x="522940" y="45277"/>
                </a:cubicBezTo>
                <a:cubicBezTo>
                  <a:pt x="502931" y="49895"/>
                  <a:pt x="495015" y="65727"/>
                  <a:pt x="489957" y="81779"/>
                </a:cubicBezTo>
                <a:cubicBezTo>
                  <a:pt x="480502" y="112343"/>
                  <a:pt x="482481" y="144007"/>
                  <a:pt x="489298" y="176990"/>
                </a:cubicBezTo>
                <a:close/>
                <a:moveTo>
                  <a:pt x="691375" y="435139"/>
                </a:moveTo>
                <a:cubicBezTo>
                  <a:pt x="693794" y="441296"/>
                  <a:pt x="695773" y="448113"/>
                  <a:pt x="699071" y="454050"/>
                </a:cubicBezTo>
                <a:cubicBezTo>
                  <a:pt x="705668" y="465924"/>
                  <a:pt x="712704" y="477578"/>
                  <a:pt x="719960" y="489012"/>
                </a:cubicBezTo>
                <a:cubicBezTo>
                  <a:pt x="732274" y="509022"/>
                  <a:pt x="738651" y="511001"/>
                  <a:pt x="760200" y="500886"/>
                </a:cubicBezTo>
                <a:cubicBezTo>
                  <a:pt x="789225" y="487033"/>
                  <a:pt x="818470" y="473400"/>
                  <a:pt x="847056" y="458447"/>
                </a:cubicBezTo>
                <a:cubicBezTo>
                  <a:pt x="865746" y="448772"/>
                  <a:pt x="883337" y="437118"/>
                  <a:pt x="903127" y="425464"/>
                </a:cubicBezTo>
                <a:cubicBezTo>
                  <a:pt x="873662" y="420407"/>
                  <a:pt x="846836" y="416449"/>
                  <a:pt x="820449" y="410732"/>
                </a:cubicBezTo>
                <a:cubicBezTo>
                  <a:pt x="807036" y="407873"/>
                  <a:pt x="795162" y="408093"/>
                  <a:pt x="783068" y="414030"/>
                </a:cubicBezTo>
                <a:cubicBezTo>
                  <a:pt x="778011" y="416449"/>
                  <a:pt x="772294" y="417768"/>
                  <a:pt x="766796" y="419087"/>
                </a:cubicBezTo>
                <a:cubicBezTo>
                  <a:pt x="742169" y="424365"/>
                  <a:pt x="717761" y="429642"/>
                  <a:pt x="691375" y="435139"/>
                </a:cubicBezTo>
                <a:close/>
                <a:moveTo>
                  <a:pt x="501391" y="229764"/>
                </a:moveTo>
                <a:cubicBezTo>
                  <a:pt x="507109" y="240978"/>
                  <a:pt x="511946" y="249554"/>
                  <a:pt x="515684" y="258569"/>
                </a:cubicBezTo>
                <a:cubicBezTo>
                  <a:pt x="524480" y="279458"/>
                  <a:pt x="540532" y="291112"/>
                  <a:pt x="561201" y="298149"/>
                </a:cubicBezTo>
                <a:cubicBezTo>
                  <a:pt x="576813" y="303426"/>
                  <a:pt x="592205" y="309583"/>
                  <a:pt x="607817" y="315080"/>
                </a:cubicBezTo>
                <a:cubicBezTo>
                  <a:pt x="612875" y="316839"/>
                  <a:pt x="618372" y="317279"/>
                  <a:pt x="625848" y="318598"/>
                </a:cubicBezTo>
                <a:cubicBezTo>
                  <a:pt x="620131" y="275500"/>
                  <a:pt x="619691" y="234161"/>
                  <a:pt x="611116" y="192603"/>
                </a:cubicBezTo>
                <a:cubicBezTo>
                  <a:pt x="573515" y="205356"/>
                  <a:pt x="538772" y="217230"/>
                  <a:pt x="501391" y="229764"/>
                </a:cubicBezTo>
                <a:close/>
                <a:moveTo>
                  <a:pt x="739310" y="350262"/>
                </a:moveTo>
                <a:cubicBezTo>
                  <a:pt x="761519" y="356199"/>
                  <a:pt x="780649" y="361916"/>
                  <a:pt x="801099" y="354880"/>
                </a:cubicBezTo>
                <a:cubicBezTo>
                  <a:pt x="835841" y="343006"/>
                  <a:pt x="867505" y="324535"/>
                  <a:pt x="897190" y="303426"/>
                </a:cubicBezTo>
                <a:cubicBezTo>
                  <a:pt x="921158" y="286495"/>
                  <a:pt x="942487" y="265825"/>
                  <a:pt x="964696" y="246255"/>
                </a:cubicBezTo>
                <a:cubicBezTo>
                  <a:pt x="970413" y="241198"/>
                  <a:pt x="974371" y="234601"/>
                  <a:pt x="979648" y="228224"/>
                </a:cubicBezTo>
                <a:cubicBezTo>
                  <a:pt x="956780" y="219869"/>
                  <a:pt x="938529" y="223607"/>
                  <a:pt x="922257" y="238999"/>
                </a:cubicBezTo>
                <a:cubicBezTo>
                  <a:pt x="917200" y="243836"/>
                  <a:pt x="910383" y="246915"/>
                  <a:pt x="904007" y="250433"/>
                </a:cubicBezTo>
                <a:cubicBezTo>
                  <a:pt x="849035" y="280998"/>
                  <a:pt x="792963" y="310023"/>
                  <a:pt x="739310" y="350262"/>
                </a:cubicBezTo>
                <a:close/>
                <a:moveTo>
                  <a:pt x="666308" y="313761"/>
                </a:moveTo>
                <a:cubicBezTo>
                  <a:pt x="667627" y="314201"/>
                  <a:pt x="669166" y="314860"/>
                  <a:pt x="670485" y="315300"/>
                </a:cubicBezTo>
                <a:cubicBezTo>
                  <a:pt x="675543" y="308044"/>
                  <a:pt x="680820" y="301007"/>
                  <a:pt x="685218" y="293311"/>
                </a:cubicBezTo>
                <a:cubicBezTo>
                  <a:pt x="690275" y="284736"/>
                  <a:pt x="693574" y="275061"/>
                  <a:pt x="699071" y="266705"/>
                </a:cubicBezTo>
                <a:cubicBezTo>
                  <a:pt x="712044" y="247355"/>
                  <a:pt x="725897" y="228444"/>
                  <a:pt x="740410" y="207775"/>
                </a:cubicBezTo>
                <a:cubicBezTo>
                  <a:pt x="733593" y="205576"/>
                  <a:pt x="727656" y="202937"/>
                  <a:pt x="721719" y="202058"/>
                </a:cubicBezTo>
                <a:cubicBezTo>
                  <a:pt x="705448" y="199859"/>
                  <a:pt x="689176" y="198320"/>
                  <a:pt x="672684" y="196561"/>
                </a:cubicBezTo>
                <a:cubicBezTo>
                  <a:pt x="666527" y="195901"/>
                  <a:pt x="660371" y="195901"/>
                  <a:pt x="652894" y="195681"/>
                </a:cubicBezTo>
                <a:cubicBezTo>
                  <a:pt x="657732" y="236360"/>
                  <a:pt x="662130" y="275061"/>
                  <a:pt x="666308" y="313761"/>
                </a:cubicBezTo>
                <a:close/>
                <a:moveTo>
                  <a:pt x="464670" y="468782"/>
                </a:moveTo>
                <a:cubicBezTo>
                  <a:pt x="464890" y="470761"/>
                  <a:pt x="464890" y="472740"/>
                  <a:pt x="465110" y="474719"/>
                </a:cubicBezTo>
                <a:cubicBezTo>
                  <a:pt x="500292" y="478237"/>
                  <a:pt x="535474" y="481975"/>
                  <a:pt x="570656" y="484614"/>
                </a:cubicBezTo>
                <a:cubicBezTo>
                  <a:pt x="575934" y="485054"/>
                  <a:pt x="583190" y="481096"/>
                  <a:pt x="586708" y="476698"/>
                </a:cubicBezTo>
                <a:cubicBezTo>
                  <a:pt x="600561" y="460206"/>
                  <a:pt x="609576" y="441076"/>
                  <a:pt x="616833" y="416009"/>
                </a:cubicBezTo>
                <a:cubicBezTo>
                  <a:pt x="563840" y="434480"/>
                  <a:pt x="514365" y="451631"/>
                  <a:pt x="464670" y="468782"/>
                </a:cubicBezTo>
                <a:close/>
                <a:moveTo>
                  <a:pt x="867285" y="222507"/>
                </a:moveTo>
                <a:cubicBezTo>
                  <a:pt x="867065" y="220968"/>
                  <a:pt x="867065" y="219429"/>
                  <a:pt x="866846" y="218110"/>
                </a:cubicBezTo>
                <a:cubicBezTo>
                  <a:pt x="853872" y="216350"/>
                  <a:pt x="840899" y="214811"/>
                  <a:pt x="827925" y="213052"/>
                </a:cubicBezTo>
                <a:cubicBezTo>
                  <a:pt x="818910" y="211733"/>
                  <a:pt x="811874" y="214591"/>
                  <a:pt x="804397" y="220308"/>
                </a:cubicBezTo>
                <a:cubicBezTo>
                  <a:pt x="784388" y="235920"/>
                  <a:pt x="769215" y="255930"/>
                  <a:pt x="754263" y="275940"/>
                </a:cubicBezTo>
                <a:cubicBezTo>
                  <a:pt x="752284" y="278579"/>
                  <a:pt x="751404" y="282317"/>
                  <a:pt x="750745" y="284076"/>
                </a:cubicBezTo>
                <a:cubicBezTo>
                  <a:pt x="789665" y="263407"/>
                  <a:pt x="828365" y="242957"/>
                  <a:pt x="867285" y="222507"/>
                </a:cubicBezTo>
                <a:close/>
                <a:moveTo>
                  <a:pt x="1004715" y="179189"/>
                </a:moveTo>
                <a:cubicBezTo>
                  <a:pt x="1005375" y="158740"/>
                  <a:pt x="1000977" y="152583"/>
                  <a:pt x="981627" y="151703"/>
                </a:cubicBezTo>
                <a:cubicBezTo>
                  <a:pt x="953042" y="150384"/>
                  <a:pt x="924676" y="153462"/>
                  <a:pt x="896970" y="166656"/>
                </a:cubicBezTo>
                <a:cubicBezTo>
                  <a:pt x="900049" y="169294"/>
                  <a:pt x="901808" y="172153"/>
                  <a:pt x="904007" y="172373"/>
                </a:cubicBezTo>
                <a:cubicBezTo>
                  <a:pt x="936990" y="174792"/>
                  <a:pt x="970193" y="176771"/>
                  <a:pt x="1004715" y="179189"/>
                </a:cubicBezTo>
                <a:close/>
                <a:moveTo>
                  <a:pt x="653554" y="445034"/>
                </a:moveTo>
                <a:cubicBezTo>
                  <a:pt x="645198" y="463285"/>
                  <a:pt x="639041" y="476918"/>
                  <a:pt x="631785" y="493410"/>
                </a:cubicBezTo>
                <a:cubicBezTo>
                  <a:pt x="648277" y="495828"/>
                  <a:pt x="663449" y="497807"/>
                  <a:pt x="681920" y="500446"/>
                </a:cubicBezTo>
                <a:cubicBezTo>
                  <a:pt x="671805" y="480876"/>
                  <a:pt x="663669" y="465044"/>
                  <a:pt x="653554" y="445034"/>
                </a:cubicBezTo>
                <a:close/>
                <a:moveTo>
                  <a:pt x="472366" y="242077"/>
                </a:moveTo>
                <a:cubicBezTo>
                  <a:pt x="449058" y="246475"/>
                  <a:pt x="439163" y="251313"/>
                  <a:pt x="431247" y="261647"/>
                </a:cubicBezTo>
                <a:cubicBezTo>
                  <a:pt x="448398" y="265386"/>
                  <a:pt x="465330" y="269344"/>
                  <a:pt x="486219" y="273961"/>
                </a:cubicBezTo>
                <a:cubicBezTo>
                  <a:pt x="480502" y="261208"/>
                  <a:pt x="476764" y="252192"/>
                  <a:pt x="472366" y="242077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6"/>
          <p:cNvSpPr/>
          <p:nvPr/>
        </p:nvSpPr>
        <p:spPr>
          <a:xfrm>
            <a:off x="8058880" y="258077"/>
            <a:ext cx="574868" cy="618507"/>
          </a:xfrm>
          <a:custGeom>
            <a:rect b="b" l="l" r="r" t="t"/>
            <a:pathLst>
              <a:path extrusionOk="0" h="1237014" w="1149737">
                <a:moveTo>
                  <a:pt x="470878" y="385292"/>
                </a:moveTo>
                <a:cubicBezTo>
                  <a:pt x="482389" y="351501"/>
                  <a:pt x="490930" y="322909"/>
                  <a:pt x="502440" y="295431"/>
                </a:cubicBezTo>
                <a:cubicBezTo>
                  <a:pt x="513580" y="267953"/>
                  <a:pt x="528061" y="241960"/>
                  <a:pt x="540686" y="215225"/>
                </a:cubicBezTo>
                <a:cubicBezTo>
                  <a:pt x="545884" y="204456"/>
                  <a:pt x="548484" y="192574"/>
                  <a:pt x="554796" y="182920"/>
                </a:cubicBezTo>
                <a:cubicBezTo>
                  <a:pt x="580417" y="144302"/>
                  <a:pt x="611236" y="110140"/>
                  <a:pt x="650224" y="84890"/>
                </a:cubicBezTo>
                <a:cubicBezTo>
                  <a:pt x="686984" y="61125"/>
                  <a:pt x="724487" y="37360"/>
                  <a:pt x="765332" y="21765"/>
                </a:cubicBezTo>
                <a:cubicBezTo>
                  <a:pt x="800236" y="8397"/>
                  <a:pt x="839595" y="3198"/>
                  <a:pt x="877470" y="599"/>
                </a:cubicBezTo>
                <a:cubicBezTo>
                  <a:pt x="968442" y="-5713"/>
                  <a:pt x="1038992" y="38474"/>
                  <a:pt x="1095061" y="104199"/>
                </a:cubicBezTo>
                <a:cubicBezTo>
                  <a:pt x="1114741" y="127592"/>
                  <a:pt x="1126251" y="160640"/>
                  <a:pt x="1133678" y="191460"/>
                </a:cubicBezTo>
                <a:cubicBezTo>
                  <a:pt x="1153729" y="275751"/>
                  <a:pt x="1154471" y="361527"/>
                  <a:pt x="1138876" y="446932"/>
                </a:cubicBezTo>
                <a:cubicBezTo>
                  <a:pt x="1124395" y="527881"/>
                  <a:pt x="1111399" y="609572"/>
                  <a:pt x="1081694" y="687179"/>
                </a:cubicBezTo>
                <a:cubicBezTo>
                  <a:pt x="1057187" y="751047"/>
                  <a:pt x="1032308" y="814915"/>
                  <a:pt x="997405" y="874327"/>
                </a:cubicBezTo>
                <a:cubicBezTo>
                  <a:pt x="962501" y="933739"/>
                  <a:pt x="929083" y="994636"/>
                  <a:pt x="897521" y="1055905"/>
                </a:cubicBezTo>
                <a:cubicBezTo>
                  <a:pt x="883782" y="1082269"/>
                  <a:pt x="873756" y="1109747"/>
                  <a:pt x="849992" y="1130912"/>
                </a:cubicBezTo>
                <a:cubicBezTo>
                  <a:pt x="839595" y="1140195"/>
                  <a:pt x="837368" y="1159504"/>
                  <a:pt x="831798" y="1174357"/>
                </a:cubicBezTo>
                <a:cubicBezTo>
                  <a:pt x="813975" y="1223001"/>
                  <a:pt x="767189" y="1246023"/>
                  <a:pt x="714462" y="1233769"/>
                </a:cubicBezTo>
                <a:cubicBezTo>
                  <a:pt x="623489" y="1212604"/>
                  <a:pt x="535487" y="1183269"/>
                  <a:pt x="457140" y="1129427"/>
                </a:cubicBezTo>
                <a:cubicBezTo>
                  <a:pt x="423721" y="1106405"/>
                  <a:pt x="388818" y="1085239"/>
                  <a:pt x="355028" y="1062588"/>
                </a:cubicBezTo>
                <a:cubicBezTo>
                  <a:pt x="295989" y="1022857"/>
                  <a:pt x="245861" y="973470"/>
                  <a:pt x="200932" y="917772"/>
                </a:cubicBezTo>
                <a:cubicBezTo>
                  <a:pt x="177539" y="888808"/>
                  <a:pt x="151918" y="861330"/>
                  <a:pt x="133352" y="828282"/>
                </a:cubicBezTo>
                <a:cubicBezTo>
                  <a:pt x="113672" y="793006"/>
                  <a:pt x="89908" y="759587"/>
                  <a:pt x="71714" y="723197"/>
                </a:cubicBezTo>
                <a:cubicBezTo>
                  <a:pt x="22700" y="626282"/>
                  <a:pt x="-5149" y="523796"/>
                  <a:pt x="792" y="414255"/>
                </a:cubicBezTo>
                <a:cubicBezTo>
                  <a:pt x="1906" y="392718"/>
                  <a:pt x="792" y="371553"/>
                  <a:pt x="1906" y="350016"/>
                </a:cubicBezTo>
                <a:cubicBezTo>
                  <a:pt x="4134" y="294688"/>
                  <a:pt x="30126" y="251986"/>
                  <a:pt x="73199" y="219309"/>
                </a:cubicBezTo>
                <a:cubicBezTo>
                  <a:pt x="79511" y="214482"/>
                  <a:pt x="88794" y="212254"/>
                  <a:pt x="96963" y="210398"/>
                </a:cubicBezTo>
                <a:cubicBezTo>
                  <a:pt x="135951" y="200743"/>
                  <a:pt x="174568" y="199629"/>
                  <a:pt x="212814" y="214111"/>
                </a:cubicBezTo>
                <a:cubicBezTo>
                  <a:pt x="228409" y="220052"/>
                  <a:pt x="245861" y="221909"/>
                  <a:pt x="261827" y="226365"/>
                </a:cubicBezTo>
                <a:cubicBezTo>
                  <a:pt x="325323" y="243817"/>
                  <a:pt x="372480" y="285405"/>
                  <a:pt x="417409" y="330707"/>
                </a:cubicBezTo>
                <a:cubicBezTo>
                  <a:pt x="434118" y="347788"/>
                  <a:pt x="450456" y="364498"/>
                  <a:pt x="470878" y="385292"/>
                </a:cubicBezTo>
                <a:close/>
                <a:moveTo>
                  <a:pt x="525091" y="429479"/>
                </a:moveTo>
                <a:cubicBezTo>
                  <a:pt x="534374" y="455843"/>
                  <a:pt x="543656" y="474038"/>
                  <a:pt x="546998" y="493347"/>
                </a:cubicBezTo>
                <a:cubicBezTo>
                  <a:pt x="550711" y="514884"/>
                  <a:pt x="537715" y="525281"/>
                  <a:pt x="516179" y="521939"/>
                </a:cubicBezTo>
                <a:cubicBezTo>
                  <a:pt x="493529" y="518597"/>
                  <a:pt x="473478" y="509686"/>
                  <a:pt x="467165" y="486292"/>
                </a:cubicBezTo>
                <a:cubicBezTo>
                  <a:pt x="461967" y="466241"/>
                  <a:pt x="449713" y="452130"/>
                  <a:pt x="436717" y="438020"/>
                </a:cubicBezTo>
                <a:cubicBezTo>
                  <a:pt x="422607" y="422053"/>
                  <a:pt x="408126" y="406086"/>
                  <a:pt x="393273" y="390490"/>
                </a:cubicBezTo>
                <a:cubicBezTo>
                  <a:pt x="351315" y="344446"/>
                  <a:pt x="307499" y="302486"/>
                  <a:pt x="244747" y="282435"/>
                </a:cubicBezTo>
                <a:cubicBezTo>
                  <a:pt x="197218" y="267210"/>
                  <a:pt x="150804" y="266468"/>
                  <a:pt x="103275" y="275008"/>
                </a:cubicBezTo>
                <a:cubicBezTo>
                  <a:pt x="97706" y="276122"/>
                  <a:pt x="90279" y="280207"/>
                  <a:pt x="88052" y="285034"/>
                </a:cubicBezTo>
                <a:cubicBezTo>
                  <a:pt x="77283" y="309170"/>
                  <a:pt x="62431" y="333678"/>
                  <a:pt x="59089" y="359299"/>
                </a:cubicBezTo>
                <a:cubicBezTo>
                  <a:pt x="54633" y="394946"/>
                  <a:pt x="56490" y="431707"/>
                  <a:pt x="59832" y="467726"/>
                </a:cubicBezTo>
                <a:cubicBezTo>
                  <a:pt x="63916" y="510057"/>
                  <a:pt x="68743" y="553502"/>
                  <a:pt x="80997" y="593976"/>
                </a:cubicBezTo>
                <a:cubicBezTo>
                  <a:pt x="92879" y="634822"/>
                  <a:pt x="113672" y="673069"/>
                  <a:pt x="131867" y="711686"/>
                </a:cubicBezTo>
                <a:cubicBezTo>
                  <a:pt x="175311" y="804146"/>
                  <a:pt x="237321" y="882867"/>
                  <a:pt x="312326" y="951191"/>
                </a:cubicBezTo>
                <a:cubicBezTo>
                  <a:pt x="358370" y="993151"/>
                  <a:pt x="408126" y="1030283"/>
                  <a:pt x="462710" y="1059989"/>
                </a:cubicBezTo>
                <a:cubicBezTo>
                  <a:pt x="494643" y="1077441"/>
                  <a:pt x="525833" y="1096379"/>
                  <a:pt x="558880" y="1110861"/>
                </a:cubicBezTo>
                <a:cubicBezTo>
                  <a:pt x="588214" y="1123486"/>
                  <a:pt x="619776" y="1130541"/>
                  <a:pt x="650224" y="1140567"/>
                </a:cubicBezTo>
                <a:cubicBezTo>
                  <a:pt x="677330" y="1149478"/>
                  <a:pt x="704808" y="1150592"/>
                  <a:pt x="730428" y="1147622"/>
                </a:cubicBezTo>
                <a:cubicBezTo>
                  <a:pt x="744167" y="1129798"/>
                  <a:pt x="753450" y="1109004"/>
                  <a:pt x="769417" y="1098607"/>
                </a:cubicBezTo>
                <a:cubicBezTo>
                  <a:pt x="790953" y="1084868"/>
                  <a:pt x="780927" y="1060732"/>
                  <a:pt x="794666" y="1045507"/>
                </a:cubicBezTo>
                <a:cubicBezTo>
                  <a:pt x="804692" y="1034739"/>
                  <a:pt x="811375" y="1020629"/>
                  <a:pt x="819544" y="1008004"/>
                </a:cubicBezTo>
                <a:cubicBezTo>
                  <a:pt x="821401" y="1005404"/>
                  <a:pt x="823257" y="1002805"/>
                  <a:pt x="824743" y="1000206"/>
                </a:cubicBezTo>
                <a:cubicBezTo>
                  <a:pt x="864845" y="925569"/>
                  <a:pt x="905318" y="851304"/>
                  <a:pt x="944307" y="776668"/>
                </a:cubicBezTo>
                <a:cubicBezTo>
                  <a:pt x="998890" y="671955"/>
                  <a:pt x="1041220" y="562414"/>
                  <a:pt x="1066841" y="446932"/>
                </a:cubicBezTo>
                <a:cubicBezTo>
                  <a:pt x="1082436" y="375637"/>
                  <a:pt x="1095804" y="304343"/>
                  <a:pt x="1082436" y="230449"/>
                </a:cubicBezTo>
                <a:cubicBezTo>
                  <a:pt x="1073525" y="180692"/>
                  <a:pt x="1054959" y="138361"/>
                  <a:pt x="1011886" y="109397"/>
                </a:cubicBezTo>
                <a:cubicBezTo>
                  <a:pt x="980696" y="88603"/>
                  <a:pt x="944678" y="80805"/>
                  <a:pt x="908289" y="78949"/>
                </a:cubicBezTo>
                <a:cubicBezTo>
                  <a:pt x="879698" y="77463"/>
                  <a:pt x="848507" y="74864"/>
                  <a:pt x="822515" y="83776"/>
                </a:cubicBezTo>
                <a:cubicBezTo>
                  <a:pt x="750108" y="108655"/>
                  <a:pt x="685499" y="148386"/>
                  <a:pt x="632772" y="205199"/>
                </a:cubicBezTo>
                <a:cubicBezTo>
                  <a:pt x="618291" y="220795"/>
                  <a:pt x="602324" y="236762"/>
                  <a:pt x="593784" y="255699"/>
                </a:cubicBezTo>
                <a:cubicBezTo>
                  <a:pt x="568906" y="315111"/>
                  <a:pt x="546256" y="376380"/>
                  <a:pt x="525091" y="4294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"/>
          <p:cNvSpPr txBox="1"/>
          <p:nvPr/>
        </p:nvSpPr>
        <p:spPr>
          <a:xfrm>
            <a:off x="3429000" y="1366200"/>
            <a:ext cx="56283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Chapter FR</a:t>
            </a:r>
            <a:endParaRPr sz="4800">
              <a:solidFill>
                <a:schemeClr val="lt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Eureka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8085066" y="4116840"/>
            <a:ext cx="248784" cy="334351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7"/>
          <p:cNvSpPr txBox="1"/>
          <p:nvPr/>
        </p:nvSpPr>
        <p:spPr>
          <a:xfrm flipH="1">
            <a:off x="4101125" y="3276113"/>
            <a:ext cx="536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Organized </a:t>
            </a: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February</a:t>
            </a: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11, 1950</a:t>
            </a:r>
            <a:endParaRPr/>
          </a:p>
        </p:txBody>
      </p:sp>
      <p:sp>
        <p:nvSpPr>
          <p:cNvPr id="242" name="Google Shape;242;p27"/>
          <p:cNvSpPr/>
          <p:nvPr/>
        </p:nvSpPr>
        <p:spPr>
          <a:xfrm>
            <a:off x="5368792" y="4240016"/>
            <a:ext cx="529387" cy="711466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7"/>
          <p:cNvSpPr/>
          <p:nvPr/>
        </p:nvSpPr>
        <p:spPr>
          <a:xfrm flipH="1" rot="-1299465">
            <a:off x="7900000" y="495553"/>
            <a:ext cx="907166" cy="968638"/>
          </a:xfrm>
          <a:custGeom>
            <a:rect b="b" l="l" r="r" t="t"/>
            <a:pathLst>
              <a:path extrusionOk="0" h="1098158" w="816586">
                <a:moveTo>
                  <a:pt x="308859" y="1021711"/>
                </a:moveTo>
                <a:cubicBezTo>
                  <a:pt x="309407" y="950569"/>
                  <a:pt x="309407" y="879426"/>
                  <a:pt x="311048" y="808009"/>
                </a:cubicBezTo>
                <a:cubicBezTo>
                  <a:pt x="312142" y="756567"/>
                  <a:pt x="313783" y="704852"/>
                  <a:pt x="317340" y="653410"/>
                </a:cubicBezTo>
                <a:cubicBezTo>
                  <a:pt x="319802" y="615923"/>
                  <a:pt x="325820" y="578437"/>
                  <a:pt x="329650" y="541223"/>
                </a:cubicBezTo>
                <a:cubicBezTo>
                  <a:pt x="330744" y="531373"/>
                  <a:pt x="329650" y="521249"/>
                  <a:pt x="331018" y="511398"/>
                </a:cubicBezTo>
                <a:cubicBezTo>
                  <a:pt x="335121" y="479384"/>
                  <a:pt x="340045" y="447643"/>
                  <a:pt x="344696" y="415629"/>
                </a:cubicBezTo>
                <a:cubicBezTo>
                  <a:pt x="347158" y="399485"/>
                  <a:pt x="349346" y="383067"/>
                  <a:pt x="351808" y="366923"/>
                </a:cubicBezTo>
                <a:cubicBezTo>
                  <a:pt x="354270" y="351053"/>
                  <a:pt x="364939" y="342844"/>
                  <a:pt x="379438" y="342297"/>
                </a:cubicBezTo>
                <a:cubicBezTo>
                  <a:pt x="396399" y="341476"/>
                  <a:pt x="413633" y="342571"/>
                  <a:pt x="430320" y="344760"/>
                </a:cubicBezTo>
                <a:cubicBezTo>
                  <a:pt x="442904" y="346401"/>
                  <a:pt x="450290" y="355705"/>
                  <a:pt x="450837" y="369933"/>
                </a:cubicBezTo>
                <a:cubicBezTo>
                  <a:pt x="451658" y="386351"/>
                  <a:pt x="451111" y="403042"/>
                  <a:pt x="450016" y="419460"/>
                </a:cubicBezTo>
                <a:cubicBezTo>
                  <a:pt x="447828" y="461051"/>
                  <a:pt x="445092" y="502916"/>
                  <a:pt x="442630" y="544507"/>
                </a:cubicBezTo>
                <a:cubicBezTo>
                  <a:pt x="439895" y="587466"/>
                  <a:pt x="436885" y="630152"/>
                  <a:pt x="434423" y="673111"/>
                </a:cubicBezTo>
                <a:cubicBezTo>
                  <a:pt x="432508" y="705399"/>
                  <a:pt x="432235" y="737961"/>
                  <a:pt x="429773" y="770249"/>
                </a:cubicBezTo>
                <a:cubicBezTo>
                  <a:pt x="425122" y="835919"/>
                  <a:pt x="419378" y="901589"/>
                  <a:pt x="414180" y="967533"/>
                </a:cubicBezTo>
                <a:cubicBezTo>
                  <a:pt x="412265" y="992707"/>
                  <a:pt x="410624" y="1018154"/>
                  <a:pt x="408709" y="1043328"/>
                </a:cubicBezTo>
                <a:cubicBezTo>
                  <a:pt x="407888" y="1056188"/>
                  <a:pt x="407067" y="1069049"/>
                  <a:pt x="405426" y="1081909"/>
                </a:cubicBezTo>
                <a:cubicBezTo>
                  <a:pt x="404058" y="1093128"/>
                  <a:pt x="400776" y="1096685"/>
                  <a:pt x="390380" y="1097506"/>
                </a:cubicBezTo>
                <a:cubicBezTo>
                  <a:pt x="369043" y="1099695"/>
                  <a:pt x="347978" y="1096138"/>
                  <a:pt x="327461" y="1090392"/>
                </a:cubicBezTo>
                <a:cubicBezTo>
                  <a:pt x="318160" y="1087929"/>
                  <a:pt x="312416" y="1081088"/>
                  <a:pt x="311869" y="1070964"/>
                </a:cubicBezTo>
                <a:cubicBezTo>
                  <a:pt x="310774" y="1054547"/>
                  <a:pt x="309954" y="1038129"/>
                  <a:pt x="309133" y="1021711"/>
                </a:cubicBezTo>
                <a:cubicBezTo>
                  <a:pt x="309133" y="1021711"/>
                  <a:pt x="309133" y="1021711"/>
                  <a:pt x="308859" y="1021711"/>
                </a:cubicBezTo>
                <a:close/>
                <a:moveTo>
                  <a:pt x="418830" y="520701"/>
                </a:moveTo>
                <a:cubicBezTo>
                  <a:pt x="397493" y="535477"/>
                  <a:pt x="379711" y="547790"/>
                  <a:pt x="361656" y="559830"/>
                </a:cubicBezTo>
                <a:cubicBezTo>
                  <a:pt x="355091" y="564208"/>
                  <a:pt x="355365" y="570228"/>
                  <a:pt x="354817" y="576795"/>
                </a:cubicBezTo>
                <a:cubicBezTo>
                  <a:pt x="352355" y="609630"/>
                  <a:pt x="349346" y="642465"/>
                  <a:pt x="347431" y="675300"/>
                </a:cubicBezTo>
                <a:cubicBezTo>
                  <a:pt x="346337" y="695549"/>
                  <a:pt x="343602" y="715797"/>
                  <a:pt x="347705" y="737414"/>
                </a:cubicBezTo>
                <a:cubicBezTo>
                  <a:pt x="351808" y="736319"/>
                  <a:pt x="354544" y="736045"/>
                  <a:pt x="357280" y="734951"/>
                </a:cubicBezTo>
                <a:cubicBezTo>
                  <a:pt x="370410" y="728384"/>
                  <a:pt x="382994" y="720996"/>
                  <a:pt x="396399" y="715250"/>
                </a:cubicBezTo>
                <a:cubicBezTo>
                  <a:pt x="404879" y="711693"/>
                  <a:pt x="407888" y="705946"/>
                  <a:pt x="408435" y="697738"/>
                </a:cubicBezTo>
                <a:cubicBezTo>
                  <a:pt x="409803" y="677763"/>
                  <a:pt x="411171" y="657788"/>
                  <a:pt x="412539" y="637814"/>
                </a:cubicBezTo>
                <a:cubicBezTo>
                  <a:pt x="414454" y="600600"/>
                  <a:pt x="416368" y="562840"/>
                  <a:pt x="418830" y="520701"/>
                </a:cubicBezTo>
                <a:close/>
                <a:moveTo>
                  <a:pt x="394210" y="908430"/>
                </a:moveTo>
                <a:cubicBezTo>
                  <a:pt x="395031" y="871217"/>
                  <a:pt x="400776" y="835098"/>
                  <a:pt x="401596" y="794875"/>
                </a:cubicBezTo>
                <a:cubicBezTo>
                  <a:pt x="379711" y="806915"/>
                  <a:pt x="361109" y="817312"/>
                  <a:pt x="342781" y="827437"/>
                </a:cubicBezTo>
                <a:cubicBezTo>
                  <a:pt x="342781" y="863008"/>
                  <a:pt x="342781" y="896664"/>
                  <a:pt x="342781" y="931688"/>
                </a:cubicBezTo>
                <a:cubicBezTo>
                  <a:pt x="360289" y="923753"/>
                  <a:pt x="376155" y="916639"/>
                  <a:pt x="394210" y="908430"/>
                </a:cubicBezTo>
                <a:close/>
                <a:moveTo>
                  <a:pt x="426490" y="368291"/>
                </a:moveTo>
                <a:cubicBezTo>
                  <a:pt x="412812" y="369386"/>
                  <a:pt x="401049" y="370754"/>
                  <a:pt x="389560" y="371301"/>
                </a:cubicBezTo>
                <a:cubicBezTo>
                  <a:pt x="377523" y="371849"/>
                  <a:pt x="375334" y="373490"/>
                  <a:pt x="374240" y="385530"/>
                </a:cubicBezTo>
                <a:cubicBezTo>
                  <a:pt x="371505" y="414261"/>
                  <a:pt x="368769" y="442718"/>
                  <a:pt x="366033" y="471449"/>
                </a:cubicBezTo>
                <a:cubicBezTo>
                  <a:pt x="366033" y="472270"/>
                  <a:pt x="367128" y="473364"/>
                  <a:pt x="367948" y="474459"/>
                </a:cubicBezTo>
                <a:cubicBezTo>
                  <a:pt x="386003" y="466797"/>
                  <a:pt x="404332" y="459135"/>
                  <a:pt x="424028" y="450927"/>
                </a:cubicBezTo>
                <a:cubicBezTo>
                  <a:pt x="425396" y="429310"/>
                  <a:pt x="426764" y="406599"/>
                  <a:pt x="427858" y="383615"/>
                </a:cubicBezTo>
                <a:cubicBezTo>
                  <a:pt x="428132" y="378963"/>
                  <a:pt x="427037" y="374311"/>
                  <a:pt x="426490" y="368291"/>
                </a:cubicBezTo>
                <a:close/>
                <a:moveTo>
                  <a:pt x="339225" y="1009672"/>
                </a:moveTo>
                <a:cubicBezTo>
                  <a:pt x="338404" y="1029920"/>
                  <a:pt x="338130" y="1050716"/>
                  <a:pt x="341960" y="1071511"/>
                </a:cubicBezTo>
                <a:cubicBezTo>
                  <a:pt x="355365" y="1072332"/>
                  <a:pt x="367401" y="1072880"/>
                  <a:pt x="380259" y="1073427"/>
                </a:cubicBezTo>
                <a:cubicBezTo>
                  <a:pt x="382173" y="1044149"/>
                  <a:pt x="383815" y="1015965"/>
                  <a:pt x="385730" y="984772"/>
                </a:cubicBezTo>
                <a:cubicBezTo>
                  <a:pt x="368222" y="994075"/>
                  <a:pt x="353997" y="1001737"/>
                  <a:pt x="339225" y="1009672"/>
                </a:cubicBezTo>
                <a:close/>
                <a:moveTo>
                  <a:pt x="390654" y="933604"/>
                </a:moveTo>
                <a:cubicBezTo>
                  <a:pt x="376702" y="940992"/>
                  <a:pt x="364119" y="947285"/>
                  <a:pt x="351808" y="953578"/>
                </a:cubicBezTo>
                <a:cubicBezTo>
                  <a:pt x="338677" y="960419"/>
                  <a:pt x="337036" y="965892"/>
                  <a:pt x="343328" y="983677"/>
                </a:cubicBezTo>
                <a:cubicBezTo>
                  <a:pt x="357280" y="976289"/>
                  <a:pt x="371505" y="969449"/>
                  <a:pt x="384909" y="961787"/>
                </a:cubicBezTo>
                <a:cubicBezTo>
                  <a:pt x="387371" y="960419"/>
                  <a:pt x="388739" y="956041"/>
                  <a:pt x="389286" y="952758"/>
                </a:cubicBezTo>
                <a:cubicBezTo>
                  <a:pt x="390380" y="947285"/>
                  <a:pt x="390380" y="941539"/>
                  <a:pt x="390654" y="933604"/>
                </a:cubicBezTo>
                <a:close/>
                <a:moveTo>
                  <a:pt x="345790" y="795422"/>
                </a:moveTo>
                <a:cubicBezTo>
                  <a:pt x="364939" y="784204"/>
                  <a:pt x="382994" y="773806"/>
                  <a:pt x="400776" y="762587"/>
                </a:cubicBezTo>
                <a:cubicBezTo>
                  <a:pt x="406520" y="758756"/>
                  <a:pt x="405973" y="752737"/>
                  <a:pt x="399955" y="745622"/>
                </a:cubicBezTo>
                <a:cubicBezTo>
                  <a:pt x="380806" y="754105"/>
                  <a:pt x="361930" y="762587"/>
                  <a:pt x="342234" y="771343"/>
                </a:cubicBezTo>
                <a:cubicBezTo>
                  <a:pt x="343602" y="779005"/>
                  <a:pt x="344696" y="786393"/>
                  <a:pt x="345790" y="795422"/>
                </a:cubicBezTo>
                <a:close/>
                <a:moveTo>
                  <a:pt x="422387" y="488140"/>
                </a:moveTo>
                <a:cubicBezTo>
                  <a:pt x="421566" y="487045"/>
                  <a:pt x="420745" y="486224"/>
                  <a:pt x="420198" y="485130"/>
                </a:cubicBezTo>
                <a:cubicBezTo>
                  <a:pt x="416095" y="486772"/>
                  <a:pt x="411718" y="487866"/>
                  <a:pt x="407888" y="489782"/>
                </a:cubicBezTo>
                <a:cubicBezTo>
                  <a:pt x="396125" y="495254"/>
                  <a:pt x="384909" y="501548"/>
                  <a:pt x="373146" y="506473"/>
                </a:cubicBezTo>
                <a:cubicBezTo>
                  <a:pt x="357553" y="513040"/>
                  <a:pt x="357280" y="513040"/>
                  <a:pt x="360562" y="532741"/>
                </a:cubicBezTo>
                <a:cubicBezTo>
                  <a:pt x="380532" y="519607"/>
                  <a:pt x="399955" y="506746"/>
                  <a:pt x="419104" y="493886"/>
                </a:cubicBezTo>
                <a:cubicBezTo>
                  <a:pt x="420745" y="492518"/>
                  <a:pt x="421293" y="490055"/>
                  <a:pt x="422387" y="488140"/>
                </a:cubicBezTo>
                <a:close/>
                <a:moveTo>
                  <a:pt x="370410" y="269512"/>
                </a:moveTo>
                <a:cubicBezTo>
                  <a:pt x="336215" y="248169"/>
                  <a:pt x="341139" y="215334"/>
                  <a:pt x="348799" y="184414"/>
                </a:cubicBezTo>
                <a:cubicBezTo>
                  <a:pt x="358100" y="146654"/>
                  <a:pt x="373420" y="110262"/>
                  <a:pt x="398587" y="80163"/>
                </a:cubicBezTo>
                <a:cubicBezTo>
                  <a:pt x="419925" y="54168"/>
                  <a:pt x="448375" y="52253"/>
                  <a:pt x="466703" y="82078"/>
                </a:cubicBezTo>
                <a:cubicBezTo>
                  <a:pt x="478467" y="101232"/>
                  <a:pt x="485306" y="122575"/>
                  <a:pt x="486673" y="145560"/>
                </a:cubicBezTo>
                <a:cubicBezTo>
                  <a:pt x="487220" y="157325"/>
                  <a:pt x="489956" y="169091"/>
                  <a:pt x="489135" y="180584"/>
                </a:cubicBezTo>
                <a:cubicBezTo>
                  <a:pt x="488041" y="197549"/>
                  <a:pt x="486400" y="214787"/>
                  <a:pt x="481476" y="230931"/>
                </a:cubicBezTo>
                <a:cubicBezTo>
                  <a:pt x="475184" y="251727"/>
                  <a:pt x="466703" y="271701"/>
                  <a:pt x="448648" y="286204"/>
                </a:cubicBezTo>
                <a:cubicBezTo>
                  <a:pt x="435518" y="296601"/>
                  <a:pt x="421019" y="299064"/>
                  <a:pt x="405700" y="297149"/>
                </a:cubicBezTo>
                <a:cubicBezTo>
                  <a:pt x="396399" y="296054"/>
                  <a:pt x="387371" y="293044"/>
                  <a:pt x="378344" y="290034"/>
                </a:cubicBezTo>
                <a:cubicBezTo>
                  <a:pt x="367675" y="285930"/>
                  <a:pt x="366307" y="282099"/>
                  <a:pt x="370410" y="269512"/>
                </a:cubicBezTo>
                <a:close/>
                <a:moveTo>
                  <a:pt x="466703" y="173469"/>
                </a:moveTo>
                <a:cubicBezTo>
                  <a:pt x="465062" y="155957"/>
                  <a:pt x="464515" y="138172"/>
                  <a:pt x="461506" y="120933"/>
                </a:cubicBezTo>
                <a:cubicBezTo>
                  <a:pt x="459864" y="111356"/>
                  <a:pt x="455214" y="102053"/>
                  <a:pt x="450290" y="93571"/>
                </a:cubicBezTo>
                <a:cubicBezTo>
                  <a:pt x="443998" y="82625"/>
                  <a:pt x="437433" y="82625"/>
                  <a:pt x="430046" y="92202"/>
                </a:cubicBezTo>
                <a:cubicBezTo>
                  <a:pt x="402690" y="128868"/>
                  <a:pt x="380532" y="167997"/>
                  <a:pt x="373967" y="213966"/>
                </a:cubicBezTo>
                <a:cubicBezTo>
                  <a:pt x="371505" y="232573"/>
                  <a:pt x="368495" y="252274"/>
                  <a:pt x="390927" y="262672"/>
                </a:cubicBezTo>
                <a:cubicBezTo>
                  <a:pt x="392842" y="263493"/>
                  <a:pt x="394484" y="265682"/>
                  <a:pt x="395851" y="267597"/>
                </a:cubicBezTo>
                <a:cubicBezTo>
                  <a:pt x="400228" y="274164"/>
                  <a:pt x="407341" y="274438"/>
                  <a:pt x="413359" y="272249"/>
                </a:cubicBezTo>
                <a:cubicBezTo>
                  <a:pt x="426764" y="267597"/>
                  <a:pt x="438527" y="260209"/>
                  <a:pt x="446460" y="247622"/>
                </a:cubicBezTo>
                <a:cubicBezTo>
                  <a:pt x="460685" y="224638"/>
                  <a:pt x="466156" y="200011"/>
                  <a:pt x="466703" y="173469"/>
                </a:cubicBezTo>
                <a:close/>
                <a:moveTo>
                  <a:pt x="207642" y="210409"/>
                </a:moveTo>
                <a:cubicBezTo>
                  <a:pt x="218585" y="208767"/>
                  <a:pt x="229801" y="207946"/>
                  <a:pt x="240469" y="205210"/>
                </a:cubicBezTo>
                <a:cubicBezTo>
                  <a:pt x="244026" y="204389"/>
                  <a:pt x="249223" y="199464"/>
                  <a:pt x="249223" y="196180"/>
                </a:cubicBezTo>
                <a:cubicBezTo>
                  <a:pt x="249497" y="191802"/>
                  <a:pt x="246761" y="184688"/>
                  <a:pt x="243205" y="183046"/>
                </a:cubicBezTo>
                <a:cubicBezTo>
                  <a:pt x="233630" y="178942"/>
                  <a:pt x="223235" y="174290"/>
                  <a:pt x="213113" y="174838"/>
                </a:cubicBezTo>
                <a:cubicBezTo>
                  <a:pt x="186305" y="176206"/>
                  <a:pt x="159769" y="180584"/>
                  <a:pt x="132960" y="182499"/>
                </a:cubicBezTo>
                <a:cubicBezTo>
                  <a:pt x="93568" y="185509"/>
                  <a:pt x="54175" y="189887"/>
                  <a:pt x="14783" y="197001"/>
                </a:cubicBezTo>
                <a:cubicBezTo>
                  <a:pt x="7396" y="198369"/>
                  <a:pt x="284" y="200832"/>
                  <a:pt x="10" y="209314"/>
                </a:cubicBezTo>
                <a:cubicBezTo>
                  <a:pt x="-263" y="217250"/>
                  <a:pt x="4934" y="222449"/>
                  <a:pt x="12868" y="224090"/>
                </a:cubicBezTo>
                <a:cubicBezTo>
                  <a:pt x="16697" y="224911"/>
                  <a:pt x="21074" y="225732"/>
                  <a:pt x="24904" y="225185"/>
                </a:cubicBezTo>
                <a:cubicBezTo>
                  <a:pt x="47063" y="223269"/>
                  <a:pt x="69221" y="220807"/>
                  <a:pt x="91653" y="219165"/>
                </a:cubicBezTo>
                <a:cubicBezTo>
                  <a:pt x="130225" y="215882"/>
                  <a:pt x="169070" y="212872"/>
                  <a:pt x="207642" y="209862"/>
                </a:cubicBezTo>
                <a:cubicBezTo>
                  <a:pt x="207642" y="210135"/>
                  <a:pt x="207642" y="210135"/>
                  <a:pt x="207642" y="210409"/>
                </a:cubicBezTo>
                <a:close/>
                <a:moveTo>
                  <a:pt x="743546" y="403863"/>
                </a:moveTo>
                <a:cubicBezTo>
                  <a:pt x="740537" y="398117"/>
                  <a:pt x="735066" y="392644"/>
                  <a:pt x="729321" y="389361"/>
                </a:cubicBezTo>
                <a:cubicBezTo>
                  <a:pt x="715643" y="381152"/>
                  <a:pt x="701144" y="374311"/>
                  <a:pt x="687193" y="366923"/>
                </a:cubicBezTo>
                <a:cubicBezTo>
                  <a:pt x="653818" y="349411"/>
                  <a:pt x="620444" y="331899"/>
                  <a:pt x="587070" y="314661"/>
                </a:cubicBezTo>
                <a:cubicBezTo>
                  <a:pt x="582419" y="312198"/>
                  <a:pt x="577222" y="310009"/>
                  <a:pt x="572024" y="309735"/>
                </a:cubicBezTo>
                <a:cubicBezTo>
                  <a:pt x="567373" y="309462"/>
                  <a:pt x="560534" y="311104"/>
                  <a:pt x="558620" y="314387"/>
                </a:cubicBezTo>
                <a:cubicBezTo>
                  <a:pt x="556431" y="317671"/>
                  <a:pt x="557252" y="325606"/>
                  <a:pt x="559987" y="328616"/>
                </a:cubicBezTo>
                <a:cubicBezTo>
                  <a:pt x="566279" y="335456"/>
                  <a:pt x="573939" y="340929"/>
                  <a:pt x="581872" y="345854"/>
                </a:cubicBezTo>
                <a:cubicBezTo>
                  <a:pt x="589805" y="350779"/>
                  <a:pt x="598559" y="354337"/>
                  <a:pt x="606766" y="358988"/>
                </a:cubicBezTo>
                <a:cubicBezTo>
                  <a:pt x="636311" y="376227"/>
                  <a:pt x="665034" y="394560"/>
                  <a:pt x="695126" y="410704"/>
                </a:cubicBezTo>
                <a:cubicBezTo>
                  <a:pt x="706342" y="416723"/>
                  <a:pt x="719746" y="418091"/>
                  <a:pt x="728500" y="420554"/>
                </a:cubicBezTo>
                <a:cubicBezTo>
                  <a:pt x="742725" y="420007"/>
                  <a:pt x="748197" y="413166"/>
                  <a:pt x="743546" y="403863"/>
                </a:cubicBezTo>
                <a:close/>
                <a:moveTo>
                  <a:pt x="813851" y="250358"/>
                </a:moveTo>
                <a:cubicBezTo>
                  <a:pt x="808653" y="241329"/>
                  <a:pt x="799626" y="238866"/>
                  <a:pt x="790051" y="237498"/>
                </a:cubicBezTo>
                <a:cubicBezTo>
                  <a:pt x="760507" y="232846"/>
                  <a:pt x="730962" y="227921"/>
                  <a:pt x="701691" y="222996"/>
                </a:cubicBezTo>
                <a:cubicBezTo>
                  <a:pt x="672694" y="218071"/>
                  <a:pt x="643697" y="212872"/>
                  <a:pt x="614699" y="208494"/>
                </a:cubicBezTo>
                <a:cubicBezTo>
                  <a:pt x="602936" y="206578"/>
                  <a:pt x="597192" y="214513"/>
                  <a:pt x="601568" y="225732"/>
                </a:cubicBezTo>
                <a:cubicBezTo>
                  <a:pt x="605398" y="235583"/>
                  <a:pt x="612784" y="242150"/>
                  <a:pt x="623180" y="244612"/>
                </a:cubicBezTo>
                <a:cubicBezTo>
                  <a:pt x="630019" y="245980"/>
                  <a:pt x="637131" y="247075"/>
                  <a:pt x="643970" y="248169"/>
                </a:cubicBezTo>
                <a:cubicBezTo>
                  <a:pt x="672420" y="252000"/>
                  <a:pt x="700871" y="256652"/>
                  <a:pt x="729595" y="259114"/>
                </a:cubicBezTo>
                <a:cubicBezTo>
                  <a:pt x="757498" y="261304"/>
                  <a:pt x="785674" y="261304"/>
                  <a:pt x="816587" y="262398"/>
                </a:cubicBezTo>
                <a:cubicBezTo>
                  <a:pt x="815219" y="255557"/>
                  <a:pt x="815219" y="252547"/>
                  <a:pt x="813851" y="250358"/>
                </a:cubicBezTo>
                <a:close/>
                <a:moveTo>
                  <a:pt x="222962" y="312198"/>
                </a:moveTo>
                <a:cubicBezTo>
                  <a:pt x="173174" y="337645"/>
                  <a:pt x="130772" y="374038"/>
                  <a:pt x="85908" y="406873"/>
                </a:cubicBezTo>
                <a:cubicBezTo>
                  <a:pt x="79890" y="411251"/>
                  <a:pt x="73324" y="415629"/>
                  <a:pt x="68127" y="421101"/>
                </a:cubicBezTo>
                <a:cubicBezTo>
                  <a:pt x="59920" y="430131"/>
                  <a:pt x="65118" y="445728"/>
                  <a:pt x="77154" y="446822"/>
                </a:cubicBezTo>
                <a:cubicBezTo>
                  <a:pt x="82078" y="447370"/>
                  <a:pt x="88370" y="444360"/>
                  <a:pt x="92747" y="441076"/>
                </a:cubicBezTo>
                <a:cubicBezTo>
                  <a:pt x="120103" y="420828"/>
                  <a:pt x="146638" y="399759"/>
                  <a:pt x="173721" y="379237"/>
                </a:cubicBezTo>
                <a:cubicBezTo>
                  <a:pt x="190682" y="366376"/>
                  <a:pt x="207916" y="354337"/>
                  <a:pt x="224329" y="341202"/>
                </a:cubicBezTo>
                <a:cubicBezTo>
                  <a:pt x="231442" y="335456"/>
                  <a:pt x="236366" y="327521"/>
                  <a:pt x="240469" y="322869"/>
                </a:cubicBezTo>
                <a:cubicBezTo>
                  <a:pt x="240743" y="309462"/>
                  <a:pt x="233083" y="306999"/>
                  <a:pt x="222962" y="312198"/>
                </a:cubicBezTo>
                <a:close/>
                <a:moveTo>
                  <a:pt x="764884" y="48422"/>
                </a:moveTo>
                <a:cubicBezTo>
                  <a:pt x="748470" y="54442"/>
                  <a:pt x="731783" y="60188"/>
                  <a:pt x="716190" y="68123"/>
                </a:cubicBezTo>
                <a:cubicBezTo>
                  <a:pt x="682816" y="85088"/>
                  <a:pt x="650262" y="103968"/>
                  <a:pt x="624274" y="132152"/>
                </a:cubicBezTo>
                <a:cubicBezTo>
                  <a:pt x="618529" y="138172"/>
                  <a:pt x="615520" y="143097"/>
                  <a:pt x="620718" y="150211"/>
                </a:cubicBezTo>
                <a:cubicBezTo>
                  <a:pt x="625915" y="157052"/>
                  <a:pt x="632207" y="157325"/>
                  <a:pt x="639320" y="153221"/>
                </a:cubicBezTo>
                <a:cubicBezTo>
                  <a:pt x="652998" y="145286"/>
                  <a:pt x="666949" y="137624"/>
                  <a:pt x="680354" y="129416"/>
                </a:cubicBezTo>
                <a:cubicBezTo>
                  <a:pt x="688287" y="124490"/>
                  <a:pt x="695400" y="118197"/>
                  <a:pt x="703606" y="113545"/>
                </a:cubicBezTo>
                <a:cubicBezTo>
                  <a:pt x="727680" y="98769"/>
                  <a:pt x="752026" y="84541"/>
                  <a:pt x="776373" y="70039"/>
                </a:cubicBezTo>
                <a:cubicBezTo>
                  <a:pt x="779656" y="68123"/>
                  <a:pt x="782118" y="65113"/>
                  <a:pt x="784033" y="63472"/>
                </a:cubicBezTo>
                <a:cubicBezTo>
                  <a:pt x="783759" y="52253"/>
                  <a:pt x="774458" y="45139"/>
                  <a:pt x="764884" y="48422"/>
                </a:cubicBezTo>
                <a:close/>
                <a:moveTo>
                  <a:pt x="226244" y="90013"/>
                </a:moveTo>
                <a:cubicBezTo>
                  <a:pt x="211746" y="77974"/>
                  <a:pt x="196973" y="66208"/>
                  <a:pt x="181107" y="56357"/>
                </a:cubicBezTo>
                <a:cubicBezTo>
                  <a:pt x="157854" y="41855"/>
                  <a:pt x="133781" y="29268"/>
                  <a:pt x="109981" y="16408"/>
                </a:cubicBezTo>
                <a:cubicBezTo>
                  <a:pt x="98492" y="10388"/>
                  <a:pt x="86729" y="5189"/>
                  <a:pt x="74692" y="538"/>
                </a:cubicBezTo>
                <a:cubicBezTo>
                  <a:pt x="71683" y="-557"/>
                  <a:pt x="65665" y="-10"/>
                  <a:pt x="63750" y="2453"/>
                </a:cubicBezTo>
                <a:cubicBezTo>
                  <a:pt x="61561" y="4916"/>
                  <a:pt x="61014" y="11209"/>
                  <a:pt x="62656" y="13672"/>
                </a:cubicBezTo>
                <a:cubicBezTo>
                  <a:pt x="66759" y="19965"/>
                  <a:pt x="71683" y="26258"/>
                  <a:pt x="77975" y="30089"/>
                </a:cubicBezTo>
                <a:cubicBezTo>
                  <a:pt x="94662" y="40761"/>
                  <a:pt x="112443" y="50338"/>
                  <a:pt x="129678" y="60462"/>
                </a:cubicBezTo>
                <a:cubicBezTo>
                  <a:pt x="157307" y="77153"/>
                  <a:pt x="184937" y="93844"/>
                  <a:pt x="212840" y="110535"/>
                </a:cubicBezTo>
                <a:cubicBezTo>
                  <a:pt x="220226" y="114913"/>
                  <a:pt x="226244" y="122301"/>
                  <a:pt x="236913" y="120660"/>
                </a:cubicBezTo>
                <a:cubicBezTo>
                  <a:pt x="242111" y="106978"/>
                  <a:pt x="235272" y="97401"/>
                  <a:pt x="226244" y="90013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7"/>
          <p:cNvSpPr/>
          <p:nvPr/>
        </p:nvSpPr>
        <p:spPr>
          <a:xfrm rot="852810">
            <a:off x="1912549" y="4192132"/>
            <a:ext cx="690797" cy="627869"/>
          </a:xfrm>
          <a:custGeom>
            <a:rect b="b" l="l" r="r" t="t"/>
            <a:pathLst>
              <a:path extrusionOk="0" h="1040710" w="881119">
                <a:moveTo>
                  <a:pt x="200361" y="249791"/>
                </a:moveTo>
                <a:cubicBezTo>
                  <a:pt x="190380" y="202366"/>
                  <a:pt x="206295" y="168413"/>
                  <a:pt x="242441" y="141737"/>
                </a:cubicBezTo>
                <a:cubicBezTo>
                  <a:pt x="253501" y="133653"/>
                  <a:pt x="261054" y="120719"/>
                  <a:pt x="272113" y="112635"/>
                </a:cubicBezTo>
                <a:cubicBezTo>
                  <a:pt x="295312" y="95389"/>
                  <a:pt x="321207" y="83533"/>
                  <a:pt x="350610" y="80030"/>
                </a:cubicBezTo>
                <a:cubicBezTo>
                  <a:pt x="354926" y="79491"/>
                  <a:pt x="360051" y="80299"/>
                  <a:pt x="363558" y="78413"/>
                </a:cubicBezTo>
                <a:cubicBezTo>
                  <a:pt x="394848" y="63054"/>
                  <a:pt x="429106" y="62785"/>
                  <a:pt x="462285" y="58743"/>
                </a:cubicBezTo>
                <a:cubicBezTo>
                  <a:pt x="506793" y="53084"/>
                  <a:pt x="551032" y="46347"/>
                  <a:pt x="594191" y="34491"/>
                </a:cubicBezTo>
                <a:cubicBezTo>
                  <a:pt x="606060" y="31258"/>
                  <a:pt x="618738" y="29641"/>
                  <a:pt x="630067" y="25060"/>
                </a:cubicBezTo>
                <a:cubicBezTo>
                  <a:pt x="648950" y="17515"/>
                  <a:pt x="667293" y="8353"/>
                  <a:pt x="685366" y="0"/>
                </a:cubicBezTo>
                <a:cubicBezTo>
                  <a:pt x="702629" y="15359"/>
                  <a:pt x="704248" y="20749"/>
                  <a:pt x="696695" y="38533"/>
                </a:cubicBezTo>
                <a:cubicBezTo>
                  <a:pt x="695886" y="40689"/>
                  <a:pt x="694807" y="42575"/>
                  <a:pt x="693728" y="44461"/>
                </a:cubicBezTo>
                <a:cubicBezTo>
                  <a:pt x="670260" y="88114"/>
                  <a:pt x="676734" y="118024"/>
                  <a:pt x="715308" y="150629"/>
                </a:cubicBezTo>
                <a:cubicBezTo>
                  <a:pt x="741743" y="172725"/>
                  <a:pt x="767908" y="195360"/>
                  <a:pt x="793534" y="218533"/>
                </a:cubicBezTo>
                <a:cubicBezTo>
                  <a:pt x="832647" y="254102"/>
                  <a:pt x="860701" y="297216"/>
                  <a:pt x="873649" y="348683"/>
                </a:cubicBezTo>
                <a:cubicBezTo>
                  <a:pt x="885248" y="394761"/>
                  <a:pt x="884439" y="441917"/>
                  <a:pt x="863399" y="485031"/>
                </a:cubicBezTo>
                <a:cubicBezTo>
                  <a:pt x="845056" y="523025"/>
                  <a:pt x="823476" y="559941"/>
                  <a:pt x="791646" y="589312"/>
                </a:cubicBezTo>
                <a:cubicBezTo>
                  <a:pt x="787330" y="593354"/>
                  <a:pt x="783823" y="600091"/>
                  <a:pt x="783014" y="605749"/>
                </a:cubicBezTo>
                <a:cubicBezTo>
                  <a:pt x="776270" y="665031"/>
                  <a:pt x="769527" y="724582"/>
                  <a:pt x="764132" y="784133"/>
                </a:cubicBezTo>
                <a:cubicBezTo>
                  <a:pt x="760086" y="831827"/>
                  <a:pt x="758467" y="879791"/>
                  <a:pt x="754960" y="927486"/>
                </a:cubicBezTo>
                <a:cubicBezTo>
                  <a:pt x="753881" y="943384"/>
                  <a:pt x="751723" y="959822"/>
                  <a:pt x="746868" y="974911"/>
                </a:cubicBezTo>
                <a:cubicBezTo>
                  <a:pt x="744710" y="981917"/>
                  <a:pt x="735539" y="988115"/>
                  <a:pt x="727986" y="991618"/>
                </a:cubicBezTo>
                <a:cubicBezTo>
                  <a:pt x="690491" y="1009133"/>
                  <a:pt x="649759" y="1011289"/>
                  <a:pt x="609297" y="1015331"/>
                </a:cubicBezTo>
                <a:cubicBezTo>
                  <a:pt x="573421" y="1018834"/>
                  <a:pt x="537544" y="1023145"/>
                  <a:pt x="501398" y="1026109"/>
                </a:cubicBezTo>
                <a:cubicBezTo>
                  <a:pt x="466871" y="1029073"/>
                  <a:pt x="432343" y="1031768"/>
                  <a:pt x="397815" y="1033654"/>
                </a:cubicBezTo>
                <a:cubicBezTo>
                  <a:pt x="346294" y="1036349"/>
                  <a:pt x="294772" y="1038774"/>
                  <a:pt x="242981" y="1040391"/>
                </a:cubicBezTo>
                <a:cubicBezTo>
                  <a:pt x="209802" y="1041468"/>
                  <a:pt x="176623" y="1040121"/>
                  <a:pt x="143983" y="1031768"/>
                </a:cubicBezTo>
                <a:cubicBezTo>
                  <a:pt x="122673" y="1026109"/>
                  <a:pt x="109995" y="1010480"/>
                  <a:pt x="104600" y="990271"/>
                </a:cubicBezTo>
                <a:cubicBezTo>
                  <a:pt x="97857" y="965480"/>
                  <a:pt x="93541" y="939881"/>
                  <a:pt x="89495" y="914552"/>
                </a:cubicBezTo>
                <a:cubicBezTo>
                  <a:pt x="83560" y="878175"/>
                  <a:pt x="78705" y="841797"/>
                  <a:pt x="73580" y="805420"/>
                </a:cubicBezTo>
                <a:cubicBezTo>
                  <a:pt x="66566" y="757456"/>
                  <a:pt x="59283" y="709222"/>
                  <a:pt x="53349" y="660989"/>
                </a:cubicBezTo>
                <a:cubicBezTo>
                  <a:pt x="51460" y="645899"/>
                  <a:pt x="52539" y="630001"/>
                  <a:pt x="54697" y="614911"/>
                </a:cubicBezTo>
                <a:cubicBezTo>
                  <a:pt x="56316" y="603324"/>
                  <a:pt x="53618" y="595779"/>
                  <a:pt x="46335" y="587156"/>
                </a:cubicBezTo>
                <a:cubicBezTo>
                  <a:pt x="32039" y="569641"/>
                  <a:pt x="16933" y="552665"/>
                  <a:pt x="8571" y="530300"/>
                </a:cubicBezTo>
                <a:cubicBezTo>
                  <a:pt x="-3298" y="497695"/>
                  <a:pt x="-61" y="464821"/>
                  <a:pt x="2097" y="431677"/>
                </a:cubicBezTo>
                <a:cubicBezTo>
                  <a:pt x="5064" y="396108"/>
                  <a:pt x="19360" y="363234"/>
                  <a:pt x="38512" y="333863"/>
                </a:cubicBezTo>
                <a:cubicBezTo>
                  <a:pt x="51460" y="313923"/>
                  <a:pt x="69803" y="296138"/>
                  <a:pt x="89225" y="282126"/>
                </a:cubicBezTo>
                <a:cubicBezTo>
                  <a:pt x="106758" y="269461"/>
                  <a:pt x="128338" y="261378"/>
                  <a:pt x="149109" y="255180"/>
                </a:cubicBezTo>
                <a:cubicBezTo>
                  <a:pt x="164754" y="250330"/>
                  <a:pt x="182018" y="251408"/>
                  <a:pt x="200361" y="249791"/>
                </a:cubicBezTo>
                <a:close/>
                <a:moveTo>
                  <a:pt x="639239" y="70599"/>
                </a:moveTo>
                <a:cubicBezTo>
                  <a:pt x="625752" y="76797"/>
                  <a:pt x="613613" y="83533"/>
                  <a:pt x="600935" y="87844"/>
                </a:cubicBezTo>
                <a:cubicBezTo>
                  <a:pt x="550222" y="104820"/>
                  <a:pt x="496812" y="106437"/>
                  <a:pt x="444482" y="115060"/>
                </a:cubicBezTo>
                <a:cubicBezTo>
                  <a:pt x="409954" y="120719"/>
                  <a:pt x="374887" y="122335"/>
                  <a:pt x="341169" y="135270"/>
                </a:cubicBezTo>
                <a:cubicBezTo>
                  <a:pt x="303943" y="149551"/>
                  <a:pt x="269955" y="166258"/>
                  <a:pt x="248106" y="201288"/>
                </a:cubicBezTo>
                <a:cubicBezTo>
                  <a:pt x="234349" y="223114"/>
                  <a:pt x="224908" y="235779"/>
                  <a:pt x="252152" y="257605"/>
                </a:cubicBezTo>
                <a:cubicBezTo>
                  <a:pt x="259435" y="263264"/>
                  <a:pt x="263212" y="271348"/>
                  <a:pt x="259165" y="278893"/>
                </a:cubicBezTo>
                <a:cubicBezTo>
                  <a:pt x="256198" y="284551"/>
                  <a:pt x="249185" y="289402"/>
                  <a:pt x="242981" y="291557"/>
                </a:cubicBezTo>
                <a:cubicBezTo>
                  <a:pt x="229763" y="295599"/>
                  <a:pt x="215736" y="298294"/>
                  <a:pt x="201979" y="300449"/>
                </a:cubicBezTo>
                <a:cubicBezTo>
                  <a:pt x="166642" y="306108"/>
                  <a:pt x="132384" y="313923"/>
                  <a:pt x="106489" y="340599"/>
                </a:cubicBezTo>
                <a:cubicBezTo>
                  <a:pt x="92192" y="355420"/>
                  <a:pt x="74659" y="369162"/>
                  <a:pt x="66566" y="387216"/>
                </a:cubicBezTo>
                <a:cubicBezTo>
                  <a:pt x="47954" y="427635"/>
                  <a:pt x="37703" y="470749"/>
                  <a:pt x="49302" y="516288"/>
                </a:cubicBezTo>
                <a:cubicBezTo>
                  <a:pt x="55237" y="539192"/>
                  <a:pt x="66296" y="557785"/>
                  <a:pt x="85718" y="572336"/>
                </a:cubicBezTo>
                <a:cubicBezTo>
                  <a:pt x="126450" y="602785"/>
                  <a:pt x="170149" y="626228"/>
                  <a:pt x="220592" y="635659"/>
                </a:cubicBezTo>
                <a:cubicBezTo>
                  <a:pt x="255928" y="642396"/>
                  <a:pt x="291265" y="651558"/>
                  <a:pt x="327142" y="654522"/>
                </a:cubicBezTo>
                <a:cubicBezTo>
                  <a:pt x="359781" y="657486"/>
                  <a:pt x="392960" y="659642"/>
                  <a:pt x="426139" y="656947"/>
                </a:cubicBezTo>
                <a:cubicBezTo>
                  <a:pt x="450146" y="655061"/>
                  <a:pt x="474154" y="655330"/>
                  <a:pt x="498161" y="654252"/>
                </a:cubicBezTo>
                <a:cubicBezTo>
                  <a:pt x="502477" y="653983"/>
                  <a:pt x="506793" y="653174"/>
                  <a:pt x="511109" y="652097"/>
                </a:cubicBezTo>
                <a:cubicBezTo>
                  <a:pt x="522438" y="649402"/>
                  <a:pt x="533768" y="646438"/>
                  <a:pt x="545097" y="643743"/>
                </a:cubicBezTo>
                <a:cubicBezTo>
                  <a:pt x="556427" y="641049"/>
                  <a:pt x="568835" y="640779"/>
                  <a:pt x="579355" y="635929"/>
                </a:cubicBezTo>
                <a:cubicBezTo>
                  <a:pt x="605251" y="623803"/>
                  <a:pt x="629798" y="608983"/>
                  <a:pt x="658121" y="602516"/>
                </a:cubicBezTo>
                <a:cubicBezTo>
                  <a:pt x="663516" y="601168"/>
                  <a:pt x="668372" y="596857"/>
                  <a:pt x="673497" y="593624"/>
                </a:cubicBezTo>
                <a:cubicBezTo>
                  <a:pt x="685905" y="585540"/>
                  <a:pt x="697774" y="576647"/>
                  <a:pt x="710182" y="569102"/>
                </a:cubicBezTo>
                <a:cubicBezTo>
                  <a:pt x="743091" y="549162"/>
                  <a:pt x="772494" y="524641"/>
                  <a:pt x="799469" y="497695"/>
                </a:cubicBezTo>
                <a:cubicBezTo>
                  <a:pt x="808640" y="488534"/>
                  <a:pt x="816463" y="477486"/>
                  <a:pt x="822667" y="466168"/>
                </a:cubicBezTo>
                <a:cubicBezTo>
                  <a:pt x="828871" y="454581"/>
                  <a:pt x="831838" y="441378"/>
                  <a:pt x="836424" y="428983"/>
                </a:cubicBezTo>
                <a:cubicBezTo>
                  <a:pt x="849642" y="393144"/>
                  <a:pt x="843977" y="359192"/>
                  <a:pt x="826983" y="326318"/>
                </a:cubicBezTo>
                <a:cubicBezTo>
                  <a:pt x="800278" y="275390"/>
                  <a:pt x="754421" y="241707"/>
                  <a:pt x="713689" y="203713"/>
                </a:cubicBezTo>
                <a:cubicBezTo>
                  <a:pt x="676734" y="169222"/>
                  <a:pt x="645173" y="132575"/>
                  <a:pt x="642476" y="78952"/>
                </a:cubicBezTo>
                <a:cubicBezTo>
                  <a:pt x="641397" y="76527"/>
                  <a:pt x="640048" y="73832"/>
                  <a:pt x="639239" y="70599"/>
                </a:cubicBezTo>
                <a:close/>
                <a:moveTo>
                  <a:pt x="94620" y="633504"/>
                </a:moveTo>
                <a:cubicBezTo>
                  <a:pt x="96508" y="645630"/>
                  <a:pt x="97317" y="652636"/>
                  <a:pt x="98666" y="659642"/>
                </a:cubicBezTo>
                <a:cubicBezTo>
                  <a:pt x="102982" y="682815"/>
                  <a:pt x="108107" y="705989"/>
                  <a:pt x="112153" y="729163"/>
                </a:cubicBezTo>
                <a:cubicBezTo>
                  <a:pt x="119167" y="770660"/>
                  <a:pt x="125641" y="812157"/>
                  <a:pt x="132115" y="853384"/>
                </a:cubicBezTo>
                <a:cubicBezTo>
                  <a:pt x="133463" y="861738"/>
                  <a:pt x="136700" y="868205"/>
                  <a:pt x="144523" y="873055"/>
                </a:cubicBezTo>
                <a:cubicBezTo>
                  <a:pt x="173656" y="890839"/>
                  <a:pt x="215736" y="888145"/>
                  <a:pt x="244869" y="865241"/>
                </a:cubicBezTo>
                <a:cubicBezTo>
                  <a:pt x="242981" y="858504"/>
                  <a:pt x="240823" y="851768"/>
                  <a:pt x="239474" y="844492"/>
                </a:cubicBezTo>
                <a:cubicBezTo>
                  <a:pt x="233000" y="811887"/>
                  <a:pt x="240553" y="782516"/>
                  <a:pt x="265100" y="759612"/>
                </a:cubicBezTo>
                <a:cubicBezTo>
                  <a:pt x="281015" y="744791"/>
                  <a:pt x="300976" y="739402"/>
                  <a:pt x="322556" y="748025"/>
                </a:cubicBezTo>
                <a:cubicBezTo>
                  <a:pt x="342787" y="756109"/>
                  <a:pt x="351149" y="772546"/>
                  <a:pt x="353577" y="792755"/>
                </a:cubicBezTo>
                <a:cubicBezTo>
                  <a:pt x="355465" y="809462"/>
                  <a:pt x="352228" y="825630"/>
                  <a:pt x="343326" y="839642"/>
                </a:cubicBezTo>
                <a:cubicBezTo>
                  <a:pt x="333076" y="856348"/>
                  <a:pt x="320937" y="871708"/>
                  <a:pt x="310148" y="887067"/>
                </a:cubicBezTo>
                <a:cubicBezTo>
                  <a:pt x="318510" y="903235"/>
                  <a:pt x="331997" y="907277"/>
                  <a:pt x="347373" y="909702"/>
                </a:cubicBezTo>
                <a:cubicBezTo>
                  <a:pt x="368143" y="912935"/>
                  <a:pt x="387565" y="912127"/>
                  <a:pt x="408066" y="905929"/>
                </a:cubicBezTo>
                <a:cubicBezTo>
                  <a:pt x="431803" y="898654"/>
                  <a:pt x="451495" y="885989"/>
                  <a:pt x="471726" y="872785"/>
                </a:cubicBezTo>
                <a:cubicBezTo>
                  <a:pt x="440705" y="824282"/>
                  <a:pt x="461206" y="772546"/>
                  <a:pt x="488181" y="750450"/>
                </a:cubicBezTo>
                <a:cubicBezTo>
                  <a:pt x="504905" y="736707"/>
                  <a:pt x="526485" y="733743"/>
                  <a:pt x="545906" y="743444"/>
                </a:cubicBezTo>
                <a:cubicBezTo>
                  <a:pt x="565328" y="753145"/>
                  <a:pt x="576658" y="772007"/>
                  <a:pt x="572611" y="794642"/>
                </a:cubicBezTo>
                <a:cubicBezTo>
                  <a:pt x="569644" y="811079"/>
                  <a:pt x="562631" y="826708"/>
                  <a:pt x="556966" y="842606"/>
                </a:cubicBezTo>
                <a:cubicBezTo>
                  <a:pt x="554538" y="849073"/>
                  <a:pt x="550492" y="855001"/>
                  <a:pt x="545637" y="863354"/>
                </a:cubicBezTo>
                <a:cubicBezTo>
                  <a:pt x="579625" y="861199"/>
                  <a:pt x="609297" y="853923"/>
                  <a:pt x="636002" y="839372"/>
                </a:cubicBezTo>
                <a:cubicBezTo>
                  <a:pt x="656503" y="828324"/>
                  <a:pt x="673227" y="811079"/>
                  <a:pt x="692109" y="796797"/>
                </a:cubicBezTo>
                <a:cubicBezTo>
                  <a:pt x="699932" y="790869"/>
                  <a:pt x="708564" y="785749"/>
                  <a:pt x="719084" y="779013"/>
                </a:cubicBezTo>
                <a:cubicBezTo>
                  <a:pt x="726097" y="732127"/>
                  <a:pt x="733650" y="681737"/>
                  <a:pt x="741743" y="628115"/>
                </a:cubicBezTo>
                <a:cubicBezTo>
                  <a:pt x="719354" y="639432"/>
                  <a:pt x="699123" y="646977"/>
                  <a:pt x="681859" y="658833"/>
                </a:cubicBezTo>
                <a:cubicBezTo>
                  <a:pt x="662437" y="672306"/>
                  <a:pt x="641127" y="680121"/>
                  <a:pt x="619278" y="685779"/>
                </a:cubicBezTo>
                <a:cubicBezTo>
                  <a:pt x="586638" y="694133"/>
                  <a:pt x="554538" y="703833"/>
                  <a:pt x="520280" y="706258"/>
                </a:cubicBezTo>
                <a:cubicBezTo>
                  <a:pt x="493306" y="708414"/>
                  <a:pt x="466331" y="710300"/>
                  <a:pt x="439356" y="709761"/>
                </a:cubicBezTo>
                <a:cubicBezTo>
                  <a:pt x="407796" y="709222"/>
                  <a:pt x="376505" y="705450"/>
                  <a:pt x="344945" y="703294"/>
                </a:cubicBezTo>
                <a:cubicBezTo>
                  <a:pt x="340629" y="703025"/>
                  <a:pt x="336043" y="702755"/>
                  <a:pt x="331727" y="702486"/>
                </a:cubicBezTo>
                <a:cubicBezTo>
                  <a:pt x="312036" y="700600"/>
                  <a:pt x="291805" y="700600"/>
                  <a:pt x="272653" y="696558"/>
                </a:cubicBezTo>
                <a:cubicBezTo>
                  <a:pt x="243790" y="690360"/>
                  <a:pt x="216006" y="680390"/>
                  <a:pt x="187413" y="673923"/>
                </a:cubicBezTo>
                <a:cubicBezTo>
                  <a:pt x="166912" y="669342"/>
                  <a:pt x="148030" y="662336"/>
                  <a:pt x="130226" y="651288"/>
                </a:cubicBezTo>
                <a:cubicBezTo>
                  <a:pt x="119976" y="645630"/>
                  <a:pt x="109186" y="641049"/>
                  <a:pt x="94620" y="633504"/>
                </a:cubicBezTo>
                <a:close/>
                <a:moveTo>
                  <a:pt x="705597" y="826977"/>
                </a:moveTo>
                <a:cubicBezTo>
                  <a:pt x="701281" y="830749"/>
                  <a:pt x="697774" y="833444"/>
                  <a:pt x="695076" y="836408"/>
                </a:cubicBezTo>
                <a:cubicBezTo>
                  <a:pt x="658930" y="876289"/>
                  <a:pt x="616310" y="904043"/>
                  <a:pt x="561552" y="910780"/>
                </a:cubicBezTo>
                <a:cubicBezTo>
                  <a:pt x="548064" y="912396"/>
                  <a:pt x="535386" y="914013"/>
                  <a:pt x="522708" y="907007"/>
                </a:cubicBezTo>
                <a:cubicBezTo>
                  <a:pt x="513537" y="901887"/>
                  <a:pt x="505175" y="903504"/>
                  <a:pt x="496273" y="909971"/>
                </a:cubicBezTo>
                <a:cubicBezTo>
                  <a:pt x="466871" y="931528"/>
                  <a:pt x="435310" y="947157"/>
                  <a:pt x="398085" y="952277"/>
                </a:cubicBezTo>
                <a:cubicBezTo>
                  <a:pt x="373538" y="955510"/>
                  <a:pt x="351149" y="953354"/>
                  <a:pt x="329300" y="942576"/>
                </a:cubicBezTo>
                <a:cubicBezTo>
                  <a:pt x="310957" y="933414"/>
                  <a:pt x="292614" y="923983"/>
                  <a:pt x="271844" y="913205"/>
                </a:cubicBezTo>
                <a:cubicBezTo>
                  <a:pt x="232460" y="934223"/>
                  <a:pt x="189301" y="939342"/>
                  <a:pt x="141016" y="914821"/>
                </a:cubicBezTo>
                <a:cubicBezTo>
                  <a:pt x="145602" y="942845"/>
                  <a:pt x="149378" y="966289"/>
                  <a:pt x="153694" y="992157"/>
                </a:cubicBezTo>
                <a:cubicBezTo>
                  <a:pt x="172846" y="992157"/>
                  <a:pt x="189571" y="992965"/>
                  <a:pt x="206565" y="991887"/>
                </a:cubicBezTo>
                <a:cubicBezTo>
                  <a:pt x="240553" y="990001"/>
                  <a:pt x="274271" y="985420"/>
                  <a:pt x="308259" y="984881"/>
                </a:cubicBezTo>
                <a:cubicBezTo>
                  <a:pt x="368143" y="984073"/>
                  <a:pt x="427757" y="980301"/>
                  <a:pt x="487102" y="973295"/>
                </a:cubicBezTo>
                <a:cubicBezTo>
                  <a:pt x="528103" y="968444"/>
                  <a:pt x="569374" y="964672"/>
                  <a:pt x="610646" y="962786"/>
                </a:cubicBezTo>
                <a:cubicBezTo>
                  <a:pt x="632225" y="961708"/>
                  <a:pt x="652996" y="959283"/>
                  <a:pt x="673766" y="953085"/>
                </a:cubicBezTo>
                <a:cubicBezTo>
                  <a:pt x="688872" y="948504"/>
                  <a:pt x="695346" y="939881"/>
                  <a:pt x="696965" y="925061"/>
                </a:cubicBezTo>
                <a:cubicBezTo>
                  <a:pt x="699932" y="895151"/>
                  <a:pt x="703708" y="865241"/>
                  <a:pt x="707215" y="835061"/>
                </a:cubicBezTo>
                <a:cubicBezTo>
                  <a:pt x="707215" y="833175"/>
                  <a:pt x="706406" y="831288"/>
                  <a:pt x="705597" y="826977"/>
                </a:cubicBezTo>
                <a:close/>
                <a:moveTo>
                  <a:pt x="539163" y="774971"/>
                </a:moveTo>
                <a:cubicBezTo>
                  <a:pt x="508412" y="779013"/>
                  <a:pt x="491148" y="814043"/>
                  <a:pt x="504096" y="842606"/>
                </a:cubicBezTo>
                <a:cubicBezTo>
                  <a:pt x="524866" y="824552"/>
                  <a:pt x="538084" y="803803"/>
                  <a:pt x="539163" y="774971"/>
                </a:cubicBezTo>
                <a:close/>
                <a:moveTo>
                  <a:pt x="309878" y="788714"/>
                </a:moveTo>
                <a:cubicBezTo>
                  <a:pt x="296391" y="801378"/>
                  <a:pt x="284791" y="815121"/>
                  <a:pt x="286949" y="835330"/>
                </a:cubicBezTo>
                <a:cubicBezTo>
                  <a:pt x="296930" y="821049"/>
                  <a:pt x="309878" y="808115"/>
                  <a:pt x="309878" y="788714"/>
                </a:cubicBezTo>
                <a:close/>
                <a:moveTo>
                  <a:pt x="413461" y="239012"/>
                </a:moveTo>
                <a:cubicBezTo>
                  <a:pt x="413461" y="230928"/>
                  <a:pt x="412651" y="222845"/>
                  <a:pt x="413730" y="214761"/>
                </a:cubicBezTo>
                <a:cubicBezTo>
                  <a:pt x="416158" y="191048"/>
                  <a:pt x="429646" y="174880"/>
                  <a:pt x="449607" y="163024"/>
                </a:cubicBezTo>
                <a:cubicBezTo>
                  <a:pt x="452844" y="161138"/>
                  <a:pt x="456081" y="159252"/>
                  <a:pt x="459048" y="157365"/>
                </a:cubicBezTo>
                <a:cubicBezTo>
                  <a:pt x="480897" y="143084"/>
                  <a:pt x="498431" y="144701"/>
                  <a:pt x="514076" y="165449"/>
                </a:cubicBezTo>
                <a:cubicBezTo>
                  <a:pt x="523248" y="177575"/>
                  <a:pt x="529991" y="180000"/>
                  <a:pt x="544827" y="174880"/>
                </a:cubicBezTo>
                <a:cubicBezTo>
                  <a:pt x="562361" y="168952"/>
                  <a:pt x="582053" y="170300"/>
                  <a:pt x="595810" y="186737"/>
                </a:cubicBezTo>
                <a:cubicBezTo>
                  <a:pt x="609027" y="202635"/>
                  <a:pt x="610376" y="221767"/>
                  <a:pt x="600395" y="238473"/>
                </a:cubicBezTo>
                <a:cubicBezTo>
                  <a:pt x="589336" y="257336"/>
                  <a:pt x="576388" y="275659"/>
                  <a:pt x="560473" y="290479"/>
                </a:cubicBezTo>
                <a:cubicBezTo>
                  <a:pt x="540781" y="309072"/>
                  <a:pt x="518392" y="324970"/>
                  <a:pt x="492497" y="334941"/>
                </a:cubicBezTo>
                <a:cubicBezTo>
                  <a:pt x="466601" y="345180"/>
                  <a:pt x="458508" y="342485"/>
                  <a:pt x="438817" y="323084"/>
                </a:cubicBezTo>
                <a:cubicBezTo>
                  <a:pt x="417507" y="302066"/>
                  <a:pt x="415619" y="276467"/>
                  <a:pt x="414270" y="249791"/>
                </a:cubicBezTo>
                <a:cubicBezTo>
                  <a:pt x="414000" y="246018"/>
                  <a:pt x="414270" y="242515"/>
                  <a:pt x="414270" y="238743"/>
                </a:cubicBezTo>
                <a:cubicBezTo>
                  <a:pt x="414270" y="239012"/>
                  <a:pt x="413730" y="239012"/>
                  <a:pt x="413461" y="239012"/>
                </a:cubicBezTo>
                <a:close/>
                <a:moveTo>
                  <a:pt x="462285" y="299911"/>
                </a:moveTo>
                <a:cubicBezTo>
                  <a:pt x="483595" y="286437"/>
                  <a:pt x="503286" y="277006"/>
                  <a:pt x="518932" y="263264"/>
                </a:cubicBezTo>
                <a:cubicBezTo>
                  <a:pt x="534577" y="249791"/>
                  <a:pt x="557506" y="242246"/>
                  <a:pt x="564519" y="213413"/>
                </a:cubicBezTo>
                <a:cubicBezTo>
                  <a:pt x="553729" y="218264"/>
                  <a:pt x="546446" y="220689"/>
                  <a:pt x="539702" y="224461"/>
                </a:cubicBezTo>
                <a:cubicBezTo>
                  <a:pt x="534038" y="227695"/>
                  <a:pt x="529452" y="232815"/>
                  <a:pt x="524057" y="236587"/>
                </a:cubicBezTo>
                <a:cubicBezTo>
                  <a:pt x="508412" y="247635"/>
                  <a:pt x="498701" y="245479"/>
                  <a:pt x="491687" y="227964"/>
                </a:cubicBezTo>
                <a:cubicBezTo>
                  <a:pt x="487641" y="217725"/>
                  <a:pt x="486023" y="206677"/>
                  <a:pt x="483325" y="196168"/>
                </a:cubicBezTo>
                <a:cubicBezTo>
                  <a:pt x="468489" y="198593"/>
                  <a:pt x="460936" y="205330"/>
                  <a:pt x="457969" y="218264"/>
                </a:cubicBezTo>
                <a:cubicBezTo>
                  <a:pt x="451765" y="244132"/>
                  <a:pt x="455271" y="269192"/>
                  <a:pt x="462285" y="299911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27" title="IMG_287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72325">
            <a:off x="153602" y="1003396"/>
            <a:ext cx="4463470" cy="2743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92DA8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/>
          <p:nvPr/>
        </p:nvSpPr>
        <p:spPr>
          <a:xfrm>
            <a:off x="4468235" y="1928111"/>
            <a:ext cx="507823" cy="618513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8"/>
          <p:cNvSpPr/>
          <p:nvPr/>
        </p:nvSpPr>
        <p:spPr>
          <a:xfrm>
            <a:off x="6747870" y="152423"/>
            <a:ext cx="350657" cy="427089"/>
          </a:xfrm>
          <a:custGeom>
            <a:rect b="b" l="l" r="r" t="t"/>
            <a:pathLst>
              <a:path extrusionOk="0" h="854178" w="701314">
                <a:moveTo>
                  <a:pt x="442955" y="130167"/>
                </a:moveTo>
                <a:cubicBezTo>
                  <a:pt x="462126" y="122913"/>
                  <a:pt x="479063" y="116402"/>
                  <a:pt x="496000" y="110449"/>
                </a:cubicBezTo>
                <a:cubicBezTo>
                  <a:pt x="519638" y="102078"/>
                  <a:pt x="544765" y="102265"/>
                  <a:pt x="568961" y="104869"/>
                </a:cubicBezTo>
                <a:cubicBezTo>
                  <a:pt x="587573" y="106915"/>
                  <a:pt x="606558" y="114170"/>
                  <a:pt x="623495" y="122913"/>
                </a:cubicBezTo>
                <a:cubicBezTo>
                  <a:pt x="645272" y="134260"/>
                  <a:pt x="664443" y="150071"/>
                  <a:pt x="678030" y="171835"/>
                </a:cubicBezTo>
                <a:cubicBezTo>
                  <a:pt x="693850" y="197320"/>
                  <a:pt x="699806" y="225409"/>
                  <a:pt x="701109" y="254613"/>
                </a:cubicBezTo>
                <a:cubicBezTo>
                  <a:pt x="702226" y="281400"/>
                  <a:pt x="698689" y="308001"/>
                  <a:pt x="692733" y="334229"/>
                </a:cubicBezTo>
                <a:cubicBezTo>
                  <a:pt x="690314" y="344646"/>
                  <a:pt x="689942" y="355435"/>
                  <a:pt x="687708" y="365852"/>
                </a:cubicBezTo>
                <a:cubicBezTo>
                  <a:pt x="678030" y="412357"/>
                  <a:pt x="658300" y="454955"/>
                  <a:pt x="635221" y="496251"/>
                </a:cubicBezTo>
                <a:cubicBezTo>
                  <a:pt x="625729" y="513365"/>
                  <a:pt x="617167" y="531223"/>
                  <a:pt x="606744" y="547778"/>
                </a:cubicBezTo>
                <a:cubicBezTo>
                  <a:pt x="595763" y="565450"/>
                  <a:pt x="583479" y="582378"/>
                  <a:pt x="571008" y="599119"/>
                </a:cubicBezTo>
                <a:cubicBezTo>
                  <a:pt x="550721" y="626650"/>
                  <a:pt x="530247" y="653995"/>
                  <a:pt x="509029" y="680781"/>
                </a:cubicBezTo>
                <a:cubicBezTo>
                  <a:pt x="494697" y="698639"/>
                  <a:pt x="482227" y="717799"/>
                  <a:pt x="464173" y="732867"/>
                </a:cubicBezTo>
                <a:cubicBezTo>
                  <a:pt x="452447" y="742726"/>
                  <a:pt x="443327" y="755747"/>
                  <a:pt x="433090" y="767280"/>
                </a:cubicBezTo>
                <a:cubicBezTo>
                  <a:pt x="413733" y="788672"/>
                  <a:pt x="394190" y="809878"/>
                  <a:pt x="375019" y="831642"/>
                </a:cubicBezTo>
                <a:cubicBezTo>
                  <a:pt x="355476" y="853965"/>
                  <a:pt x="332583" y="858987"/>
                  <a:pt x="304292" y="849872"/>
                </a:cubicBezTo>
                <a:cubicBezTo>
                  <a:pt x="272279" y="839455"/>
                  <a:pt x="245477" y="822155"/>
                  <a:pt x="221467" y="799089"/>
                </a:cubicBezTo>
                <a:cubicBezTo>
                  <a:pt x="203785" y="781975"/>
                  <a:pt x="184242" y="766722"/>
                  <a:pt x="167119" y="749236"/>
                </a:cubicBezTo>
                <a:cubicBezTo>
                  <a:pt x="152415" y="734355"/>
                  <a:pt x="138828" y="718357"/>
                  <a:pt x="126544" y="701429"/>
                </a:cubicBezTo>
                <a:cubicBezTo>
                  <a:pt x="110165" y="678921"/>
                  <a:pt x="94344" y="655669"/>
                  <a:pt x="80571" y="631487"/>
                </a:cubicBezTo>
                <a:cubicBezTo>
                  <a:pt x="61214" y="597445"/>
                  <a:pt x="42043" y="563218"/>
                  <a:pt x="31062" y="525084"/>
                </a:cubicBezTo>
                <a:cubicBezTo>
                  <a:pt x="20453" y="487880"/>
                  <a:pt x="10402" y="450677"/>
                  <a:pt x="5377" y="412543"/>
                </a:cubicBezTo>
                <a:cubicBezTo>
                  <a:pt x="3516" y="398964"/>
                  <a:pt x="4819" y="384826"/>
                  <a:pt x="4260" y="371061"/>
                </a:cubicBezTo>
                <a:cubicBezTo>
                  <a:pt x="3516" y="353947"/>
                  <a:pt x="2771" y="336834"/>
                  <a:pt x="1282" y="319906"/>
                </a:cubicBezTo>
                <a:cubicBezTo>
                  <a:pt x="-1137" y="292933"/>
                  <a:pt x="-579" y="266147"/>
                  <a:pt x="6866" y="240290"/>
                </a:cubicBezTo>
                <a:cubicBezTo>
                  <a:pt x="12822" y="219456"/>
                  <a:pt x="19522" y="198436"/>
                  <a:pt x="28829" y="178904"/>
                </a:cubicBezTo>
                <a:cubicBezTo>
                  <a:pt x="39252" y="156582"/>
                  <a:pt x="52094" y="135562"/>
                  <a:pt x="65681" y="115100"/>
                </a:cubicBezTo>
                <a:cubicBezTo>
                  <a:pt x="73871" y="102637"/>
                  <a:pt x="84852" y="92220"/>
                  <a:pt x="94717" y="81058"/>
                </a:cubicBezTo>
                <a:cubicBezTo>
                  <a:pt x="96392" y="79012"/>
                  <a:pt x="99556" y="77896"/>
                  <a:pt x="100672" y="75664"/>
                </a:cubicBezTo>
                <a:cubicBezTo>
                  <a:pt x="111654" y="52784"/>
                  <a:pt x="133058" y="39576"/>
                  <a:pt x="152601" y="26741"/>
                </a:cubicBezTo>
                <a:cubicBezTo>
                  <a:pt x="171214" y="14464"/>
                  <a:pt x="194479" y="8883"/>
                  <a:pt x="216256" y="2187"/>
                </a:cubicBezTo>
                <a:cubicBezTo>
                  <a:pt x="226120" y="-790"/>
                  <a:pt x="237474" y="-46"/>
                  <a:pt x="248083" y="512"/>
                </a:cubicBezTo>
                <a:cubicBezTo>
                  <a:pt x="255900" y="885"/>
                  <a:pt x="263717" y="3675"/>
                  <a:pt x="271348" y="5721"/>
                </a:cubicBezTo>
                <a:cubicBezTo>
                  <a:pt x="278049" y="7395"/>
                  <a:pt x="284563" y="10557"/>
                  <a:pt x="291264" y="11302"/>
                </a:cubicBezTo>
                <a:cubicBezTo>
                  <a:pt x="328675" y="15394"/>
                  <a:pt x="359757" y="33996"/>
                  <a:pt x="386745" y="57620"/>
                </a:cubicBezTo>
                <a:cubicBezTo>
                  <a:pt x="409639" y="77524"/>
                  <a:pt x="432346" y="99474"/>
                  <a:pt x="442955" y="130167"/>
                </a:cubicBezTo>
                <a:close/>
                <a:moveTo>
                  <a:pt x="418200" y="151001"/>
                </a:moveTo>
                <a:cubicBezTo>
                  <a:pt x="404985" y="119750"/>
                  <a:pt x="385629" y="93894"/>
                  <a:pt x="356035" y="75664"/>
                </a:cubicBezTo>
                <a:cubicBezTo>
                  <a:pt x="341145" y="66549"/>
                  <a:pt x="324766" y="61899"/>
                  <a:pt x="309504" y="54458"/>
                </a:cubicBezTo>
                <a:cubicBezTo>
                  <a:pt x="284191" y="41995"/>
                  <a:pt x="258134" y="41809"/>
                  <a:pt x="231332" y="43483"/>
                </a:cubicBezTo>
                <a:cubicBezTo>
                  <a:pt x="210672" y="44785"/>
                  <a:pt x="191687" y="49435"/>
                  <a:pt x="175494" y="63945"/>
                </a:cubicBezTo>
                <a:cubicBezTo>
                  <a:pt x="158185" y="79198"/>
                  <a:pt x="138456" y="91475"/>
                  <a:pt x="122077" y="107287"/>
                </a:cubicBezTo>
                <a:cubicBezTo>
                  <a:pt x="109606" y="119378"/>
                  <a:pt x="99556" y="134260"/>
                  <a:pt x="90063" y="148955"/>
                </a:cubicBezTo>
                <a:cubicBezTo>
                  <a:pt x="80943" y="163279"/>
                  <a:pt x="73312" y="178718"/>
                  <a:pt x="66053" y="193972"/>
                </a:cubicBezTo>
                <a:cubicBezTo>
                  <a:pt x="56375" y="214062"/>
                  <a:pt x="45394" y="233035"/>
                  <a:pt x="42416" y="256288"/>
                </a:cubicBezTo>
                <a:cubicBezTo>
                  <a:pt x="37018" y="297956"/>
                  <a:pt x="34971" y="339810"/>
                  <a:pt x="39252" y="381478"/>
                </a:cubicBezTo>
                <a:cubicBezTo>
                  <a:pt x="42788" y="416635"/>
                  <a:pt x="50605" y="451235"/>
                  <a:pt x="57119" y="486020"/>
                </a:cubicBezTo>
                <a:cubicBezTo>
                  <a:pt x="58981" y="496065"/>
                  <a:pt x="61400" y="506110"/>
                  <a:pt x="65495" y="515411"/>
                </a:cubicBezTo>
                <a:cubicBezTo>
                  <a:pt x="81688" y="552243"/>
                  <a:pt x="96019" y="589819"/>
                  <a:pt x="117610" y="624232"/>
                </a:cubicBezTo>
                <a:cubicBezTo>
                  <a:pt x="139759" y="659947"/>
                  <a:pt x="162652" y="694919"/>
                  <a:pt x="193362" y="723938"/>
                </a:cubicBezTo>
                <a:cubicBezTo>
                  <a:pt x="210858" y="740493"/>
                  <a:pt x="227981" y="757793"/>
                  <a:pt x="245663" y="773977"/>
                </a:cubicBezTo>
                <a:cubicBezTo>
                  <a:pt x="261856" y="788858"/>
                  <a:pt x="279166" y="802437"/>
                  <a:pt x="300011" y="810994"/>
                </a:cubicBezTo>
                <a:cubicBezTo>
                  <a:pt x="309690" y="814901"/>
                  <a:pt x="319182" y="817877"/>
                  <a:pt x="326813" y="815273"/>
                </a:cubicBezTo>
                <a:cubicBezTo>
                  <a:pt x="342820" y="798903"/>
                  <a:pt x="356779" y="784580"/>
                  <a:pt x="370739" y="770256"/>
                </a:cubicBezTo>
                <a:cubicBezTo>
                  <a:pt x="390468" y="750166"/>
                  <a:pt x="411314" y="730820"/>
                  <a:pt x="430112" y="709986"/>
                </a:cubicBezTo>
                <a:cubicBezTo>
                  <a:pt x="444258" y="694175"/>
                  <a:pt x="455611" y="675945"/>
                  <a:pt x="469012" y="659389"/>
                </a:cubicBezTo>
                <a:cubicBezTo>
                  <a:pt x="488369" y="635951"/>
                  <a:pt x="507354" y="612327"/>
                  <a:pt x="525594" y="587958"/>
                </a:cubicBezTo>
                <a:cubicBezTo>
                  <a:pt x="549232" y="556335"/>
                  <a:pt x="573428" y="525270"/>
                  <a:pt x="591668" y="489927"/>
                </a:cubicBezTo>
                <a:cubicBezTo>
                  <a:pt x="604697" y="464628"/>
                  <a:pt x="619587" y="440260"/>
                  <a:pt x="630568" y="414217"/>
                </a:cubicBezTo>
                <a:cubicBezTo>
                  <a:pt x="645458" y="378316"/>
                  <a:pt x="659603" y="341856"/>
                  <a:pt x="662954" y="302420"/>
                </a:cubicBezTo>
                <a:cubicBezTo>
                  <a:pt x="665001" y="278424"/>
                  <a:pt x="667234" y="254241"/>
                  <a:pt x="667421" y="230245"/>
                </a:cubicBezTo>
                <a:cubicBezTo>
                  <a:pt x="667607" y="214620"/>
                  <a:pt x="662954" y="199552"/>
                  <a:pt x="653833" y="186159"/>
                </a:cubicBezTo>
                <a:cubicBezTo>
                  <a:pt x="638571" y="164023"/>
                  <a:pt x="618098" y="148955"/>
                  <a:pt x="592040" y="142817"/>
                </a:cubicBezTo>
                <a:cubicBezTo>
                  <a:pt x="573800" y="138538"/>
                  <a:pt x="554815" y="136864"/>
                  <a:pt x="536203" y="141514"/>
                </a:cubicBezTo>
                <a:cubicBezTo>
                  <a:pt x="517032" y="146351"/>
                  <a:pt x="496931" y="149513"/>
                  <a:pt x="479249" y="157698"/>
                </a:cubicBezTo>
                <a:cubicBezTo>
                  <a:pt x="461009" y="166255"/>
                  <a:pt x="461195" y="168487"/>
                  <a:pt x="465662" y="186531"/>
                </a:cubicBezTo>
                <a:cubicBezTo>
                  <a:pt x="471618" y="211085"/>
                  <a:pt x="477388" y="235826"/>
                  <a:pt x="475713" y="261310"/>
                </a:cubicBezTo>
                <a:cubicBezTo>
                  <a:pt x="474782" y="274517"/>
                  <a:pt x="471804" y="287725"/>
                  <a:pt x="470129" y="300932"/>
                </a:cubicBezTo>
                <a:cubicBezTo>
                  <a:pt x="465662" y="339624"/>
                  <a:pt x="455239" y="376828"/>
                  <a:pt x="440721" y="412729"/>
                </a:cubicBezTo>
                <a:cubicBezTo>
                  <a:pt x="434021" y="429285"/>
                  <a:pt x="423412" y="443050"/>
                  <a:pt x="405916" y="450677"/>
                </a:cubicBezTo>
                <a:cubicBezTo>
                  <a:pt x="395307" y="455327"/>
                  <a:pt x="386559" y="454211"/>
                  <a:pt x="377625" y="446956"/>
                </a:cubicBezTo>
                <a:cubicBezTo>
                  <a:pt x="361619" y="433749"/>
                  <a:pt x="353801" y="417194"/>
                  <a:pt x="353429" y="396545"/>
                </a:cubicBezTo>
                <a:cubicBezTo>
                  <a:pt x="353243" y="386500"/>
                  <a:pt x="352126" y="376269"/>
                  <a:pt x="351009" y="366224"/>
                </a:cubicBezTo>
                <a:cubicBezTo>
                  <a:pt x="349334" y="350227"/>
                  <a:pt x="346729" y="334415"/>
                  <a:pt x="345426" y="318418"/>
                </a:cubicBezTo>
                <a:cubicBezTo>
                  <a:pt x="343565" y="292933"/>
                  <a:pt x="347659" y="268007"/>
                  <a:pt x="357338" y="244382"/>
                </a:cubicBezTo>
                <a:cubicBezTo>
                  <a:pt x="364038" y="228013"/>
                  <a:pt x="371669" y="211829"/>
                  <a:pt x="381348" y="197320"/>
                </a:cubicBezTo>
                <a:cubicBezTo>
                  <a:pt x="391771" y="181136"/>
                  <a:pt x="405544" y="166627"/>
                  <a:pt x="418200" y="151001"/>
                </a:cubicBezTo>
                <a:close/>
                <a:moveTo>
                  <a:pt x="387490" y="407707"/>
                </a:moveTo>
                <a:cubicBezTo>
                  <a:pt x="398657" y="398778"/>
                  <a:pt x="401263" y="386314"/>
                  <a:pt x="406288" y="375711"/>
                </a:cubicBezTo>
                <a:cubicBezTo>
                  <a:pt x="411686" y="364736"/>
                  <a:pt x="415595" y="353017"/>
                  <a:pt x="419317" y="341298"/>
                </a:cubicBezTo>
                <a:cubicBezTo>
                  <a:pt x="422853" y="330137"/>
                  <a:pt x="425273" y="318604"/>
                  <a:pt x="428251" y="307257"/>
                </a:cubicBezTo>
                <a:cubicBezTo>
                  <a:pt x="431229" y="295352"/>
                  <a:pt x="435324" y="283632"/>
                  <a:pt x="436813" y="271541"/>
                </a:cubicBezTo>
                <a:cubicBezTo>
                  <a:pt x="438302" y="259450"/>
                  <a:pt x="438116" y="246801"/>
                  <a:pt x="437185" y="234524"/>
                </a:cubicBezTo>
                <a:cubicBezTo>
                  <a:pt x="436254" y="222804"/>
                  <a:pt x="439977" y="210341"/>
                  <a:pt x="433649" y="197320"/>
                </a:cubicBezTo>
                <a:cubicBezTo>
                  <a:pt x="429554" y="200668"/>
                  <a:pt x="426017" y="202528"/>
                  <a:pt x="424156" y="205319"/>
                </a:cubicBezTo>
                <a:cubicBezTo>
                  <a:pt x="418945" y="212759"/>
                  <a:pt x="414478" y="220572"/>
                  <a:pt x="409452" y="228199"/>
                </a:cubicBezTo>
                <a:cubicBezTo>
                  <a:pt x="382837" y="268007"/>
                  <a:pt x="374089" y="311163"/>
                  <a:pt x="384140" y="358040"/>
                </a:cubicBezTo>
                <a:cubicBezTo>
                  <a:pt x="384512" y="359528"/>
                  <a:pt x="384512" y="361202"/>
                  <a:pt x="384326" y="362690"/>
                </a:cubicBezTo>
                <a:cubicBezTo>
                  <a:pt x="380603" y="377386"/>
                  <a:pt x="383767" y="391895"/>
                  <a:pt x="387490" y="4077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8"/>
          <p:cNvSpPr txBox="1"/>
          <p:nvPr/>
        </p:nvSpPr>
        <p:spPr>
          <a:xfrm>
            <a:off x="744631" y="1820398"/>
            <a:ext cx="3311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253" name="Google Shape;253;p28"/>
          <p:cNvSpPr txBox="1"/>
          <p:nvPr/>
        </p:nvSpPr>
        <p:spPr>
          <a:xfrm rot="454838">
            <a:off x="5163241" y="2831591"/>
            <a:ext cx="3322437" cy="5541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4" name="Google Shape;254;p28"/>
          <p:cNvSpPr/>
          <p:nvPr/>
        </p:nvSpPr>
        <p:spPr>
          <a:xfrm rot="1600120">
            <a:off x="7300283" y="377199"/>
            <a:ext cx="1151382" cy="528364"/>
          </a:xfrm>
          <a:custGeom>
            <a:rect b="b" l="l" r="r" t="t"/>
            <a:pathLst>
              <a:path extrusionOk="0" h="1078954" w="1862252">
                <a:moveTo>
                  <a:pt x="1283312" y="108763"/>
                </a:moveTo>
                <a:cubicBezTo>
                  <a:pt x="1248120" y="107589"/>
                  <a:pt x="1228931" y="125101"/>
                  <a:pt x="1208869" y="138051"/>
                </a:cubicBezTo>
                <a:cubicBezTo>
                  <a:pt x="1153380" y="173880"/>
                  <a:pt x="1107117" y="220647"/>
                  <a:pt x="1062330" y="268386"/>
                </a:cubicBezTo>
                <a:cubicBezTo>
                  <a:pt x="1042738" y="289286"/>
                  <a:pt x="1026702" y="313508"/>
                  <a:pt x="1008653" y="335952"/>
                </a:cubicBezTo>
                <a:cubicBezTo>
                  <a:pt x="949944" y="409356"/>
                  <a:pt x="895663" y="485544"/>
                  <a:pt x="848796" y="567435"/>
                </a:cubicBezTo>
                <a:cubicBezTo>
                  <a:pt x="803640" y="646273"/>
                  <a:pt x="755297" y="723468"/>
                  <a:pt x="704874" y="798918"/>
                </a:cubicBezTo>
                <a:cubicBezTo>
                  <a:pt x="671742" y="848248"/>
                  <a:pt x="635138" y="895155"/>
                  <a:pt x="595339" y="939283"/>
                </a:cubicBezTo>
                <a:cubicBezTo>
                  <a:pt x="581920" y="954347"/>
                  <a:pt x="555651" y="960318"/>
                  <a:pt x="534080" y="965015"/>
                </a:cubicBezTo>
                <a:cubicBezTo>
                  <a:pt x="519453" y="968202"/>
                  <a:pt x="508952" y="953944"/>
                  <a:pt x="501471" y="940927"/>
                </a:cubicBezTo>
                <a:cubicBezTo>
                  <a:pt x="483153" y="908989"/>
                  <a:pt x="489427" y="875642"/>
                  <a:pt x="500230" y="844443"/>
                </a:cubicBezTo>
                <a:cubicBezTo>
                  <a:pt x="518882" y="790363"/>
                  <a:pt x="541058" y="737457"/>
                  <a:pt x="562361" y="684317"/>
                </a:cubicBezTo>
                <a:cubicBezTo>
                  <a:pt x="579571" y="641409"/>
                  <a:pt x="596983" y="598534"/>
                  <a:pt x="615602" y="556196"/>
                </a:cubicBezTo>
                <a:cubicBezTo>
                  <a:pt x="633382" y="515737"/>
                  <a:pt x="653847" y="476452"/>
                  <a:pt x="671258" y="435825"/>
                </a:cubicBezTo>
                <a:cubicBezTo>
                  <a:pt x="701452" y="365374"/>
                  <a:pt x="730941" y="294654"/>
                  <a:pt x="759021" y="223398"/>
                </a:cubicBezTo>
                <a:cubicBezTo>
                  <a:pt x="774352" y="184582"/>
                  <a:pt x="786329" y="144425"/>
                  <a:pt x="799279" y="104738"/>
                </a:cubicBezTo>
                <a:cubicBezTo>
                  <a:pt x="802633" y="94673"/>
                  <a:pt x="804210" y="84374"/>
                  <a:pt x="808605" y="65721"/>
                </a:cubicBezTo>
                <a:cubicBezTo>
                  <a:pt x="764925" y="93264"/>
                  <a:pt x="728022" y="116916"/>
                  <a:pt x="696889" y="147344"/>
                </a:cubicBezTo>
                <a:cubicBezTo>
                  <a:pt x="656464" y="186964"/>
                  <a:pt x="618386" y="229134"/>
                  <a:pt x="581282" y="271942"/>
                </a:cubicBezTo>
                <a:cubicBezTo>
                  <a:pt x="546291" y="312200"/>
                  <a:pt x="513850" y="354773"/>
                  <a:pt x="480369" y="396372"/>
                </a:cubicBezTo>
                <a:cubicBezTo>
                  <a:pt x="478121" y="399157"/>
                  <a:pt x="476813" y="402713"/>
                  <a:pt x="474431" y="405330"/>
                </a:cubicBezTo>
                <a:cubicBezTo>
                  <a:pt x="420519" y="463469"/>
                  <a:pt x="383482" y="533283"/>
                  <a:pt x="340238" y="598869"/>
                </a:cubicBezTo>
                <a:cubicBezTo>
                  <a:pt x="321149" y="627822"/>
                  <a:pt x="300316" y="655667"/>
                  <a:pt x="281831" y="685021"/>
                </a:cubicBezTo>
                <a:cubicBezTo>
                  <a:pt x="249490" y="736384"/>
                  <a:pt x="218458" y="788585"/>
                  <a:pt x="186621" y="840283"/>
                </a:cubicBezTo>
                <a:cubicBezTo>
                  <a:pt x="161594" y="880909"/>
                  <a:pt x="135560" y="920798"/>
                  <a:pt x="111104" y="961828"/>
                </a:cubicBezTo>
                <a:cubicBezTo>
                  <a:pt x="94028" y="990444"/>
                  <a:pt x="78461" y="1020034"/>
                  <a:pt x="62928" y="1049556"/>
                </a:cubicBezTo>
                <a:cubicBezTo>
                  <a:pt x="46154" y="1081595"/>
                  <a:pt x="46389" y="1081763"/>
                  <a:pt x="8412" y="1076194"/>
                </a:cubicBezTo>
                <a:cubicBezTo>
                  <a:pt x="-2558" y="1056534"/>
                  <a:pt x="-2289" y="1038855"/>
                  <a:pt x="6265" y="1015807"/>
                </a:cubicBezTo>
                <a:cubicBezTo>
                  <a:pt x="30353" y="951193"/>
                  <a:pt x="67491" y="893926"/>
                  <a:pt x="101308" y="834848"/>
                </a:cubicBezTo>
                <a:cubicBezTo>
                  <a:pt x="124959" y="793516"/>
                  <a:pt x="156092" y="756378"/>
                  <a:pt x="178468" y="714376"/>
                </a:cubicBezTo>
                <a:cubicBezTo>
                  <a:pt x="217519" y="640369"/>
                  <a:pt x="263111" y="570320"/>
                  <a:pt x="310246" y="501647"/>
                </a:cubicBezTo>
                <a:cubicBezTo>
                  <a:pt x="337085" y="462563"/>
                  <a:pt x="358421" y="419219"/>
                  <a:pt x="395760" y="387348"/>
                </a:cubicBezTo>
                <a:cubicBezTo>
                  <a:pt x="408811" y="376210"/>
                  <a:pt x="416258" y="358396"/>
                  <a:pt x="425954" y="343333"/>
                </a:cubicBezTo>
                <a:cubicBezTo>
                  <a:pt x="461850" y="286703"/>
                  <a:pt x="510126" y="240306"/>
                  <a:pt x="552665" y="189011"/>
                </a:cubicBezTo>
                <a:cubicBezTo>
                  <a:pt x="582966" y="152955"/>
                  <a:pt x="617387" y="120573"/>
                  <a:pt x="655222" y="92526"/>
                </a:cubicBezTo>
                <a:cubicBezTo>
                  <a:pt x="662704" y="86890"/>
                  <a:pt x="668373" y="78570"/>
                  <a:pt x="674177" y="70988"/>
                </a:cubicBezTo>
                <a:cubicBezTo>
                  <a:pt x="708933" y="25631"/>
                  <a:pt x="757578" y="1006"/>
                  <a:pt x="812664" y="0"/>
                </a:cubicBezTo>
                <a:cubicBezTo>
                  <a:pt x="824306" y="9628"/>
                  <a:pt x="833229" y="20632"/>
                  <a:pt x="844736" y="25799"/>
                </a:cubicBezTo>
                <a:cubicBezTo>
                  <a:pt x="872951" y="38513"/>
                  <a:pt x="879224" y="62702"/>
                  <a:pt x="875433" y="87863"/>
                </a:cubicBezTo>
                <a:cubicBezTo>
                  <a:pt x="869730" y="125470"/>
                  <a:pt x="862685" y="163850"/>
                  <a:pt x="849131" y="199176"/>
                </a:cubicBezTo>
                <a:cubicBezTo>
                  <a:pt x="811188" y="298042"/>
                  <a:pt x="769655" y="395534"/>
                  <a:pt x="729532" y="493562"/>
                </a:cubicBezTo>
                <a:lnTo>
                  <a:pt x="628619" y="740108"/>
                </a:lnTo>
                <a:cubicBezTo>
                  <a:pt x="642709" y="745945"/>
                  <a:pt x="649284" y="732391"/>
                  <a:pt x="653310" y="726185"/>
                </a:cubicBezTo>
                <a:cubicBezTo>
                  <a:pt x="674513" y="693207"/>
                  <a:pt x="693266" y="658652"/>
                  <a:pt x="713395" y="625004"/>
                </a:cubicBezTo>
                <a:cubicBezTo>
                  <a:pt x="723158" y="608699"/>
                  <a:pt x="734161" y="593166"/>
                  <a:pt x="744595" y="577264"/>
                </a:cubicBezTo>
                <a:cubicBezTo>
                  <a:pt x="778546" y="525488"/>
                  <a:pt x="812508" y="473712"/>
                  <a:pt x="846481" y="421936"/>
                </a:cubicBezTo>
                <a:cubicBezTo>
                  <a:pt x="859498" y="402109"/>
                  <a:pt x="871172" y="381141"/>
                  <a:pt x="886101" y="362858"/>
                </a:cubicBezTo>
                <a:cubicBezTo>
                  <a:pt x="922770" y="318004"/>
                  <a:pt x="952795" y="268621"/>
                  <a:pt x="995200" y="227390"/>
                </a:cubicBezTo>
                <a:cubicBezTo>
                  <a:pt x="1030862" y="192701"/>
                  <a:pt x="1062934" y="153919"/>
                  <a:pt x="1102789" y="123625"/>
                </a:cubicBezTo>
                <a:cubicBezTo>
                  <a:pt x="1136740" y="97827"/>
                  <a:pt x="1167034" y="66291"/>
                  <a:pt x="1209305" y="52570"/>
                </a:cubicBezTo>
                <a:cubicBezTo>
                  <a:pt x="1240404" y="42506"/>
                  <a:pt x="1268753" y="40996"/>
                  <a:pt x="1291196" y="70082"/>
                </a:cubicBezTo>
                <a:cubicBezTo>
                  <a:pt x="1293937" y="74030"/>
                  <a:pt x="1297676" y="77179"/>
                  <a:pt x="1302032" y="79207"/>
                </a:cubicBezTo>
                <a:cubicBezTo>
                  <a:pt x="1340982" y="93600"/>
                  <a:pt x="1343867" y="125336"/>
                  <a:pt x="1344907" y="160629"/>
                </a:cubicBezTo>
                <a:cubicBezTo>
                  <a:pt x="1346685" y="222056"/>
                  <a:pt x="1326154" y="278048"/>
                  <a:pt x="1307065" y="334476"/>
                </a:cubicBezTo>
                <a:cubicBezTo>
                  <a:pt x="1287573" y="392078"/>
                  <a:pt x="1265264" y="448775"/>
                  <a:pt x="1242585" y="505203"/>
                </a:cubicBezTo>
                <a:cubicBezTo>
                  <a:pt x="1226616" y="544924"/>
                  <a:pt x="1207930" y="583571"/>
                  <a:pt x="1190485" y="622622"/>
                </a:cubicBezTo>
                <a:cubicBezTo>
                  <a:pt x="1186045" y="631460"/>
                  <a:pt x="1183140" y="640990"/>
                  <a:pt x="1181896" y="650802"/>
                </a:cubicBezTo>
                <a:cubicBezTo>
                  <a:pt x="1200817" y="637987"/>
                  <a:pt x="1213062" y="619066"/>
                  <a:pt x="1225509" y="600983"/>
                </a:cubicBezTo>
                <a:cubicBezTo>
                  <a:pt x="1265767" y="543079"/>
                  <a:pt x="1304716" y="484202"/>
                  <a:pt x="1345410" y="426532"/>
                </a:cubicBezTo>
                <a:cubicBezTo>
                  <a:pt x="1367217" y="395668"/>
                  <a:pt x="1390533" y="365743"/>
                  <a:pt x="1415224" y="337126"/>
                </a:cubicBezTo>
                <a:cubicBezTo>
                  <a:pt x="1440654" y="307637"/>
                  <a:pt x="1467996" y="279658"/>
                  <a:pt x="1495740" y="252149"/>
                </a:cubicBezTo>
                <a:cubicBezTo>
                  <a:pt x="1523484" y="224639"/>
                  <a:pt x="1550692" y="195955"/>
                  <a:pt x="1581523" y="172170"/>
                </a:cubicBezTo>
                <a:cubicBezTo>
                  <a:pt x="1606013" y="153282"/>
                  <a:pt x="1626612" y="127148"/>
                  <a:pt x="1659724" y="120673"/>
                </a:cubicBezTo>
                <a:cubicBezTo>
                  <a:pt x="1664051" y="119801"/>
                  <a:pt x="1667641" y="115406"/>
                  <a:pt x="1671767" y="112990"/>
                </a:cubicBezTo>
                <a:cubicBezTo>
                  <a:pt x="1689984" y="102389"/>
                  <a:pt x="1707564" y="90245"/>
                  <a:pt x="1726787" y="81891"/>
                </a:cubicBezTo>
                <a:cubicBezTo>
                  <a:pt x="1744701" y="74108"/>
                  <a:pt x="1764361" y="70384"/>
                  <a:pt x="1782275" y="65117"/>
                </a:cubicBezTo>
                <a:cubicBezTo>
                  <a:pt x="1804015" y="84978"/>
                  <a:pt x="1826257" y="102523"/>
                  <a:pt x="1845078" y="123223"/>
                </a:cubicBezTo>
                <a:cubicBezTo>
                  <a:pt x="1866347" y="146706"/>
                  <a:pt x="1865207" y="176900"/>
                  <a:pt x="1855914" y="204040"/>
                </a:cubicBezTo>
                <a:cubicBezTo>
                  <a:pt x="1841823" y="245741"/>
                  <a:pt x="1824211" y="286166"/>
                  <a:pt x="1806363" y="326290"/>
                </a:cubicBezTo>
                <a:cubicBezTo>
                  <a:pt x="1788213" y="367118"/>
                  <a:pt x="1769225" y="407678"/>
                  <a:pt x="1748257" y="447064"/>
                </a:cubicBezTo>
                <a:cubicBezTo>
                  <a:pt x="1725478" y="489938"/>
                  <a:pt x="1695788" y="529592"/>
                  <a:pt x="1676632" y="573876"/>
                </a:cubicBezTo>
                <a:cubicBezTo>
                  <a:pt x="1646237" y="644126"/>
                  <a:pt x="1598699" y="704110"/>
                  <a:pt x="1565755" y="772582"/>
                </a:cubicBezTo>
                <a:cubicBezTo>
                  <a:pt x="1547706" y="810056"/>
                  <a:pt x="1527074" y="846388"/>
                  <a:pt x="1507046" y="882788"/>
                </a:cubicBezTo>
                <a:cubicBezTo>
                  <a:pt x="1503121" y="889934"/>
                  <a:pt x="1496579" y="895671"/>
                  <a:pt x="1491278" y="902011"/>
                </a:cubicBezTo>
                <a:cubicBezTo>
                  <a:pt x="1506039" y="931265"/>
                  <a:pt x="1501074" y="961694"/>
                  <a:pt x="1477859" y="984339"/>
                </a:cubicBezTo>
                <a:cubicBezTo>
                  <a:pt x="1462056" y="999979"/>
                  <a:pt x="1436567" y="999848"/>
                  <a:pt x="1420926" y="984046"/>
                </a:cubicBezTo>
                <a:cubicBezTo>
                  <a:pt x="1418990" y="982089"/>
                  <a:pt x="1417259" y="979939"/>
                  <a:pt x="1415761" y="977629"/>
                </a:cubicBezTo>
                <a:cubicBezTo>
                  <a:pt x="1400235" y="955902"/>
                  <a:pt x="1395308" y="928343"/>
                  <a:pt x="1402342" y="902582"/>
                </a:cubicBezTo>
                <a:cubicBezTo>
                  <a:pt x="1410628" y="872086"/>
                  <a:pt x="1420055" y="841054"/>
                  <a:pt x="1434850" y="813377"/>
                </a:cubicBezTo>
                <a:cubicBezTo>
                  <a:pt x="1478127" y="732425"/>
                  <a:pt x="1524021" y="652882"/>
                  <a:pt x="1569412" y="573104"/>
                </a:cubicBezTo>
                <a:cubicBezTo>
                  <a:pt x="1611750" y="498694"/>
                  <a:pt x="1651840" y="422775"/>
                  <a:pt x="1698505" y="351183"/>
                </a:cubicBezTo>
                <a:cubicBezTo>
                  <a:pt x="1729403" y="303813"/>
                  <a:pt x="1749331" y="251645"/>
                  <a:pt x="1777008" y="203135"/>
                </a:cubicBezTo>
                <a:cubicBezTo>
                  <a:pt x="1787408" y="184918"/>
                  <a:pt x="1790428" y="165326"/>
                  <a:pt x="1786603" y="139057"/>
                </a:cubicBezTo>
                <a:cubicBezTo>
                  <a:pt x="1759094" y="151571"/>
                  <a:pt x="1730510" y="158918"/>
                  <a:pt x="1708972" y="175424"/>
                </a:cubicBezTo>
                <a:cubicBezTo>
                  <a:pt x="1640132" y="228363"/>
                  <a:pt x="1573438" y="283885"/>
                  <a:pt x="1517077" y="351015"/>
                </a:cubicBezTo>
                <a:cubicBezTo>
                  <a:pt x="1459642" y="419353"/>
                  <a:pt x="1403013" y="487993"/>
                  <a:pt x="1354368" y="563040"/>
                </a:cubicBezTo>
                <a:cubicBezTo>
                  <a:pt x="1315687" y="622722"/>
                  <a:pt x="1274120" y="680459"/>
                  <a:pt x="1234500" y="739571"/>
                </a:cubicBezTo>
                <a:cubicBezTo>
                  <a:pt x="1221886" y="758358"/>
                  <a:pt x="1212257" y="779124"/>
                  <a:pt x="1199744" y="797978"/>
                </a:cubicBezTo>
                <a:cubicBezTo>
                  <a:pt x="1171966" y="839712"/>
                  <a:pt x="1143640" y="881088"/>
                  <a:pt x="1114766" y="922107"/>
                </a:cubicBezTo>
                <a:cubicBezTo>
                  <a:pt x="1097355" y="946899"/>
                  <a:pt x="1078735" y="970852"/>
                  <a:pt x="1060418" y="994973"/>
                </a:cubicBezTo>
                <a:cubicBezTo>
                  <a:pt x="1045992" y="1013995"/>
                  <a:pt x="1022173" y="1019095"/>
                  <a:pt x="1002849" y="1018457"/>
                </a:cubicBezTo>
                <a:cubicBezTo>
                  <a:pt x="983525" y="1017820"/>
                  <a:pt x="968865" y="999737"/>
                  <a:pt x="962860" y="977159"/>
                </a:cubicBezTo>
                <a:cubicBezTo>
                  <a:pt x="953567" y="942504"/>
                  <a:pt x="959270" y="910063"/>
                  <a:pt x="975239" y="879869"/>
                </a:cubicBezTo>
                <a:cubicBezTo>
                  <a:pt x="996274" y="839813"/>
                  <a:pt x="1011740" y="797509"/>
                  <a:pt x="1034787" y="757787"/>
                </a:cubicBezTo>
                <a:cubicBezTo>
                  <a:pt x="1075917" y="686967"/>
                  <a:pt x="1106748" y="610175"/>
                  <a:pt x="1141403" y="535597"/>
                </a:cubicBezTo>
                <a:cubicBezTo>
                  <a:pt x="1166430" y="481920"/>
                  <a:pt x="1191390" y="427874"/>
                  <a:pt x="1214975" y="373425"/>
                </a:cubicBezTo>
                <a:cubicBezTo>
                  <a:pt x="1226851" y="346084"/>
                  <a:pt x="1234668" y="316997"/>
                  <a:pt x="1246007" y="289387"/>
                </a:cubicBezTo>
                <a:cubicBezTo>
                  <a:pt x="1262781" y="248324"/>
                  <a:pt x="1270464" y="205080"/>
                  <a:pt x="1278079" y="161904"/>
                </a:cubicBezTo>
                <a:cubicBezTo>
                  <a:pt x="1280897" y="145901"/>
                  <a:pt x="1281333" y="129597"/>
                  <a:pt x="1283312" y="1087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8"/>
          <p:cNvSpPr txBox="1"/>
          <p:nvPr/>
        </p:nvSpPr>
        <p:spPr>
          <a:xfrm rot="-1029172">
            <a:off x="404167" y="1104089"/>
            <a:ext cx="3226616" cy="5541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6" name="Google Shape;256;p28"/>
          <p:cNvSpPr/>
          <p:nvPr/>
        </p:nvSpPr>
        <p:spPr>
          <a:xfrm rot="-1701538">
            <a:off x="5907473" y="678915"/>
            <a:ext cx="574876" cy="618515"/>
          </a:xfrm>
          <a:custGeom>
            <a:rect b="b" l="l" r="r" t="t"/>
            <a:pathLst>
              <a:path extrusionOk="0" h="1237014" w="1149737">
                <a:moveTo>
                  <a:pt x="470878" y="385292"/>
                </a:moveTo>
                <a:cubicBezTo>
                  <a:pt x="482389" y="351501"/>
                  <a:pt x="490930" y="322909"/>
                  <a:pt x="502440" y="295431"/>
                </a:cubicBezTo>
                <a:cubicBezTo>
                  <a:pt x="513580" y="267953"/>
                  <a:pt x="528061" y="241960"/>
                  <a:pt x="540686" y="215225"/>
                </a:cubicBezTo>
                <a:cubicBezTo>
                  <a:pt x="545884" y="204456"/>
                  <a:pt x="548484" y="192574"/>
                  <a:pt x="554796" y="182920"/>
                </a:cubicBezTo>
                <a:cubicBezTo>
                  <a:pt x="580417" y="144302"/>
                  <a:pt x="611236" y="110140"/>
                  <a:pt x="650224" y="84890"/>
                </a:cubicBezTo>
                <a:cubicBezTo>
                  <a:pt x="686984" y="61125"/>
                  <a:pt x="724487" y="37360"/>
                  <a:pt x="765332" y="21765"/>
                </a:cubicBezTo>
                <a:cubicBezTo>
                  <a:pt x="800236" y="8397"/>
                  <a:pt x="839595" y="3198"/>
                  <a:pt x="877470" y="599"/>
                </a:cubicBezTo>
                <a:cubicBezTo>
                  <a:pt x="968442" y="-5713"/>
                  <a:pt x="1038992" y="38474"/>
                  <a:pt x="1095061" y="104199"/>
                </a:cubicBezTo>
                <a:cubicBezTo>
                  <a:pt x="1114741" y="127592"/>
                  <a:pt x="1126251" y="160640"/>
                  <a:pt x="1133678" y="191460"/>
                </a:cubicBezTo>
                <a:cubicBezTo>
                  <a:pt x="1153729" y="275751"/>
                  <a:pt x="1154471" y="361527"/>
                  <a:pt x="1138876" y="446932"/>
                </a:cubicBezTo>
                <a:cubicBezTo>
                  <a:pt x="1124395" y="527881"/>
                  <a:pt x="1111399" y="609572"/>
                  <a:pt x="1081694" y="687179"/>
                </a:cubicBezTo>
                <a:cubicBezTo>
                  <a:pt x="1057187" y="751047"/>
                  <a:pt x="1032308" y="814915"/>
                  <a:pt x="997405" y="874327"/>
                </a:cubicBezTo>
                <a:cubicBezTo>
                  <a:pt x="962501" y="933739"/>
                  <a:pt x="929083" y="994636"/>
                  <a:pt x="897521" y="1055905"/>
                </a:cubicBezTo>
                <a:cubicBezTo>
                  <a:pt x="883782" y="1082269"/>
                  <a:pt x="873756" y="1109747"/>
                  <a:pt x="849992" y="1130912"/>
                </a:cubicBezTo>
                <a:cubicBezTo>
                  <a:pt x="839595" y="1140195"/>
                  <a:pt x="837368" y="1159504"/>
                  <a:pt x="831798" y="1174357"/>
                </a:cubicBezTo>
                <a:cubicBezTo>
                  <a:pt x="813975" y="1223001"/>
                  <a:pt x="767189" y="1246023"/>
                  <a:pt x="714462" y="1233769"/>
                </a:cubicBezTo>
                <a:cubicBezTo>
                  <a:pt x="623489" y="1212604"/>
                  <a:pt x="535487" y="1183269"/>
                  <a:pt x="457140" y="1129427"/>
                </a:cubicBezTo>
                <a:cubicBezTo>
                  <a:pt x="423721" y="1106405"/>
                  <a:pt x="388818" y="1085239"/>
                  <a:pt x="355028" y="1062588"/>
                </a:cubicBezTo>
                <a:cubicBezTo>
                  <a:pt x="295989" y="1022857"/>
                  <a:pt x="245861" y="973470"/>
                  <a:pt x="200932" y="917772"/>
                </a:cubicBezTo>
                <a:cubicBezTo>
                  <a:pt x="177539" y="888808"/>
                  <a:pt x="151918" y="861330"/>
                  <a:pt x="133352" y="828282"/>
                </a:cubicBezTo>
                <a:cubicBezTo>
                  <a:pt x="113672" y="793006"/>
                  <a:pt x="89908" y="759587"/>
                  <a:pt x="71714" y="723197"/>
                </a:cubicBezTo>
                <a:cubicBezTo>
                  <a:pt x="22700" y="626282"/>
                  <a:pt x="-5149" y="523796"/>
                  <a:pt x="792" y="414255"/>
                </a:cubicBezTo>
                <a:cubicBezTo>
                  <a:pt x="1906" y="392718"/>
                  <a:pt x="792" y="371553"/>
                  <a:pt x="1906" y="350016"/>
                </a:cubicBezTo>
                <a:cubicBezTo>
                  <a:pt x="4134" y="294688"/>
                  <a:pt x="30126" y="251986"/>
                  <a:pt x="73199" y="219309"/>
                </a:cubicBezTo>
                <a:cubicBezTo>
                  <a:pt x="79511" y="214482"/>
                  <a:pt x="88794" y="212254"/>
                  <a:pt x="96963" y="210398"/>
                </a:cubicBezTo>
                <a:cubicBezTo>
                  <a:pt x="135951" y="200743"/>
                  <a:pt x="174568" y="199629"/>
                  <a:pt x="212814" y="214111"/>
                </a:cubicBezTo>
                <a:cubicBezTo>
                  <a:pt x="228409" y="220052"/>
                  <a:pt x="245861" y="221909"/>
                  <a:pt x="261827" y="226365"/>
                </a:cubicBezTo>
                <a:cubicBezTo>
                  <a:pt x="325323" y="243817"/>
                  <a:pt x="372480" y="285405"/>
                  <a:pt x="417409" y="330707"/>
                </a:cubicBezTo>
                <a:cubicBezTo>
                  <a:pt x="434118" y="347788"/>
                  <a:pt x="450456" y="364498"/>
                  <a:pt x="470878" y="385292"/>
                </a:cubicBezTo>
                <a:close/>
                <a:moveTo>
                  <a:pt x="525091" y="429479"/>
                </a:moveTo>
                <a:cubicBezTo>
                  <a:pt x="534374" y="455843"/>
                  <a:pt x="543656" y="474038"/>
                  <a:pt x="546998" y="493347"/>
                </a:cubicBezTo>
                <a:cubicBezTo>
                  <a:pt x="550711" y="514884"/>
                  <a:pt x="537715" y="525281"/>
                  <a:pt x="516179" y="521939"/>
                </a:cubicBezTo>
                <a:cubicBezTo>
                  <a:pt x="493529" y="518597"/>
                  <a:pt x="473478" y="509686"/>
                  <a:pt x="467165" y="486292"/>
                </a:cubicBezTo>
                <a:cubicBezTo>
                  <a:pt x="461967" y="466241"/>
                  <a:pt x="449713" y="452130"/>
                  <a:pt x="436717" y="438020"/>
                </a:cubicBezTo>
                <a:cubicBezTo>
                  <a:pt x="422607" y="422053"/>
                  <a:pt x="408126" y="406086"/>
                  <a:pt x="393273" y="390490"/>
                </a:cubicBezTo>
                <a:cubicBezTo>
                  <a:pt x="351315" y="344446"/>
                  <a:pt x="307499" y="302486"/>
                  <a:pt x="244747" y="282435"/>
                </a:cubicBezTo>
                <a:cubicBezTo>
                  <a:pt x="197218" y="267210"/>
                  <a:pt x="150804" y="266468"/>
                  <a:pt x="103275" y="275008"/>
                </a:cubicBezTo>
                <a:cubicBezTo>
                  <a:pt x="97706" y="276122"/>
                  <a:pt x="90279" y="280207"/>
                  <a:pt x="88052" y="285034"/>
                </a:cubicBezTo>
                <a:cubicBezTo>
                  <a:pt x="77283" y="309170"/>
                  <a:pt x="62431" y="333678"/>
                  <a:pt x="59089" y="359299"/>
                </a:cubicBezTo>
                <a:cubicBezTo>
                  <a:pt x="54633" y="394946"/>
                  <a:pt x="56490" y="431707"/>
                  <a:pt x="59832" y="467726"/>
                </a:cubicBezTo>
                <a:cubicBezTo>
                  <a:pt x="63916" y="510057"/>
                  <a:pt x="68743" y="553502"/>
                  <a:pt x="80997" y="593976"/>
                </a:cubicBezTo>
                <a:cubicBezTo>
                  <a:pt x="92879" y="634822"/>
                  <a:pt x="113672" y="673069"/>
                  <a:pt x="131867" y="711686"/>
                </a:cubicBezTo>
                <a:cubicBezTo>
                  <a:pt x="175311" y="804146"/>
                  <a:pt x="237321" y="882867"/>
                  <a:pt x="312326" y="951191"/>
                </a:cubicBezTo>
                <a:cubicBezTo>
                  <a:pt x="358370" y="993151"/>
                  <a:pt x="408126" y="1030283"/>
                  <a:pt x="462710" y="1059989"/>
                </a:cubicBezTo>
                <a:cubicBezTo>
                  <a:pt x="494643" y="1077441"/>
                  <a:pt x="525833" y="1096379"/>
                  <a:pt x="558880" y="1110861"/>
                </a:cubicBezTo>
                <a:cubicBezTo>
                  <a:pt x="588214" y="1123486"/>
                  <a:pt x="619776" y="1130541"/>
                  <a:pt x="650224" y="1140567"/>
                </a:cubicBezTo>
                <a:cubicBezTo>
                  <a:pt x="677330" y="1149478"/>
                  <a:pt x="704808" y="1150592"/>
                  <a:pt x="730428" y="1147622"/>
                </a:cubicBezTo>
                <a:cubicBezTo>
                  <a:pt x="744167" y="1129798"/>
                  <a:pt x="753450" y="1109004"/>
                  <a:pt x="769417" y="1098607"/>
                </a:cubicBezTo>
                <a:cubicBezTo>
                  <a:pt x="790953" y="1084868"/>
                  <a:pt x="780927" y="1060732"/>
                  <a:pt x="794666" y="1045507"/>
                </a:cubicBezTo>
                <a:cubicBezTo>
                  <a:pt x="804692" y="1034739"/>
                  <a:pt x="811375" y="1020629"/>
                  <a:pt x="819544" y="1008004"/>
                </a:cubicBezTo>
                <a:cubicBezTo>
                  <a:pt x="821401" y="1005404"/>
                  <a:pt x="823257" y="1002805"/>
                  <a:pt x="824743" y="1000206"/>
                </a:cubicBezTo>
                <a:cubicBezTo>
                  <a:pt x="864845" y="925569"/>
                  <a:pt x="905318" y="851304"/>
                  <a:pt x="944307" y="776668"/>
                </a:cubicBezTo>
                <a:cubicBezTo>
                  <a:pt x="998890" y="671955"/>
                  <a:pt x="1041220" y="562414"/>
                  <a:pt x="1066841" y="446932"/>
                </a:cubicBezTo>
                <a:cubicBezTo>
                  <a:pt x="1082436" y="375637"/>
                  <a:pt x="1095804" y="304343"/>
                  <a:pt x="1082436" y="230449"/>
                </a:cubicBezTo>
                <a:cubicBezTo>
                  <a:pt x="1073525" y="180692"/>
                  <a:pt x="1054959" y="138361"/>
                  <a:pt x="1011886" y="109397"/>
                </a:cubicBezTo>
                <a:cubicBezTo>
                  <a:pt x="980696" y="88603"/>
                  <a:pt x="944678" y="80805"/>
                  <a:pt x="908289" y="78949"/>
                </a:cubicBezTo>
                <a:cubicBezTo>
                  <a:pt x="879698" y="77463"/>
                  <a:pt x="848507" y="74864"/>
                  <a:pt x="822515" y="83776"/>
                </a:cubicBezTo>
                <a:cubicBezTo>
                  <a:pt x="750108" y="108655"/>
                  <a:pt x="685499" y="148386"/>
                  <a:pt x="632772" y="205199"/>
                </a:cubicBezTo>
                <a:cubicBezTo>
                  <a:pt x="618291" y="220795"/>
                  <a:pt x="602324" y="236762"/>
                  <a:pt x="593784" y="255699"/>
                </a:cubicBezTo>
                <a:cubicBezTo>
                  <a:pt x="568906" y="315111"/>
                  <a:pt x="546256" y="376380"/>
                  <a:pt x="525091" y="4294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8"/>
          <p:cNvSpPr/>
          <p:nvPr/>
        </p:nvSpPr>
        <p:spPr>
          <a:xfrm rot="-2167160">
            <a:off x="1029683" y="4226667"/>
            <a:ext cx="348904" cy="617313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8"/>
          <p:cNvSpPr/>
          <p:nvPr/>
        </p:nvSpPr>
        <p:spPr>
          <a:xfrm rot="-780793">
            <a:off x="3283043" y="3771518"/>
            <a:ext cx="1127091" cy="647726"/>
          </a:xfrm>
          <a:custGeom>
            <a:rect b="b" l="l" r="r" t="t"/>
            <a:pathLst>
              <a:path extrusionOk="0" h="699453" w="1952258">
                <a:moveTo>
                  <a:pt x="96653" y="448950"/>
                </a:moveTo>
                <a:cubicBezTo>
                  <a:pt x="105456" y="437367"/>
                  <a:pt x="106151" y="436672"/>
                  <a:pt x="119356" y="446170"/>
                </a:cubicBezTo>
                <a:cubicBezTo>
                  <a:pt x="124684" y="449877"/>
                  <a:pt x="128160" y="449877"/>
                  <a:pt x="133720" y="447560"/>
                </a:cubicBezTo>
                <a:cubicBezTo>
                  <a:pt x="158508" y="437367"/>
                  <a:pt x="183528" y="427868"/>
                  <a:pt x="208317" y="417443"/>
                </a:cubicBezTo>
                <a:cubicBezTo>
                  <a:pt x="219205" y="412810"/>
                  <a:pt x="229167" y="406323"/>
                  <a:pt x="239592" y="400995"/>
                </a:cubicBezTo>
                <a:cubicBezTo>
                  <a:pt x="269246" y="385705"/>
                  <a:pt x="298900" y="370183"/>
                  <a:pt x="328553" y="355124"/>
                </a:cubicBezTo>
                <a:cubicBezTo>
                  <a:pt x="352878" y="342846"/>
                  <a:pt x="377204" y="330336"/>
                  <a:pt x="402455" y="319679"/>
                </a:cubicBezTo>
                <a:cubicBezTo>
                  <a:pt x="439523" y="303925"/>
                  <a:pt x="477516" y="289794"/>
                  <a:pt x="515047" y="274503"/>
                </a:cubicBezTo>
                <a:cubicBezTo>
                  <a:pt x="543310" y="263152"/>
                  <a:pt x="570879" y="250642"/>
                  <a:pt x="599374" y="240448"/>
                </a:cubicBezTo>
                <a:cubicBezTo>
                  <a:pt x="627869" y="230255"/>
                  <a:pt x="657060" y="221915"/>
                  <a:pt x="686018" y="212880"/>
                </a:cubicBezTo>
                <a:cubicBezTo>
                  <a:pt x="689262" y="211721"/>
                  <a:pt x="692505" y="210331"/>
                  <a:pt x="695748" y="208941"/>
                </a:cubicBezTo>
                <a:cubicBezTo>
                  <a:pt x="706637" y="204308"/>
                  <a:pt x="717525" y="198979"/>
                  <a:pt x="728645" y="195273"/>
                </a:cubicBezTo>
                <a:cubicBezTo>
                  <a:pt x="761774" y="183921"/>
                  <a:pt x="795598" y="174191"/>
                  <a:pt x="828263" y="162144"/>
                </a:cubicBezTo>
                <a:cubicBezTo>
                  <a:pt x="869732" y="146854"/>
                  <a:pt x="910505" y="129942"/>
                  <a:pt x="951742" y="114189"/>
                </a:cubicBezTo>
                <a:cubicBezTo>
                  <a:pt x="971666" y="106544"/>
                  <a:pt x="992285" y="100520"/>
                  <a:pt x="1012671" y="93802"/>
                </a:cubicBezTo>
                <a:cubicBezTo>
                  <a:pt x="1031437" y="87547"/>
                  <a:pt x="1049970" y="81060"/>
                  <a:pt x="1068504" y="74805"/>
                </a:cubicBezTo>
                <a:cubicBezTo>
                  <a:pt x="1077539" y="71793"/>
                  <a:pt x="1086574" y="69245"/>
                  <a:pt x="1095609" y="66465"/>
                </a:cubicBezTo>
                <a:cubicBezTo>
                  <a:pt x="1117154" y="59746"/>
                  <a:pt x="1138931" y="53955"/>
                  <a:pt x="1160244" y="46310"/>
                </a:cubicBezTo>
                <a:cubicBezTo>
                  <a:pt x="1175766" y="40750"/>
                  <a:pt x="1190361" y="32873"/>
                  <a:pt x="1205420" y="26618"/>
                </a:cubicBezTo>
                <a:cubicBezTo>
                  <a:pt x="1230672" y="16424"/>
                  <a:pt x="1254997" y="3219"/>
                  <a:pt x="1283029" y="208"/>
                </a:cubicBezTo>
                <a:cubicBezTo>
                  <a:pt x="1291601" y="-719"/>
                  <a:pt x="1296929" y="1366"/>
                  <a:pt x="1300867" y="8316"/>
                </a:cubicBezTo>
                <a:cubicBezTo>
                  <a:pt x="1323339" y="46773"/>
                  <a:pt x="1341178" y="86852"/>
                  <a:pt x="1354151" y="129479"/>
                </a:cubicBezTo>
                <a:cubicBezTo>
                  <a:pt x="1371063" y="184848"/>
                  <a:pt x="1379171" y="241607"/>
                  <a:pt x="1386585" y="298597"/>
                </a:cubicBezTo>
                <a:cubicBezTo>
                  <a:pt x="1393303" y="350954"/>
                  <a:pt x="1394462" y="403543"/>
                  <a:pt x="1394693" y="456132"/>
                </a:cubicBezTo>
                <a:cubicBezTo>
                  <a:pt x="1394925" y="515207"/>
                  <a:pt x="1398863" y="574051"/>
                  <a:pt x="1400948" y="633127"/>
                </a:cubicBezTo>
                <a:cubicBezTo>
                  <a:pt x="1401180" y="639614"/>
                  <a:pt x="1401875" y="646564"/>
                  <a:pt x="1400022" y="652819"/>
                </a:cubicBezTo>
                <a:cubicBezTo>
                  <a:pt x="1397242" y="662549"/>
                  <a:pt x="1397937" y="671352"/>
                  <a:pt x="1401180" y="680851"/>
                </a:cubicBezTo>
                <a:cubicBezTo>
                  <a:pt x="1406277" y="695678"/>
                  <a:pt x="1401643" y="700079"/>
                  <a:pt x="1385658" y="699384"/>
                </a:cubicBezTo>
                <a:cubicBezTo>
                  <a:pt x="1353456" y="697994"/>
                  <a:pt x="1321023" y="697763"/>
                  <a:pt x="1288821" y="695214"/>
                </a:cubicBezTo>
                <a:cubicBezTo>
                  <a:pt x="1258472" y="692897"/>
                  <a:pt x="1228355" y="688032"/>
                  <a:pt x="1198007" y="685021"/>
                </a:cubicBezTo>
                <a:cubicBezTo>
                  <a:pt x="1172523" y="682472"/>
                  <a:pt x="1146808" y="681082"/>
                  <a:pt x="1121324" y="679692"/>
                </a:cubicBezTo>
                <a:cubicBezTo>
                  <a:pt x="1073600" y="677376"/>
                  <a:pt x="1025645" y="675291"/>
                  <a:pt x="977921" y="673669"/>
                </a:cubicBezTo>
                <a:cubicBezTo>
                  <a:pt x="956376" y="672974"/>
                  <a:pt x="934831" y="674596"/>
                  <a:pt x="913517" y="672974"/>
                </a:cubicBezTo>
                <a:cubicBezTo>
                  <a:pt x="866488" y="669267"/>
                  <a:pt x="819459" y="664634"/>
                  <a:pt x="772431" y="659537"/>
                </a:cubicBezTo>
                <a:cubicBezTo>
                  <a:pt x="711270" y="652819"/>
                  <a:pt x="650110" y="645174"/>
                  <a:pt x="588717" y="638224"/>
                </a:cubicBezTo>
                <a:cubicBezTo>
                  <a:pt x="540067" y="632664"/>
                  <a:pt x="491185" y="627567"/>
                  <a:pt x="442303" y="623165"/>
                </a:cubicBezTo>
                <a:cubicBezTo>
                  <a:pt x="421452" y="621312"/>
                  <a:pt x="400602" y="622007"/>
                  <a:pt x="379752" y="621080"/>
                </a:cubicBezTo>
                <a:cubicBezTo>
                  <a:pt x="358438" y="619922"/>
                  <a:pt x="336893" y="618763"/>
                  <a:pt x="315580" y="616447"/>
                </a:cubicBezTo>
                <a:cubicBezTo>
                  <a:pt x="271563" y="611813"/>
                  <a:pt x="227777" y="606485"/>
                  <a:pt x="183992" y="601157"/>
                </a:cubicBezTo>
                <a:cubicBezTo>
                  <a:pt x="166153" y="599072"/>
                  <a:pt x="148546" y="596060"/>
                  <a:pt x="131403" y="593512"/>
                </a:cubicBezTo>
                <a:cubicBezTo>
                  <a:pt x="121209" y="609497"/>
                  <a:pt x="121441" y="607875"/>
                  <a:pt x="102213" y="606948"/>
                </a:cubicBezTo>
                <a:cubicBezTo>
                  <a:pt x="86227" y="606022"/>
                  <a:pt x="70242" y="609497"/>
                  <a:pt x="54257" y="610423"/>
                </a:cubicBezTo>
                <a:cubicBezTo>
                  <a:pt x="45454" y="610887"/>
                  <a:pt x="36187" y="611350"/>
                  <a:pt x="27615" y="609497"/>
                </a:cubicBezTo>
                <a:cubicBezTo>
                  <a:pt x="8850" y="605327"/>
                  <a:pt x="510" y="594438"/>
                  <a:pt x="47" y="575210"/>
                </a:cubicBezTo>
                <a:cubicBezTo>
                  <a:pt x="-185" y="555518"/>
                  <a:pt x="510" y="535826"/>
                  <a:pt x="742" y="516134"/>
                </a:cubicBezTo>
                <a:cubicBezTo>
                  <a:pt x="973" y="504319"/>
                  <a:pt x="510" y="492272"/>
                  <a:pt x="1437" y="480457"/>
                </a:cubicBezTo>
                <a:cubicBezTo>
                  <a:pt x="2827" y="466094"/>
                  <a:pt x="9313" y="458449"/>
                  <a:pt x="23677" y="456595"/>
                </a:cubicBezTo>
                <a:cubicBezTo>
                  <a:pt x="47307" y="452889"/>
                  <a:pt x="70474" y="451499"/>
                  <a:pt x="96653" y="448950"/>
                </a:cubicBezTo>
                <a:close/>
                <a:moveTo>
                  <a:pt x="733974" y="235583"/>
                </a:moveTo>
                <a:cubicBezTo>
                  <a:pt x="717062" y="240911"/>
                  <a:pt x="701308" y="246008"/>
                  <a:pt x="685555" y="251105"/>
                </a:cubicBezTo>
                <a:cubicBezTo>
                  <a:pt x="678836" y="253422"/>
                  <a:pt x="672118" y="256202"/>
                  <a:pt x="665400" y="258750"/>
                </a:cubicBezTo>
                <a:cubicBezTo>
                  <a:pt x="626248" y="273113"/>
                  <a:pt x="586864" y="287245"/>
                  <a:pt x="547712" y="302072"/>
                </a:cubicBezTo>
                <a:cubicBezTo>
                  <a:pt x="510413" y="316204"/>
                  <a:pt x="473346" y="331262"/>
                  <a:pt x="436279" y="346089"/>
                </a:cubicBezTo>
                <a:cubicBezTo>
                  <a:pt x="422147" y="351881"/>
                  <a:pt x="411954" y="360453"/>
                  <a:pt x="413576" y="378059"/>
                </a:cubicBezTo>
                <a:cubicBezTo>
                  <a:pt x="414271" y="384546"/>
                  <a:pt x="414039" y="391496"/>
                  <a:pt x="412417" y="397751"/>
                </a:cubicBezTo>
                <a:cubicBezTo>
                  <a:pt x="406162" y="420918"/>
                  <a:pt x="398517" y="443390"/>
                  <a:pt x="382764" y="462155"/>
                </a:cubicBezTo>
                <a:cubicBezTo>
                  <a:pt x="368864" y="478835"/>
                  <a:pt x="354500" y="495284"/>
                  <a:pt x="332491" y="501076"/>
                </a:cubicBezTo>
                <a:cubicBezTo>
                  <a:pt x="297278" y="510342"/>
                  <a:pt x="262527" y="511501"/>
                  <a:pt x="230094" y="492041"/>
                </a:cubicBezTo>
                <a:cubicBezTo>
                  <a:pt x="216425" y="483932"/>
                  <a:pt x="204147" y="473275"/>
                  <a:pt x="188857" y="461924"/>
                </a:cubicBezTo>
                <a:cubicBezTo>
                  <a:pt x="170787" y="469105"/>
                  <a:pt x="149936" y="477214"/>
                  <a:pt x="130013" y="485091"/>
                </a:cubicBezTo>
                <a:cubicBezTo>
                  <a:pt x="130013" y="509879"/>
                  <a:pt x="130013" y="532814"/>
                  <a:pt x="130013" y="556676"/>
                </a:cubicBezTo>
                <a:cubicBezTo>
                  <a:pt x="158971" y="560615"/>
                  <a:pt x="185845" y="564785"/>
                  <a:pt x="213182" y="567565"/>
                </a:cubicBezTo>
                <a:cubicBezTo>
                  <a:pt x="247006" y="571040"/>
                  <a:pt x="281293" y="571271"/>
                  <a:pt x="314653" y="577295"/>
                </a:cubicBezTo>
                <a:cubicBezTo>
                  <a:pt x="341990" y="582160"/>
                  <a:pt x="369095" y="580306"/>
                  <a:pt x="396200" y="582623"/>
                </a:cubicBezTo>
                <a:cubicBezTo>
                  <a:pt x="425391" y="585171"/>
                  <a:pt x="454813" y="585635"/>
                  <a:pt x="483771" y="588647"/>
                </a:cubicBezTo>
                <a:cubicBezTo>
                  <a:pt x="515742" y="591890"/>
                  <a:pt x="547480" y="597450"/>
                  <a:pt x="579451" y="601620"/>
                </a:cubicBezTo>
                <a:cubicBezTo>
                  <a:pt x="620224" y="606717"/>
                  <a:pt x="661230" y="611350"/>
                  <a:pt x="702235" y="616215"/>
                </a:cubicBezTo>
                <a:cubicBezTo>
                  <a:pt x="735364" y="620153"/>
                  <a:pt x="768492" y="624787"/>
                  <a:pt x="801853" y="627799"/>
                </a:cubicBezTo>
                <a:cubicBezTo>
                  <a:pt x="856527" y="632895"/>
                  <a:pt x="911200" y="637760"/>
                  <a:pt x="965874" y="640772"/>
                </a:cubicBezTo>
                <a:cubicBezTo>
                  <a:pt x="1006416" y="643089"/>
                  <a:pt x="1047190" y="641930"/>
                  <a:pt x="1087732" y="643320"/>
                </a:cubicBezTo>
                <a:cubicBezTo>
                  <a:pt x="1115764" y="644247"/>
                  <a:pt x="1144259" y="644479"/>
                  <a:pt x="1171365" y="650039"/>
                </a:cubicBezTo>
                <a:cubicBezTo>
                  <a:pt x="1189898" y="653745"/>
                  <a:pt x="1207968" y="649575"/>
                  <a:pt x="1223490" y="654904"/>
                </a:cubicBezTo>
                <a:cubicBezTo>
                  <a:pt x="1231135" y="634980"/>
                  <a:pt x="1236695" y="616910"/>
                  <a:pt x="1244572" y="599767"/>
                </a:cubicBezTo>
                <a:cubicBezTo>
                  <a:pt x="1261252" y="564090"/>
                  <a:pt x="1290674" y="543008"/>
                  <a:pt x="1331911" y="548568"/>
                </a:cubicBezTo>
                <a:cubicBezTo>
                  <a:pt x="1341873" y="549958"/>
                  <a:pt x="1351603" y="552275"/>
                  <a:pt x="1362491" y="554591"/>
                </a:cubicBezTo>
                <a:cubicBezTo>
                  <a:pt x="1363418" y="547641"/>
                  <a:pt x="1365040" y="540459"/>
                  <a:pt x="1365040" y="533509"/>
                </a:cubicBezTo>
                <a:cubicBezTo>
                  <a:pt x="1364576" y="506172"/>
                  <a:pt x="1362723" y="478835"/>
                  <a:pt x="1362491" y="451499"/>
                </a:cubicBezTo>
                <a:cubicBezTo>
                  <a:pt x="1362028" y="405396"/>
                  <a:pt x="1362028" y="359526"/>
                  <a:pt x="1359711" y="313424"/>
                </a:cubicBezTo>
                <a:cubicBezTo>
                  <a:pt x="1357858" y="277979"/>
                  <a:pt x="1351603" y="243228"/>
                  <a:pt x="1344653" y="208710"/>
                </a:cubicBezTo>
                <a:cubicBezTo>
                  <a:pt x="1336081" y="165387"/>
                  <a:pt x="1323571" y="122760"/>
                  <a:pt x="1312219" y="79902"/>
                </a:cubicBezTo>
                <a:cubicBezTo>
                  <a:pt x="1307354" y="61600"/>
                  <a:pt x="1301099" y="43530"/>
                  <a:pt x="1289516" y="28008"/>
                </a:cubicBezTo>
                <a:cubicBezTo>
                  <a:pt x="1283029" y="31483"/>
                  <a:pt x="1277469" y="35421"/>
                  <a:pt x="1271445" y="37738"/>
                </a:cubicBezTo>
                <a:cubicBezTo>
                  <a:pt x="1238085" y="50248"/>
                  <a:pt x="1206578" y="67623"/>
                  <a:pt x="1171828" y="77122"/>
                </a:cubicBezTo>
                <a:cubicBezTo>
                  <a:pt x="1150051" y="83145"/>
                  <a:pt x="1129432" y="92412"/>
                  <a:pt x="1108351" y="100288"/>
                </a:cubicBezTo>
                <a:cubicBezTo>
                  <a:pt x="1100011" y="103300"/>
                  <a:pt x="1091439" y="106080"/>
                  <a:pt x="1083099" y="108860"/>
                </a:cubicBezTo>
                <a:cubicBezTo>
                  <a:pt x="1046032" y="121602"/>
                  <a:pt x="1008038" y="132259"/>
                  <a:pt x="974909" y="149171"/>
                </a:cubicBezTo>
                <a:cubicBezTo>
                  <a:pt x="970044" y="173728"/>
                  <a:pt x="965874" y="196663"/>
                  <a:pt x="961009" y="219366"/>
                </a:cubicBezTo>
                <a:cubicBezTo>
                  <a:pt x="955681" y="244155"/>
                  <a:pt x="942707" y="264078"/>
                  <a:pt x="923710" y="280990"/>
                </a:cubicBezTo>
                <a:cubicBezTo>
                  <a:pt x="909810" y="293269"/>
                  <a:pt x="893362" y="299755"/>
                  <a:pt x="876913" y="306474"/>
                </a:cubicBezTo>
                <a:cubicBezTo>
                  <a:pt x="844943" y="319911"/>
                  <a:pt x="814131" y="316899"/>
                  <a:pt x="784246" y="299755"/>
                </a:cubicBezTo>
                <a:cubicBezTo>
                  <a:pt x="759689" y="286087"/>
                  <a:pt x="745094" y="264310"/>
                  <a:pt x="733974" y="235583"/>
                </a:cubicBezTo>
                <a:close/>
                <a:moveTo>
                  <a:pt x="948731" y="161217"/>
                </a:moveTo>
                <a:cubicBezTo>
                  <a:pt x="947572" y="160291"/>
                  <a:pt x="946414" y="159364"/>
                  <a:pt x="945024" y="158437"/>
                </a:cubicBezTo>
                <a:cubicBezTo>
                  <a:pt x="881083" y="184384"/>
                  <a:pt x="814826" y="204771"/>
                  <a:pt x="749727" y="230486"/>
                </a:cubicBezTo>
                <a:cubicBezTo>
                  <a:pt x="754824" y="237436"/>
                  <a:pt x="758299" y="242302"/>
                  <a:pt x="762006" y="246935"/>
                </a:cubicBezTo>
                <a:cubicBezTo>
                  <a:pt x="779149" y="268017"/>
                  <a:pt x="800463" y="279600"/>
                  <a:pt x="828263" y="280295"/>
                </a:cubicBezTo>
                <a:cubicBezTo>
                  <a:pt x="854905" y="280990"/>
                  <a:pt x="878535" y="273113"/>
                  <a:pt x="900312" y="258518"/>
                </a:cubicBezTo>
                <a:cubicBezTo>
                  <a:pt x="914907" y="248557"/>
                  <a:pt x="927186" y="237205"/>
                  <a:pt x="932282" y="219366"/>
                </a:cubicBezTo>
                <a:cubicBezTo>
                  <a:pt x="937611" y="199906"/>
                  <a:pt x="943171" y="180678"/>
                  <a:pt x="948731" y="161217"/>
                </a:cubicBezTo>
                <a:close/>
                <a:moveTo>
                  <a:pt x="384385" y="376206"/>
                </a:moveTo>
                <a:cubicBezTo>
                  <a:pt x="383227" y="375048"/>
                  <a:pt x="382069" y="373889"/>
                  <a:pt x="380910" y="372731"/>
                </a:cubicBezTo>
                <a:cubicBezTo>
                  <a:pt x="367473" y="378754"/>
                  <a:pt x="353805" y="384546"/>
                  <a:pt x="340600" y="391033"/>
                </a:cubicBezTo>
                <a:cubicBezTo>
                  <a:pt x="326700" y="397751"/>
                  <a:pt x="313263" y="405396"/>
                  <a:pt x="299363" y="412346"/>
                </a:cubicBezTo>
                <a:cubicBezTo>
                  <a:pt x="285926" y="418833"/>
                  <a:pt x="272258" y="424393"/>
                  <a:pt x="259052" y="431343"/>
                </a:cubicBezTo>
                <a:cubicBezTo>
                  <a:pt x="246079" y="438062"/>
                  <a:pt x="230789" y="440378"/>
                  <a:pt x="217584" y="451035"/>
                </a:cubicBezTo>
                <a:cubicBezTo>
                  <a:pt x="249091" y="474897"/>
                  <a:pt x="280366" y="481384"/>
                  <a:pt x="315116" y="467252"/>
                </a:cubicBezTo>
                <a:cubicBezTo>
                  <a:pt x="356585" y="450572"/>
                  <a:pt x="376045" y="417443"/>
                  <a:pt x="384385" y="376206"/>
                </a:cubicBezTo>
                <a:close/>
                <a:moveTo>
                  <a:pt x="1259862" y="657220"/>
                </a:moveTo>
                <a:cubicBezTo>
                  <a:pt x="1296697" y="662549"/>
                  <a:pt x="1330753" y="665561"/>
                  <a:pt x="1363881" y="664634"/>
                </a:cubicBezTo>
                <a:cubicBezTo>
                  <a:pt x="1363881" y="639150"/>
                  <a:pt x="1363881" y="615983"/>
                  <a:pt x="1363881" y="592817"/>
                </a:cubicBezTo>
                <a:cubicBezTo>
                  <a:pt x="1363881" y="585171"/>
                  <a:pt x="1359016" y="581928"/>
                  <a:pt x="1352993" y="580770"/>
                </a:cubicBezTo>
                <a:cubicBezTo>
                  <a:pt x="1333533" y="576600"/>
                  <a:pt x="1314999" y="577295"/>
                  <a:pt x="1298319" y="589805"/>
                </a:cubicBezTo>
                <a:cubicBezTo>
                  <a:pt x="1276311" y="606253"/>
                  <a:pt x="1267970" y="630115"/>
                  <a:pt x="1259862" y="657220"/>
                </a:cubicBezTo>
                <a:close/>
                <a:moveTo>
                  <a:pt x="74412" y="481615"/>
                </a:moveTo>
                <a:cubicBezTo>
                  <a:pt x="62829" y="483237"/>
                  <a:pt x="48234" y="485322"/>
                  <a:pt x="32712" y="487407"/>
                </a:cubicBezTo>
                <a:cubicBezTo>
                  <a:pt x="29237" y="517292"/>
                  <a:pt x="29005" y="546019"/>
                  <a:pt x="31554" y="575673"/>
                </a:cubicBezTo>
                <a:cubicBezTo>
                  <a:pt x="51014" y="575673"/>
                  <a:pt x="69084" y="575673"/>
                  <a:pt x="89007" y="575673"/>
                </a:cubicBezTo>
                <a:cubicBezTo>
                  <a:pt x="89934" y="558761"/>
                  <a:pt x="89934" y="542081"/>
                  <a:pt x="91788" y="525864"/>
                </a:cubicBezTo>
                <a:cubicBezTo>
                  <a:pt x="93409" y="508952"/>
                  <a:pt x="95726" y="492272"/>
                  <a:pt x="74412" y="481615"/>
                </a:cubicBezTo>
                <a:close/>
                <a:moveTo>
                  <a:pt x="1900195" y="350954"/>
                </a:moveTo>
                <a:cubicBezTo>
                  <a:pt x="1913168" y="349101"/>
                  <a:pt x="1926142" y="347711"/>
                  <a:pt x="1939115" y="345163"/>
                </a:cubicBezTo>
                <a:cubicBezTo>
                  <a:pt x="1952089" y="342846"/>
                  <a:pt x="1956722" y="329177"/>
                  <a:pt x="1947224" y="319911"/>
                </a:cubicBezTo>
                <a:cubicBezTo>
                  <a:pt x="1942822" y="315509"/>
                  <a:pt x="1936335" y="312961"/>
                  <a:pt x="1930080" y="311107"/>
                </a:cubicBezTo>
                <a:cubicBezTo>
                  <a:pt x="1906218" y="303925"/>
                  <a:pt x="1881198" y="303230"/>
                  <a:pt x="1856409" y="302535"/>
                </a:cubicBezTo>
                <a:cubicBezTo>
                  <a:pt x="1810771" y="300914"/>
                  <a:pt x="1764900" y="299755"/>
                  <a:pt x="1719262" y="297902"/>
                </a:cubicBezTo>
                <a:cubicBezTo>
                  <a:pt x="1683816" y="296512"/>
                  <a:pt x="1648139" y="294195"/>
                  <a:pt x="1612694" y="292574"/>
                </a:cubicBezTo>
                <a:cubicBezTo>
                  <a:pt x="1602037" y="292110"/>
                  <a:pt x="1596014" y="299987"/>
                  <a:pt x="1599257" y="310412"/>
                </a:cubicBezTo>
                <a:cubicBezTo>
                  <a:pt x="1602732" y="321532"/>
                  <a:pt x="1610609" y="328251"/>
                  <a:pt x="1622192" y="330799"/>
                </a:cubicBezTo>
                <a:cubicBezTo>
                  <a:pt x="1659028" y="339602"/>
                  <a:pt x="1696326" y="343541"/>
                  <a:pt x="1733857" y="345394"/>
                </a:cubicBezTo>
                <a:cubicBezTo>
                  <a:pt x="1773240" y="347248"/>
                  <a:pt x="1812392" y="347479"/>
                  <a:pt x="1851776" y="348174"/>
                </a:cubicBezTo>
                <a:cubicBezTo>
                  <a:pt x="1867761" y="348406"/>
                  <a:pt x="1883978" y="348174"/>
                  <a:pt x="1899963" y="348174"/>
                </a:cubicBezTo>
                <a:cubicBezTo>
                  <a:pt x="1899963" y="349101"/>
                  <a:pt x="1900195" y="350028"/>
                  <a:pt x="1900195" y="350954"/>
                </a:cubicBezTo>
                <a:close/>
                <a:moveTo>
                  <a:pt x="1868456" y="40518"/>
                </a:moveTo>
                <a:cubicBezTo>
                  <a:pt x="1839034" y="52333"/>
                  <a:pt x="1808917" y="62526"/>
                  <a:pt x="1779727" y="75500"/>
                </a:cubicBezTo>
                <a:cubicBezTo>
                  <a:pt x="1758182" y="84998"/>
                  <a:pt x="1735247" y="91485"/>
                  <a:pt x="1713006" y="99593"/>
                </a:cubicBezTo>
                <a:cubicBezTo>
                  <a:pt x="1687523" y="109092"/>
                  <a:pt x="1664819" y="125309"/>
                  <a:pt x="1637714" y="131795"/>
                </a:cubicBezTo>
                <a:cubicBezTo>
                  <a:pt x="1630532" y="133417"/>
                  <a:pt x="1624509" y="139672"/>
                  <a:pt x="1617559" y="143147"/>
                </a:cubicBezTo>
                <a:cubicBezTo>
                  <a:pt x="1601574" y="151024"/>
                  <a:pt x="1585357" y="158206"/>
                  <a:pt x="1569372" y="166314"/>
                </a:cubicBezTo>
                <a:cubicBezTo>
                  <a:pt x="1558483" y="171874"/>
                  <a:pt x="1556398" y="178361"/>
                  <a:pt x="1560337" y="188323"/>
                </a:cubicBezTo>
                <a:cubicBezTo>
                  <a:pt x="1564275" y="198053"/>
                  <a:pt x="1570298" y="201064"/>
                  <a:pt x="1582345" y="196663"/>
                </a:cubicBezTo>
                <a:cubicBezTo>
                  <a:pt x="1606902" y="187859"/>
                  <a:pt x="1631459" y="178824"/>
                  <a:pt x="1655784" y="169326"/>
                </a:cubicBezTo>
                <a:cubicBezTo>
                  <a:pt x="1662966" y="166546"/>
                  <a:pt x="1668989" y="160986"/>
                  <a:pt x="1675939" y="158437"/>
                </a:cubicBezTo>
                <a:cubicBezTo>
                  <a:pt x="1705361" y="147317"/>
                  <a:pt x="1735478" y="137587"/>
                  <a:pt x="1764669" y="125772"/>
                </a:cubicBezTo>
                <a:cubicBezTo>
                  <a:pt x="1786446" y="116969"/>
                  <a:pt x="1809381" y="111177"/>
                  <a:pt x="1830463" y="99593"/>
                </a:cubicBezTo>
                <a:cubicBezTo>
                  <a:pt x="1846911" y="90558"/>
                  <a:pt x="1866140" y="86852"/>
                  <a:pt x="1883978" y="80133"/>
                </a:cubicBezTo>
                <a:cubicBezTo>
                  <a:pt x="1890001" y="77817"/>
                  <a:pt x="1896025" y="74573"/>
                  <a:pt x="1900890" y="70403"/>
                </a:cubicBezTo>
                <a:cubicBezTo>
                  <a:pt x="1907145" y="65075"/>
                  <a:pt x="1909925" y="57661"/>
                  <a:pt x="1907145" y="49321"/>
                </a:cubicBezTo>
                <a:cubicBezTo>
                  <a:pt x="1904597" y="41908"/>
                  <a:pt x="1895793" y="36348"/>
                  <a:pt x="1884673" y="36348"/>
                </a:cubicBezTo>
                <a:cubicBezTo>
                  <a:pt x="1880966" y="36811"/>
                  <a:pt x="1874480" y="38201"/>
                  <a:pt x="1868456" y="40518"/>
                </a:cubicBezTo>
                <a:close/>
                <a:moveTo>
                  <a:pt x="1847838" y="602547"/>
                </a:moveTo>
                <a:cubicBezTo>
                  <a:pt x="1847143" y="591195"/>
                  <a:pt x="1840193" y="584013"/>
                  <a:pt x="1830694" y="579148"/>
                </a:cubicBezTo>
                <a:cubicBezTo>
                  <a:pt x="1803589" y="565480"/>
                  <a:pt x="1776252" y="551811"/>
                  <a:pt x="1749147" y="538143"/>
                </a:cubicBezTo>
                <a:cubicBezTo>
                  <a:pt x="1711848" y="519377"/>
                  <a:pt x="1674549" y="500381"/>
                  <a:pt x="1637019" y="481847"/>
                </a:cubicBezTo>
                <a:cubicBezTo>
                  <a:pt x="1620339" y="473739"/>
                  <a:pt x="1603427" y="466094"/>
                  <a:pt x="1586284" y="459144"/>
                </a:cubicBezTo>
                <a:cubicBezTo>
                  <a:pt x="1582345" y="457522"/>
                  <a:pt x="1574700" y="458680"/>
                  <a:pt x="1572152" y="461460"/>
                </a:cubicBezTo>
                <a:cubicBezTo>
                  <a:pt x="1569603" y="464704"/>
                  <a:pt x="1568908" y="472580"/>
                  <a:pt x="1570993" y="476055"/>
                </a:cubicBezTo>
                <a:cubicBezTo>
                  <a:pt x="1575627" y="483237"/>
                  <a:pt x="1581650" y="490651"/>
                  <a:pt x="1589064" y="495052"/>
                </a:cubicBezTo>
                <a:cubicBezTo>
                  <a:pt x="1617327" y="512659"/>
                  <a:pt x="1645591" y="530729"/>
                  <a:pt x="1675244" y="546019"/>
                </a:cubicBezTo>
                <a:cubicBezTo>
                  <a:pt x="1714860" y="566638"/>
                  <a:pt x="1755633" y="584940"/>
                  <a:pt x="1796407" y="603705"/>
                </a:cubicBezTo>
                <a:cubicBezTo>
                  <a:pt x="1808686" y="609497"/>
                  <a:pt x="1822354" y="612740"/>
                  <a:pt x="1831621" y="615752"/>
                </a:cubicBezTo>
                <a:cubicBezTo>
                  <a:pt x="1844826" y="615983"/>
                  <a:pt x="1848533" y="612045"/>
                  <a:pt x="1847838" y="602547"/>
                </a:cubicBezTo>
                <a:close/>
                <a:moveTo>
                  <a:pt x="1183643" y="412578"/>
                </a:moveTo>
                <a:cubicBezTo>
                  <a:pt x="1136151" y="407481"/>
                  <a:pt x="1094451" y="391265"/>
                  <a:pt x="1065029" y="353039"/>
                </a:cubicBezTo>
                <a:cubicBezTo>
                  <a:pt x="1036765" y="316667"/>
                  <a:pt x="1030973" y="275894"/>
                  <a:pt x="1046495" y="231413"/>
                </a:cubicBezTo>
                <a:cubicBezTo>
                  <a:pt x="1061554" y="188554"/>
                  <a:pt x="1093060" y="164229"/>
                  <a:pt x="1133371" y="150561"/>
                </a:cubicBezTo>
                <a:cubicBezTo>
                  <a:pt x="1177620" y="135270"/>
                  <a:pt x="1219783" y="144306"/>
                  <a:pt x="1259630" y="167704"/>
                </a:cubicBezTo>
                <a:cubicBezTo>
                  <a:pt x="1281407" y="180446"/>
                  <a:pt x="1297624" y="197126"/>
                  <a:pt x="1308049" y="220756"/>
                </a:cubicBezTo>
                <a:cubicBezTo>
                  <a:pt x="1315694" y="238131"/>
                  <a:pt x="1316621" y="255507"/>
                  <a:pt x="1314536" y="273345"/>
                </a:cubicBezTo>
                <a:cubicBezTo>
                  <a:pt x="1310134" y="308327"/>
                  <a:pt x="1296697" y="339371"/>
                  <a:pt x="1272836" y="366244"/>
                </a:cubicBezTo>
                <a:cubicBezTo>
                  <a:pt x="1256155" y="385010"/>
                  <a:pt x="1237158" y="399605"/>
                  <a:pt x="1213528" y="407018"/>
                </a:cubicBezTo>
                <a:cubicBezTo>
                  <a:pt x="1203798" y="410030"/>
                  <a:pt x="1193605" y="410725"/>
                  <a:pt x="1183643" y="412578"/>
                </a:cubicBezTo>
                <a:close/>
                <a:moveTo>
                  <a:pt x="1286504" y="256665"/>
                </a:moveTo>
                <a:cubicBezTo>
                  <a:pt x="1287894" y="224926"/>
                  <a:pt x="1277006" y="205930"/>
                  <a:pt x="1252217" y="194346"/>
                </a:cubicBezTo>
                <a:cubicBezTo>
                  <a:pt x="1229745" y="183689"/>
                  <a:pt x="1206115" y="180446"/>
                  <a:pt x="1181326" y="178593"/>
                </a:cubicBezTo>
                <a:cubicBezTo>
                  <a:pt x="1160708" y="176971"/>
                  <a:pt x="1144259" y="182994"/>
                  <a:pt x="1127811" y="192956"/>
                </a:cubicBezTo>
                <a:cubicBezTo>
                  <a:pt x="1120629" y="197358"/>
                  <a:pt x="1113679" y="202223"/>
                  <a:pt x="1107887" y="208015"/>
                </a:cubicBezTo>
                <a:cubicBezTo>
                  <a:pt x="1087269" y="228401"/>
                  <a:pt x="1069199" y="250642"/>
                  <a:pt x="1070820" y="282380"/>
                </a:cubicBezTo>
                <a:cubicBezTo>
                  <a:pt x="1073137" y="325934"/>
                  <a:pt x="1109741" y="364159"/>
                  <a:pt x="1153526" y="370878"/>
                </a:cubicBezTo>
                <a:cubicBezTo>
                  <a:pt x="1197543" y="377596"/>
                  <a:pt x="1230440" y="359294"/>
                  <a:pt x="1259167" y="328482"/>
                </a:cubicBezTo>
                <a:cubicBezTo>
                  <a:pt x="1279091" y="306937"/>
                  <a:pt x="1283492" y="280064"/>
                  <a:pt x="1286504" y="256665"/>
                </a:cubicBezTo>
                <a:close/>
                <a:moveTo>
                  <a:pt x="558600" y="402385"/>
                </a:moveTo>
                <a:cubicBezTo>
                  <a:pt x="591266" y="402385"/>
                  <a:pt x="611421" y="420455"/>
                  <a:pt x="625321" y="446865"/>
                </a:cubicBezTo>
                <a:cubicBezTo>
                  <a:pt x="629028" y="453815"/>
                  <a:pt x="630418" y="463082"/>
                  <a:pt x="629954" y="470959"/>
                </a:cubicBezTo>
                <a:cubicBezTo>
                  <a:pt x="627406" y="504087"/>
                  <a:pt x="594046" y="540228"/>
                  <a:pt x="561380" y="546946"/>
                </a:cubicBezTo>
                <a:cubicBezTo>
                  <a:pt x="513657" y="556676"/>
                  <a:pt x="481455" y="531424"/>
                  <a:pt x="476821" y="480689"/>
                </a:cubicBezTo>
                <a:cubicBezTo>
                  <a:pt x="473346" y="441537"/>
                  <a:pt x="494891" y="411188"/>
                  <a:pt x="534507" y="407250"/>
                </a:cubicBezTo>
                <a:cubicBezTo>
                  <a:pt x="542615" y="406555"/>
                  <a:pt x="550492" y="404006"/>
                  <a:pt x="558600" y="402385"/>
                </a:cubicBezTo>
                <a:close/>
                <a:moveTo>
                  <a:pt x="573890" y="438988"/>
                </a:moveTo>
                <a:cubicBezTo>
                  <a:pt x="568330" y="439452"/>
                  <a:pt x="564624" y="439452"/>
                  <a:pt x="561149" y="440378"/>
                </a:cubicBezTo>
                <a:cubicBezTo>
                  <a:pt x="532422" y="447792"/>
                  <a:pt x="516900" y="457985"/>
                  <a:pt x="518290" y="491577"/>
                </a:cubicBezTo>
                <a:cubicBezTo>
                  <a:pt x="519217" y="511501"/>
                  <a:pt x="524545" y="514744"/>
                  <a:pt x="544237" y="509184"/>
                </a:cubicBezTo>
                <a:cubicBezTo>
                  <a:pt x="546554" y="508489"/>
                  <a:pt x="549102" y="508721"/>
                  <a:pt x="551187" y="507794"/>
                </a:cubicBezTo>
                <a:cubicBezTo>
                  <a:pt x="570184" y="499222"/>
                  <a:pt x="588254" y="490419"/>
                  <a:pt x="593582" y="466789"/>
                </a:cubicBezTo>
                <a:cubicBezTo>
                  <a:pt x="597752" y="447328"/>
                  <a:pt x="591497" y="438062"/>
                  <a:pt x="573890" y="438988"/>
                </a:cubicBezTo>
                <a:close/>
                <a:moveTo>
                  <a:pt x="1049970" y="514512"/>
                </a:moveTo>
                <a:cubicBezTo>
                  <a:pt x="1049507" y="553665"/>
                  <a:pt x="1032827" y="576831"/>
                  <a:pt x="1003636" y="593048"/>
                </a:cubicBezTo>
                <a:cubicBezTo>
                  <a:pt x="979543" y="606485"/>
                  <a:pt x="954754" y="611350"/>
                  <a:pt x="930429" y="597218"/>
                </a:cubicBezTo>
                <a:cubicBezTo>
                  <a:pt x="893130" y="575673"/>
                  <a:pt x="869268" y="539533"/>
                  <a:pt x="890582" y="489724"/>
                </a:cubicBezTo>
                <a:cubicBezTo>
                  <a:pt x="897532" y="473507"/>
                  <a:pt x="902165" y="455205"/>
                  <a:pt x="919772" y="446402"/>
                </a:cubicBezTo>
                <a:cubicBezTo>
                  <a:pt x="928112" y="442232"/>
                  <a:pt x="937842" y="436903"/>
                  <a:pt x="946414" y="438062"/>
                </a:cubicBezTo>
                <a:cubicBezTo>
                  <a:pt x="971203" y="441305"/>
                  <a:pt x="995991" y="446170"/>
                  <a:pt x="1017768" y="460070"/>
                </a:cubicBezTo>
                <a:cubicBezTo>
                  <a:pt x="1039545" y="473970"/>
                  <a:pt x="1052750" y="492504"/>
                  <a:pt x="1049970" y="514512"/>
                </a:cubicBezTo>
                <a:close/>
                <a:moveTo>
                  <a:pt x="970508" y="471654"/>
                </a:moveTo>
                <a:cubicBezTo>
                  <a:pt x="942012" y="472812"/>
                  <a:pt x="918845" y="489492"/>
                  <a:pt x="913054" y="520536"/>
                </a:cubicBezTo>
                <a:cubicBezTo>
                  <a:pt x="906567" y="554823"/>
                  <a:pt x="936221" y="582160"/>
                  <a:pt x="970044" y="573820"/>
                </a:cubicBezTo>
                <a:cubicBezTo>
                  <a:pt x="992285" y="568260"/>
                  <a:pt x="1007111" y="552738"/>
                  <a:pt x="1024255" y="540228"/>
                </a:cubicBezTo>
                <a:cubicBezTo>
                  <a:pt x="1029352" y="536521"/>
                  <a:pt x="1035143" y="527023"/>
                  <a:pt x="1033522" y="522158"/>
                </a:cubicBezTo>
                <a:cubicBezTo>
                  <a:pt x="1030047" y="510574"/>
                  <a:pt x="1024950" y="497601"/>
                  <a:pt x="1016378" y="489724"/>
                </a:cubicBezTo>
                <a:cubicBezTo>
                  <a:pt x="1003636" y="478140"/>
                  <a:pt x="986261" y="473507"/>
                  <a:pt x="970508" y="471654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28" title="IMG_287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50" y="427749"/>
            <a:ext cx="3656297" cy="27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8" title="IMG_1269 (1)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2227" y="1928100"/>
            <a:ext cx="3479700" cy="260979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8"/>
          <p:cNvSpPr txBox="1"/>
          <p:nvPr/>
        </p:nvSpPr>
        <p:spPr>
          <a:xfrm>
            <a:off x="626525" y="3471025"/>
            <a:ext cx="278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Cottey College Visit</a:t>
            </a:r>
            <a:endParaRPr sz="2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/>
          <p:nvPr/>
        </p:nvSpPr>
        <p:spPr>
          <a:xfrm>
            <a:off x="4553950" y="1366200"/>
            <a:ext cx="41904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Chapter FT Atchison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67" name="Google Shape;267;p29"/>
          <p:cNvSpPr/>
          <p:nvPr/>
        </p:nvSpPr>
        <p:spPr>
          <a:xfrm>
            <a:off x="8085066" y="4116840"/>
            <a:ext cx="248784" cy="334351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9"/>
          <p:cNvSpPr txBox="1"/>
          <p:nvPr/>
        </p:nvSpPr>
        <p:spPr>
          <a:xfrm flipH="1">
            <a:off x="4398150" y="3185650"/>
            <a:ext cx="419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Organized April 3, 1950</a:t>
            </a:r>
            <a:endParaRPr/>
          </a:p>
        </p:txBody>
      </p:sp>
      <p:sp>
        <p:nvSpPr>
          <p:cNvPr id="269" name="Google Shape;269;p29"/>
          <p:cNvSpPr/>
          <p:nvPr/>
        </p:nvSpPr>
        <p:spPr>
          <a:xfrm>
            <a:off x="5368792" y="4240016"/>
            <a:ext cx="529387" cy="711466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9"/>
          <p:cNvSpPr/>
          <p:nvPr/>
        </p:nvSpPr>
        <p:spPr>
          <a:xfrm flipH="1" rot="-1299465">
            <a:off x="7900000" y="495553"/>
            <a:ext cx="907166" cy="968638"/>
          </a:xfrm>
          <a:custGeom>
            <a:rect b="b" l="l" r="r" t="t"/>
            <a:pathLst>
              <a:path extrusionOk="0" h="1098158" w="816586">
                <a:moveTo>
                  <a:pt x="308859" y="1021711"/>
                </a:moveTo>
                <a:cubicBezTo>
                  <a:pt x="309407" y="950569"/>
                  <a:pt x="309407" y="879426"/>
                  <a:pt x="311048" y="808009"/>
                </a:cubicBezTo>
                <a:cubicBezTo>
                  <a:pt x="312142" y="756567"/>
                  <a:pt x="313783" y="704852"/>
                  <a:pt x="317340" y="653410"/>
                </a:cubicBezTo>
                <a:cubicBezTo>
                  <a:pt x="319802" y="615923"/>
                  <a:pt x="325820" y="578437"/>
                  <a:pt x="329650" y="541223"/>
                </a:cubicBezTo>
                <a:cubicBezTo>
                  <a:pt x="330744" y="531373"/>
                  <a:pt x="329650" y="521249"/>
                  <a:pt x="331018" y="511398"/>
                </a:cubicBezTo>
                <a:cubicBezTo>
                  <a:pt x="335121" y="479384"/>
                  <a:pt x="340045" y="447643"/>
                  <a:pt x="344696" y="415629"/>
                </a:cubicBezTo>
                <a:cubicBezTo>
                  <a:pt x="347158" y="399485"/>
                  <a:pt x="349346" y="383067"/>
                  <a:pt x="351808" y="366923"/>
                </a:cubicBezTo>
                <a:cubicBezTo>
                  <a:pt x="354270" y="351053"/>
                  <a:pt x="364939" y="342844"/>
                  <a:pt x="379438" y="342297"/>
                </a:cubicBezTo>
                <a:cubicBezTo>
                  <a:pt x="396399" y="341476"/>
                  <a:pt x="413633" y="342571"/>
                  <a:pt x="430320" y="344760"/>
                </a:cubicBezTo>
                <a:cubicBezTo>
                  <a:pt x="442904" y="346401"/>
                  <a:pt x="450290" y="355705"/>
                  <a:pt x="450837" y="369933"/>
                </a:cubicBezTo>
                <a:cubicBezTo>
                  <a:pt x="451658" y="386351"/>
                  <a:pt x="451111" y="403042"/>
                  <a:pt x="450016" y="419460"/>
                </a:cubicBezTo>
                <a:cubicBezTo>
                  <a:pt x="447828" y="461051"/>
                  <a:pt x="445092" y="502916"/>
                  <a:pt x="442630" y="544507"/>
                </a:cubicBezTo>
                <a:cubicBezTo>
                  <a:pt x="439895" y="587466"/>
                  <a:pt x="436885" y="630152"/>
                  <a:pt x="434423" y="673111"/>
                </a:cubicBezTo>
                <a:cubicBezTo>
                  <a:pt x="432508" y="705399"/>
                  <a:pt x="432235" y="737961"/>
                  <a:pt x="429773" y="770249"/>
                </a:cubicBezTo>
                <a:cubicBezTo>
                  <a:pt x="425122" y="835919"/>
                  <a:pt x="419378" y="901589"/>
                  <a:pt x="414180" y="967533"/>
                </a:cubicBezTo>
                <a:cubicBezTo>
                  <a:pt x="412265" y="992707"/>
                  <a:pt x="410624" y="1018154"/>
                  <a:pt x="408709" y="1043328"/>
                </a:cubicBezTo>
                <a:cubicBezTo>
                  <a:pt x="407888" y="1056188"/>
                  <a:pt x="407067" y="1069049"/>
                  <a:pt x="405426" y="1081909"/>
                </a:cubicBezTo>
                <a:cubicBezTo>
                  <a:pt x="404058" y="1093128"/>
                  <a:pt x="400776" y="1096685"/>
                  <a:pt x="390380" y="1097506"/>
                </a:cubicBezTo>
                <a:cubicBezTo>
                  <a:pt x="369043" y="1099695"/>
                  <a:pt x="347978" y="1096138"/>
                  <a:pt x="327461" y="1090392"/>
                </a:cubicBezTo>
                <a:cubicBezTo>
                  <a:pt x="318160" y="1087929"/>
                  <a:pt x="312416" y="1081088"/>
                  <a:pt x="311869" y="1070964"/>
                </a:cubicBezTo>
                <a:cubicBezTo>
                  <a:pt x="310774" y="1054547"/>
                  <a:pt x="309954" y="1038129"/>
                  <a:pt x="309133" y="1021711"/>
                </a:cubicBezTo>
                <a:cubicBezTo>
                  <a:pt x="309133" y="1021711"/>
                  <a:pt x="309133" y="1021711"/>
                  <a:pt x="308859" y="1021711"/>
                </a:cubicBezTo>
                <a:close/>
                <a:moveTo>
                  <a:pt x="418830" y="520701"/>
                </a:moveTo>
                <a:cubicBezTo>
                  <a:pt x="397493" y="535477"/>
                  <a:pt x="379711" y="547790"/>
                  <a:pt x="361656" y="559830"/>
                </a:cubicBezTo>
                <a:cubicBezTo>
                  <a:pt x="355091" y="564208"/>
                  <a:pt x="355365" y="570228"/>
                  <a:pt x="354817" y="576795"/>
                </a:cubicBezTo>
                <a:cubicBezTo>
                  <a:pt x="352355" y="609630"/>
                  <a:pt x="349346" y="642465"/>
                  <a:pt x="347431" y="675300"/>
                </a:cubicBezTo>
                <a:cubicBezTo>
                  <a:pt x="346337" y="695549"/>
                  <a:pt x="343602" y="715797"/>
                  <a:pt x="347705" y="737414"/>
                </a:cubicBezTo>
                <a:cubicBezTo>
                  <a:pt x="351808" y="736319"/>
                  <a:pt x="354544" y="736045"/>
                  <a:pt x="357280" y="734951"/>
                </a:cubicBezTo>
                <a:cubicBezTo>
                  <a:pt x="370410" y="728384"/>
                  <a:pt x="382994" y="720996"/>
                  <a:pt x="396399" y="715250"/>
                </a:cubicBezTo>
                <a:cubicBezTo>
                  <a:pt x="404879" y="711693"/>
                  <a:pt x="407888" y="705946"/>
                  <a:pt x="408435" y="697738"/>
                </a:cubicBezTo>
                <a:cubicBezTo>
                  <a:pt x="409803" y="677763"/>
                  <a:pt x="411171" y="657788"/>
                  <a:pt x="412539" y="637814"/>
                </a:cubicBezTo>
                <a:cubicBezTo>
                  <a:pt x="414454" y="600600"/>
                  <a:pt x="416368" y="562840"/>
                  <a:pt x="418830" y="520701"/>
                </a:cubicBezTo>
                <a:close/>
                <a:moveTo>
                  <a:pt x="394210" y="908430"/>
                </a:moveTo>
                <a:cubicBezTo>
                  <a:pt x="395031" y="871217"/>
                  <a:pt x="400776" y="835098"/>
                  <a:pt x="401596" y="794875"/>
                </a:cubicBezTo>
                <a:cubicBezTo>
                  <a:pt x="379711" y="806915"/>
                  <a:pt x="361109" y="817312"/>
                  <a:pt x="342781" y="827437"/>
                </a:cubicBezTo>
                <a:cubicBezTo>
                  <a:pt x="342781" y="863008"/>
                  <a:pt x="342781" y="896664"/>
                  <a:pt x="342781" y="931688"/>
                </a:cubicBezTo>
                <a:cubicBezTo>
                  <a:pt x="360289" y="923753"/>
                  <a:pt x="376155" y="916639"/>
                  <a:pt x="394210" y="908430"/>
                </a:cubicBezTo>
                <a:close/>
                <a:moveTo>
                  <a:pt x="426490" y="368291"/>
                </a:moveTo>
                <a:cubicBezTo>
                  <a:pt x="412812" y="369386"/>
                  <a:pt x="401049" y="370754"/>
                  <a:pt x="389560" y="371301"/>
                </a:cubicBezTo>
                <a:cubicBezTo>
                  <a:pt x="377523" y="371849"/>
                  <a:pt x="375334" y="373490"/>
                  <a:pt x="374240" y="385530"/>
                </a:cubicBezTo>
                <a:cubicBezTo>
                  <a:pt x="371505" y="414261"/>
                  <a:pt x="368769" y="442718"/>
                  <a:pt x="366033" y="471449"/>
                </a:cubicBezTo>
                <a:cubicBezTo>
                  <a:pt x="366033" y="472270"/>
                  <a:pt x="367128" y="473364"/>
                  <a:pt x="367948" y="474459"/>
                </a:cubicBezTo>
                <a:cubicBezTo>
                  <a:pt x="386003" y="466797"/>
                  <a:pt x="404332" y="459135"/>
                  <a:pt x="424028" y="450927"/>
                </a:cubicBezTo>
                <a:cubicBezTo>
                  <a:pt x="425396" y="429310"/>
                  <a:pt x="426764" y="406599"/>
                  <a:pt x="427858" y="383615"/>
                </a:cubicBezTo>
                <a:cubicBezTo>
                  <a:pt x="428132" y="378963"/>
                  <a:pt x="427037" y="374311"/>
                  <a:pt x="426490" y="368291"/>
                </a:cubicBezTo>
                <a:close/>
                <a:moveTo>
                  <a:pt x="339225" y="1009672"/>
                </a:moveTo>
                <a:cubicBezTo>
                  <a:pt x="338404" y="1029920"/>
                  <a:pt x="338130" y="1050716"/>
                  <a:pt x="341960" y="1071511"/>
                </a:cubicBezTo>
                <a:cubicBezTo>
                  <a:pt x="355365" y="1072332"/>
                  <a:pt x="367401" y="1072880"/>
                  <a:pt x="380259" y="1073427"/>
                </a:cubicBezTo>
                <a:cubicBezTo>
                  <a:pt x="382173" y="1044149"/>
                  <a:pt x="383815" y="1015965"/>
                  <a:pt x="385730" y="984772"/>
                </a:cubicBezTo>
                <a:cubicBezTo>
                  <a:pt x="368222" y="994075"/>
                  <a:pt x="353997" y="1001737"/>
                  <a:pt x="339225" y="1009672"/>
                </a:cubicBezTo>
                <a:close/>
                <a:moveTo>
                  <a:pt x="390654" y="933604"/>
                </a:moveTo>
                <a:cubicBezTo>
                  <a:pt x="376702" y="940992"/>
                  <a:pt x="364119" y="947285"/>
                  <a:pt x="351808" y="953578"/>
                </a:cubicBezTo>
                <a:cubicBezTo>
                  <a:pt x="338677" y="960419"/>
                  <a:pt x="337036" y="965892"/>
                  <a:pt x="343328" y="983677"/>
                </a:cubicBezTo>
                <a:cubicBezTo>
                  <a:pt x="357280" y="976289"/>
                  <a:pt x="371505" y="969449"/>
                  <a:pt x="384909" y="961787"/>
                </a:cubicBezTo>
                <a:cubicBezTo>
                  <a:pt x="387371" y="960419"/>
                  <a:pt x="388739" y="956041"/>
                  <a:pt x="389286" y="952758"/>
                </a:cubicBezTo>
                <a:cubicBezTo>
                  <a:pt x="390380" y="947285"/>
                  <a:pt x="390380" y="941539"/>
                  <a:pt x="390654" y="933604"/>
                </a:cubicBezTo>
                <a:close/>
                <a:moveTo>
                  <a:pt x="345790" y="795422"/>
                </a:moveTo>
                <a:cubicBezTo>
                  <a:pt x="364939" y="784204"/>
                  <a:pt x="382994" y="773806"/>
                  <a:pt x="400776" y="762587"/>
                </a:cubicBezTo>
                <a:cubicBezTo>
                  <a:pt x="406520" y="758756"/>
                  <a:pt x="405973" y="752737"/>
                  <a:pt x="399955" y="745622"/>
                </a:cubicBezTo>
                <a:cubicBezTo>
                  <a:pt x="380806" y="754105"/>
                  <a:pt x="361930" y="762587"/>
                  <a:pt x="342234" y="771343"/>
                </a:cubicBezTo>
                <a:cubicBezTo>
                  <a:pt x="343602" y="779005"/>
                  <a:pt x="344696" y="786393"/>
                  <a:pt x="345790" y="795422"/>
                </a:cubicBezTo>
                <a:close/>
                <a:moveTo>
                  <a:pt x="422387" y="488140"/>
                </a:moveTo>
                <a:cubicBezTo>
                  <a:pt x="421566" y="487045"/>
                  <a:pt x="420745" y="486224"/>
                  <a:pt x="420198" y="485130"/>
                </a:cubicBezTo>
                <a:cubicBezTo>
                  <a:pt x="416095" y="486772"/>
                  <a:pt x="411718" y="487866"/>
                  <a:pt x="407888" y="489782"/>
                </a:cubicBezTo>
                <a:cubicBezTo>
                  <a:pt x="396125" y="495254"/>
                  <a:pt x="384909" y="501548"/>
                  <a:pt x="373146" y="506473"/>
                </a:cubicBezTo>
                <a:cubicBezTo>
                  <a:pt x="357553" y="513040"/>
                  <a:pt x="357280" y="513040"/>
                  <a:pt x="360562" y="532741"/>
                </a:cubicBezTo>
                <a:cubicBezTo>
                  <a:pt x="380532" y="519607"/>
                  <a:pt x="399955" y="506746"/>
                  <a:pt x="419104" y="493886"/>
                </a:cubicBezTo>
                <a:cubicBezTo>
                  <a:pt x="420745" y="492518"/>
                  <a:pt x="421293" y="490055"/>
                  <a:pt x="422387" y="488140"/>
                </a:cubicBezTo>
                <a:close/>
                <a:moveTo>
                  <a:pt x="370410" y="269512"/>
                </a:moveTo>
                <a:cubicBezTo>
                  <a:pt x="336215" y="248169"/>
                  <a:pt x="341139" y="215334"/>
                  <a:pt x="348799" y="184414"/>
                </a:cubicBezTo>
                <a:cubicBezTo>
                  <a:pt x="358100" y="146654"/>
                  <a:pt x="373420" y="110262"/>
                  <a:pt x="398587" y="80163"/>
                </a:cubicBezTo>
                <a:cubicBezTo>
                  <a:pt x="419925" y="54168"/>
                  <a:pt x="448375" y="52253"/>
                  <a:pt x="466703" y="82078"/>
                </a:cubicBezTo>
                <a:cubicBezTo>
                  <a:pt x="478467" y="101232"/>
                  <a:pt x="485306" y="122575"/>
                  <a:pt x="486673" y="145560"/>
                </a:cubicBezTo>
                <a:cubicBezTo>
                  <a:pt x="487220" y="157325"/>
                  <a:pt x="489956" y="169091"/>
                  <a:pt x="489135" y="180584"/>
                </a:cubicBezTo>
                <a:cubicBezTo>
                  <a:pt x="488041" y="197549"/>
                  <a:pt x="486400" y="214787"/>
                  <a:pt x="481476" y="230931"/>
                </a:cubicBezTo>
                <a:cubicBezTo>
                  <a:pt x="475184" y="251727"/>
                  <a:pt x="466703" y="271701"/>
                  <a:pt x="448648" y="286204"/>
                </a:cubicBezTo>
                <a:cubicBezTo>
                  <a:pt x="435518" y="296601"/>
                  <a:pt x="421019" y="299064"/>
                  <a:pt x="405700" y="297149"/>
                </a:cubicBezTo>
                <a:cubicBezTo>
                  <a:pt x="396399" y="296054"/>
                  <a:pt x="387371" y="293044"/>
                  <a:pt x="378344" y="290034"/>
                </a:cubicBezTo>
                <a:cubicBezTo>
                  <a:pt x="367675" y="285930"/>
                  <a:pt x="366307" y="282099"/>
                  <a:pt x="370410" y="269512"/>
                </a:cubicBezTo>
                <a:close/>
                <a:moveTo>
                  <a:pt x="466703" y="173469"/>
                </a:moveTo>
                <a:cubicBezTo>
                  <a:pt x="465062" y="155957"/>
                  <a:pt x="464515" y="138172"/>
                  <a:pt x="461506" y="120933"/>
                </a:cubicBezTo>
                <a:cubicBezTo>
                  <a:pt x="459864" y="111356"/>
                  <a:pt x="455214" y="102053"/>
                  <a:pt x="450290" y="93571"/>
                </a:cubicBezTo>
                <a:cubicBezTo>
                  <a:pt x="443998" y="82625"/>
                  <a:pt x="437433" y="82625"/>
                  <a:pt x="430046" y="92202"/>
                </a:cubicBezTo>
                <a:cubicBezTo>
                  <a:pt x="402690" y="128868"/>
                  <a:pt x="380532" y="167997"/>
                  <a:pt x="373967" y="213966"/>
                </a:cubicBezTo>
                <a:cubicBezTo>
                  <a:pt x="371505" y="232573"/>
                  <a:pt x="368495" y="252274"/>
                  <a:pt x="390927" y="262672"/>
                </a:cubicBezTo>
                <a:cubicBezTo>
                  <a:pt x="392842" y="263493"/>
                  <a:pt x="394484" y="265682"/>
                  <a:pt x="395851" y="267597"/>
                </a:cubicBezTo>
                <a:cubicBezTo>
                  <a:pt x="400228" y="274164"/>
                  <a:pt x="407341" y="274438"/>
                  <a:pt x="413359" y="272249"/>
                </a:cubicBezTo>
                <a:cubicBezTo>
                  <a:pt x="426764" y="267597"/>
                  <a:pt x="438527" y="260209"/>
                  <a:pt x="446460" y="247622"/>
                </a:cubicBezTo>
                <a:cubicBezTo>
                  <a:pt x="460685" y="224638"/>
                  <a:pt x="466156" y="200011"/>
                  <a:pt x="466703" y="173469"/>
                </a:cubicBezTo>
                <a:close/>
                <a:moveTo>
                  <a:pt x="207642" y="210409"/>
                </a:moveTo>
                <a:cubicBezTo>
                  <a:pt x="218585" y="208767"/>
                  <a:pt x="229801" y="207946"/>
                  <a:pt x="240469" y="205210"/>
                </a:cubicBezTo>
                <a:cubicBezTo>
                  <a:pt x="244026" y="204389"/>
                  <a:pt x="249223" y="199464"/>
                  <a:pt x="249223" y="196180"/>
                </a:cubicBezTo>
                <a:cubicBezTo>
                  <a:pt x="249497" y="191802"/>
                  <a:pt x="246761" y="184688"/>
                  <a:pt x="243205" y="183046"/>
                </a:cubicBezTo>
                <a:cubicBezTo>
                  <a:pt x="233630" y="178942"/>
                  <a:pt x="223235" y="174290"/>
                  <a:pt x="213113" y="174838"/>
                </a:cubicBezTo>
                <a:cubicBezTo>
                  <a:pt x="186305" y="176206"/>
                  <a:pt x="159769" y="180584"/>
                  <a:pt x="132960" y="182499"/>
                </a:cubicBezTo>
                <a:cubicBezTo>
                  <a:pt x="93568" y="185509"/>
                  <a:pt x="54175" y="189887"/>
                  <a:pt x="14783" y="197001"/>
                </a:cubicBezTo>
                <a:cubicBezTo>
                  <a:pt x="7396" y="198369"/>
                  <a:pt x="284" y="200832"/>
                  <a:pt x="10" y="209314"/>
                </a:cubicBezTo>
                <a:cubicBezTo>
                  <a:pt x="-263" y="217250"/>
                  <a:pt x="4934" y="222449"/>
                  <a:pt x="12868" y="224090"/>
                </a:cubicBezTo>
                <a:cubicBezTo>
                  <a:pt x="16697" y="224911"/>
                  <a:pt x="21074" y="225732"/>
                  <a:pt x="24904" y="225185"/>
                </a:cubicBezTo>
                <a:cubicBezTo>
                  <a:pt x="47063" y="223269"/>
                  <a:pt x="69221" y="220807"/>
                  <a:pt x="91653" y="219165"/>
                </a:cubicBezTo>
                <a:cubicBezTo>
                  <a:pt x="130225" y="215882"/>
                  <a:pt x="169070" y="212872"/>
                  <a:pt x="207642" y="209862"/>
                </a:cubicBezTo>
                <a:cubicBezTo>
                  <a:pt x="207642" y="210135"/>
                  <a:pt x="207642" y="210135"/>
                  <a:pt x="207642" y="210409"/>
                </a:cubicBezTo>
                <a:close/>
                <a:moveTo>
                  <a:pt x="743546" y="403863"/>
                </a:moveTo>
                <a:cubicBezTo>
                  <a:pt x="740537" y="398117"/>
                  <a:pt x="735066" y="392644"/>
                  <a:pt x="729321" y="389361"/>
                </a:cubicBezTo>
                <a:cubicBezTo>
                  <a:pt x="715643" y="381152"/>
                  <a:pt x="701144" y="374311"/>
                  <a:pt x="687193" y="366923"/>
                </a:cubicBezTo>
                <a:cubicBezTo>
                  <a:pt x="653818" y="349411"/>
                  <a:pt x="620444" y="331899"/>
                  <a:pt x="587070" y="314661"/>
                </a:cubicBezTo>
                <a:cubicBezTo>
                  <a:pt x="582419" y="312198"/>
                  <a:pt x="577222" y="310009"/>
                  <a:pt x="572024" y="309735"/>
                </a:cubicBezTo>
                <a:cubicBezTo>
                  <a:pt x="567373" y="309462"/>
                  <a:pt x="560534" y="311104"/>
                  <a:pt x="558620" y="314387"/>
                </a:cubicBezTo>
                <a:cubicBezTo>
                  <a:pt x="556431" y="317671"/>
                  <a:pt x="557252" y="325606"/>
                  <a:pt x="559987" y="328616"/>
                </a:cubicBezTo>
                <a:cubicBezTo>
                  <a:pt x="566279" y="335456"/>
                  <a:pt x="573939" y="340929"/>
                  <a:pt x="581872" y="345854"/>
                </a:cubicBezTo>
                <a:cubicBezTo>
                  <a:pt x="589805" y="350779"/>
                  <a:pt x="598559" y="354337"/>
                  <a:pt x="606766" y="358988"/>
                </a:cubicBezTo>
                <a:cubicBezTo>
                  <a:pt x="636311" y="376227"/>
                  <a:pt x="665034" y="394560"/>
                  <a:pt x="695126" y="410704"/>
                </a:cubicBezTo>
                <a:cubicBezTo>
                  <a:pt x="706342" y="416723"/>
                  <a:pt x="719746" y="418091"/>
                  <a:pt x="728500" y="420554"/>
                </a:cubicBezTo>
                <a:cubicBezTo>
                  <a:pt x="742725" y="420007"/>
                  <a:pt x="748197" y="413166"/>
                  <a:pt x="743546" y="403863"/>
                </a:cubicBezTo>
                <a:close/>
                <a:moveTo>
                  <a:pt x="813851" y="250358"/>
                </a:moveTo>
                <a:cubicBezTo>
                  <a:pt x="808653" y="241329"/>
                  <a:pt x="799626" y="238866"/>
                  <a:pt x="790051" y="237498"/>
                </a:cubicBezTo>
                <a:cubicBezTo>
                  <a:pt x="760507" y="232846"/>
                  <a:pt x="730962" y="227921"/>
                  <a:pt x="701691" y="222996"/>
                </a:cubicBezTo>
                <a:cubicBezTo>
                  <a:pt x="672694" y="218071"/>
                  <a:pt x="643697" y="212872"/>
                  <a:pt x="614699" y="208494"/>
                </a:cubicBezTo>
                <a:cubicBezTo>
                  <a:pt x="602936" y="206578"/>
                  <a:pt x="597192" y="214513"/>
                  <a:pt x="601568" y="225732"/>
                </a:cubicBezTo>
                <a:cubicBezTo>
                  <a:pt x="605398" y="235583"/>
                  <a:pt x="612784" y="242150"/>
                  <a:pt x="623180" y="244612"/>
                </a:cubicBezTo>
                <a:cubicBezTo>
                  <a:pt x="630019" y="245980"/>
                  <a:pt x="637131" y="247075"/>
                  <a:pt x="643970" y="248169"/>
                </a:cubicBezTo>
                <a:cubicBezTo>
                  <a:pt x="672420" y="252000"/>
                  <a:pt x="700871" y="256652"/>
                  <a:pt x="729595" y="259114"/>
                </a:cubicBezTo>
                <a:cubicBezTo>
                  <a:pt x="757498" y="261304"/>
                  <a:pt x="785674" y="261304"/>
                  <a:pt x="816587" y="262398"/>
                </a:cubicBezTo>
                <a:cubicBezTo>
                  <a:pt x="815219" y="255557"/>
                  <a:pt x="815219" y="252547"/>
                  <a:pt x="813851" y="250358"/>
                </a:cubicBezTo>
                <a:close/>
                <a:moveTo>
                  <a:pt x="222962" y="312198"/>
                </a:moveTo>
                <a:cubicBezTo>
                  <a:pt x="173174" y="337645"/>
                  <a:pt x="130772" y="374038"/>
                  <a:pt x="85908" y="406873"/>
                </a:cubicBezTo>
                <a:cubicBezTo>
                  <a:pt x="79890" y="411251"/>
                  <a:pt x="73324" y="415629"/>
                  <a:pt x="68127" y="421101"/>
                </a:cubicBezTo>
                <a:cubicBezTo>
                  <a:pt x="59920" y="430131"/>
                  <a:pt x="65118" y="445728"/>
                  <a:pt x="77154" y="446822"/>
                </a:cubicBezTo>
                <a:cubicBezTo>
                  <a:pt x="82078" y="447370"/>
                  <a:pt x="88370" y="444360"/>
                  <a:pt x="92747" y="441076"/>
                </a:cubicBezTo>
                <a:cubicBezTo>
                  <a:pt x="120103" y="420828"/>
                  <a:pt x="146638" y="399759"/>
                  <a:pt x="173721" y="379237"/>
                </a:cubicBezTo>
                <a:cubicBezTo>
                  <a:pt x="190682" y="366376"/>
                  <a:pt x="207916" y="354337"/>
                  <a:pt x="224329" y="341202"/>
                </a:cubicBezTo>
                <a:cubicBezTo>
                  <a:pt x="231442" y="335456"/>
                  <a:pt x="236366" y="327521"/>
                  <a:pt x="240469" y="322869"/>
                </a:cubicBezTo>
                <a:cubicBezTo>
                  <a:pt x="240743" y="309462"/>
                  <a:pt x="233083" y="306999"/>
                  <a:pt x="222962" y="312198"/>
                </a:cubicBezTo>
                <a:close/>
                <a:moveTo>
                  <a:pt x="764884" y="48422"/>
                </a:moveTo>
                <a:cubicBezTo>
                  <a:pt x="748470" y="54442"/>
                  <a:pt x="731783" y="60188"/>
                  <a:pt x="716190" y="68123"/>
                </a:cubicBezTo>
                <a:cubicBezTo>
                  <a:pt x="682816" y="85088"/>
                  <a:pt x="650262" y="103968"/>
                  <a:pt x="624274" y="132152"/>
                </a:cubicBezTo>
                <a:cubicBezTo>
                  <a:pt x="618529" y="138172"/>
                  <a:pt x="615520" y="143097"/>
                  <a:pt x="620718" y="150211"/>
                </a:cubicBezTo>
                <a:cubicBezTo>
                  <a:pt x="625915" y="157052"/>
                  <a:pt x="632207" y="157325"/>
                  <a:pt x="639320" y="153221"/>
                </a:cubicBezTo>
                <a:cubicBezTo>
                  <a:pt x="652998" y="145286"/>
                  <a:pt x="666949" y="137624"/>
                  <a:pt x="680354" y="129416"/>
                </a:cubicBezTo>
                <a:cubicBezTo>
                  <a:pt x="688287" y="124490"/>
                  <a:pt x="695400" y="118197"/>
                  <a:pt x="703606" y="113545"/>
                </a:cubicBezTo>
                <a:cubicBezTo>
                  <a:pt x="727680" y="98769"/>
                  <a:pt x="752026" y="84541"/>
                  <a:pt x="776373" y="70039"/>
                </a:cubicBezTo>
                <a:cubicBezTo>
                  <a:pt x="779656" y="68123"/>
                  <a:pt x="782118" y="65113"/>
                  <a:pt x="784033" y="63472"/>
                </a:cubicBezTo>
                <a:cubicBezTo>
                  <a:pt x="783759" y="52253"/>
                  <a:pt x="774458" y="45139"/>
                  <a:pt x="764884" y="48422"/>
                </a:cubicBezTo>
                <a:close/>
                <a:moveTo>
                  <a:pt x="226244" y="90013"/>
                </a:moveTo>
                <a:cubicBezTo>
                  <a:pt x="211746" y="77974"/>
                  <a:pt x="196973" y="66208"/>
                  <a:pt x="181107" y="56357"/>
                </a:cubicBezTo>
                <a:cubicBezTo>
                  <a:pt x="157854" y="41855"/>
                  <a:pt x="133781" y="29268"/>
                  <a:pt x="109981" y="16408"/>
                </a:cubicBezTo>
                <a:cubicBezTo>
                  <a:pt x="98492" y="10388"/>
                  <a:pt x="86729" y="5189"/>
                  <a:pt x="74692" y="538"/>
                </a:cubicBezTo>
                <a:cubicBezTo>
                  <a:pt x="71683" y="-557"/>
                  <a:pt x="65665" y="-10"/>
                  <a:pt x="63750" y="2453"/>
                </a:cubicBezTo>
                <a:cubicBezTo>
                  <a:pt x="61561" y="4916"/>
                  <a:pt x="61014" y="11209"/>
                  <a:pt x="62656" y="13672"/>
                </a:cubicBezTo>
                <a:cubicBezTo>
                  <a:pt x="66759" y="19965"/>
                  <a:pt x="71683" y="26258"/>
                  <a:pt x="77975" y="30089"/>
                </a:cubicBezTo>
                <a:cubicBezTo>
                  <a:pt x="94662" y="40761"/>
                  <a:pt x="112443" y="50338"/>
                  <a:pt x="129678" y="60462"/>
                </a:cubicBezTo>
                <a:cubicBezTo>
                  <a:pt x="157307" y="77153"/>
                  <a:pt x="184937" y="93844"/>
                  <a:pt x="212840" y="110535"/>
                </a:cubicBezTo>
                <a:cubicBezTo>
                  <a:pt x="220226" y="114913"/>
                  <a:pt x="226244" y="122301"/>
                  <a:pt x="236913" y="120660"/>
                </a:cubicBezTo>
                <a:cubicBezTo>
                  <a:pt x="242111" y="106978"/>
                  <a:pt x="235272" y="97401"/>
                  <a:pt x="226244" y="90013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29" title="Charter Members of Chapter FT April 195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6056">
            <a:off x="150354" y="467525"/>
            <a:ext cx="4589666" cy="3241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9"/>
          <p:cNvSpPr/>
          <p:nvPr/>
        </p:nvSpPr>
        <p:spPr>
          <a:xfrm rot="852810">
            <a:off x="536774" y="4127269"/>
            <a:ext cx="690797" cy="627869"/>
          </a:xfrm>
          <a:custGeom>
            <a:rect b="b" l="l" r="r" t="t"/>
            <a:pathLst>
              <a:path extrusionOk="0" h="1040710" w="881119">
                <a:moveTo>
                  <a:pt x="200361" y="249791"/>
                </a:moveTo>
                <a:cubicBezTo>
                  <a:pt x="190380" y="202366"/>
                  <a:pt x="206295" y="168413"/>
                  <a:pt x="242441" y="141737"/>
                </a:cubicBezTo>
                <a:cubicBezTo>
                  <a:pt x="253501" y="133653"/>
                  <a:pt x="261054" y="120719"/>
                  <a:pt x="272113" y="112635"/>
                </a:cubicBezTo>
                <a:cubicBezTo>
                  <a:pt x="295312" y="95389"/>
                  <a:pt x="321207" y="83533"/>
                  <a:pt x="350610" y="80030"/>
                </a:cubicBezTo>
                <a:cubicBezTo>
                  <a:pt x="354926" y="79491"/>
                  <a:pt x="360051" y="80299"/>
                  <a:pt x="363558" y="78413"/>
                </a:cubicBezTo>
                <a:cubicBezTo>
                  <a:pt x="394848" y="63054"/>
                  <a:pt x="429106" y="62785"/>
                  <a:pt x="462285" y="58743"/>
                </a:cubicBezTo>
                <a:cubicBezTo>
                  <a:pt x="506793" y="53084"/>
                  <a:pt x="551032" y="46347"/>
                  <a:pt x="594191" y="34491"/>
                </a:cubicBezTo>
                <a:cubicBezTo>
                  <a:pt x="606060" y="31258"/>
                  <a:pt x="618738" y="29641"/>
                  <a:pt x="630067" y="25060"/>
                </a:cubicBezTo>
                <a:cubicBezTo>
                  <a:pt x="648950" y="17515"/>
                  <a:pt x="667293" y="8353"/>
                  <a:pt x="685366" y="0"/>
                </a:cubicBezTo>
                <a:cubicBezTo>
                  <a:pt x="702629" y="15359"/>
                  <a:pt x="704248" y="20749"/>
                  <a:pt x="696695" y="38533"/>
                </a:cubicBezTo>
                <a:cubicBezTo>
                  <a:pt x="695886" y="40689"/>
                  <a:pt x="694807" y="42575"/>
                  <a:pt x="693728" y="44461"/>
                </a:cubicBezTo>
                <a:cubicBezTo>
                  <a:pt x="670260" y="88114"/>
                  <a:pt x="676734" y="118024"/>
                  <a:pt x="715308" y="150629"/>
                </a:cubicBezTo>
                <a:cubicBezTo>
                  <a:pt x="741743" y="172725"/>
                  <a:pt x="767908" y="195360"/>
                  <a:pt x="793534" y="218533"/>
                </a:cubicBezTo>
                <a:cubicBezTo>
                  <a:pt x="832647" y="254102"/>
                  <a:pt x="860701" y="297216"/>
                  <a:pt x="873649" y="348683"/>
                </a:cubicBezTo>
                <a:cubicBezTo>
                  <a:pt x="885248" y="394761"/>
                  <a:pt x="884439" y="441917"/>
                  <a:pt x="863399" y="485031"/>
                </a:cubicBezTo>
                <a:cubicBezTo>
                  <a:pt x="845056" y="523025"/>
                  <a:pt x="823476" y="559941"/>
                  <a:pt x="791646" y="589312"/>
                </a:cubicBezTo>
                <a:cubicBezTo>
                  <a:pt x="787330" y="593354"/>
                  <a:pt x="783823" y="600091"/>
                  <a:pt x="783014" y="605749"/>
                </a:cubicBezTo>
                <a:cubicBezTo>
                  <a:pt x="776270" y="665031"/>
                  <a:pt x="769527" y="724582"/>
                  <a:pt x="764132" y="784133"/>
                </a:cubicBezTo>
                <a:cubicBezTo>
                  <a:pt x="760086" y="831827"/>
                  <a:pt x="758467" y="879791"/>
                  <a:pt x="754960" y="927486"/>
                </a:cubicBezTo>
                <a:cubicBezTo>
                  <a:pt x="753881" y="943384"/>
                  <a:pt x="751723" y="959822"/>
                  <a:pt x="746868" y="974911"/>
                </a:cubicBezTo>
                <a:cubicBezTo>
                  <a:pt x="744710" y="981917"/>
                  <a:pt x="735539" y="988115"/>
                  <a:pt x="727986" y="991618"/>
                </a:cubicBezTo>
                <a:cubicBezTo>
                  <a:pt x="690491" y="1009133"/>
                  <a:pt x="649759" y="1011289"/>
                  <a:pt x="609297" y="1015331"/>
                </a:cubicBezTo>
                <a:cubicBezTo>
                  <a:pt x="573421" y="1018834"/>
                  <a:pt x="537544" y="1023145"/>
                  <a:pt x="501398" y="1026109"/>
                </a:cubicBezTo>
                <a:cubicBezTo>
                  <a:pt x="466871" y="1029073"/>
                  <a:pt x="432343" y="1031768"/>
                  <a:pt x="397815" y="1033654"/>
                </a:cubicBezTo>
                <a:cubicBezTo>
                  <a:pt x="346294" y="1036349"/>
                  <a:pt x="294772" y="1038774"/>
                  <a:pt x="242981" y="1040391"/>
                </a:cubicBezTo>
                <a:cubicBezTo>
                  <a:pt x="209802" y="1041468"/>
                  <a:pt x="176623" y="1040121"/>
                  <a:pt x="143983" y="1031768"/>
                </a:cubicBezTo>
                <a:cubicBezTo>
                  <a:pt x="122673" y="1026109"/>
                  <a:pt x="109995" y="1010480"/>
                  <a:pt x="104600" y="990271"/>
                </a:cubicBezTo>
                <a:cubicBezTo>
                  <a:pt x="97857" y="965480"/>
                  <a:pt x="93541" y="939881"/>
                  <a:pt x="89495" y="914552"/>
                </a:cubicBezTo>
                <a:cubicBezTo>
                  <a:pt x="83560" y="878175"/>
                  <a:pt x="78705" y="841797"/>
                  <a:pt x="73580" y="805420"/>
                </a:cubicBezTo>
                <a:cubicBezTo>
                  <a:pt x="66566" y="757456"/>
                  <a:pt x="59283" y="709222"/>
                  <a:pt x="53349" y="660989"/>
                </a:cubicBezTo>
                <a:cubicBezTo>
                  <a:pt x="51460" y="645899"/>
                  <a:pt x="52539" y="630001"/>
                  <a:pt x="54697" y="614911"/>
                </a:cubicBezTo>
                <a:cubicBezTo>
                  <a:pt x="56316" y="603324"/>
                  <a:pt x="53618" y="595779"/>
                  <a:pt x="46335" y="587156"/>
                </a:cubicBezTo>
                <a:cubicBezTo>
                  <a:pt x="32039" y="569641"/>
                  <a:pt x="16933" y="552665"/>
                  <a:pt x="8571" y="530300"/>
                </a:cubicBezTo>
                <a:cubicBezTo>
                  <a:pt x="-3298" y="497695"/>
                  <a:pt x="-61" y="464821"/>
                  <a:pt x="2097" y="431677"/>
                </a:cubicBezTo>
                <a:cubicBezTo>
                  <a:pt x="5064" y="396108"/>
                  <a:pt x="19360" y="363234"/>
                  <a:pt x="38512" y="333863"/>
                </a:cubicBezTo>
                <a:cubicBezTo>
                  <a:pt x="51460" y="313923"/>
                  <a:pt x="69803" y="296138"/>
                  <a:pt x="89225" y="282126"/>
                </a:cubicBezTo>
                <a:cubicBezTo>
                  <a:pt x="106758" y="269461"/>
                  <a:pt x="128338" y="261378"/>
                  <a:pt x="149109" y="255180"/>
                </a:cubicBezTo>
                <a:cubicBezTo>
                  <a:pt x="164754" y="250330"/>
                  <a:pt x="182018" y="251408"/>
                  <a:pt x="200361" y="249791"/>
                </a:cubicBezTo>
                <a:close/>
                <a:moveTo>
                  <a:pt x="639239" y="70599"/>
                </a:moveTo>
                <a:cubicBezTo>
                  <a:pt x="625752" y="76797"/>
                  <a:pt x="613613" y="83533"/>
                  <a:pt x="600935" y="87844"/>
                </a:cubicBezTo>
                <a:cubicBezTo>
                  <a:pt x="550222" y="104820"/>
                  <a:pt x="496812" y="106437"/>
                  <a:pt x="444482" y="115060"/>
                </a:cubicBezTo>
                <a:cubicBezTo>
                  <a:pt x="409954" y="120719"/>
                  <a:pt x="374887" y="122335"/>
                  <a:pt x="341169" y="135270"/>
                </a:cubicBezTo>
                <a:cubicBezTo>
                  <a:pt x="303943" y="149551"/>
                  <a:pt x="269955" y="166258"/>
                  <a:pt x="248106" y="201288"/>
                </a:cubicBezTo>
                <a:cubicBezTo>
                  <a:pt x="234349" y="223114"/>
                  <a:pt x="224908" y="235779"/>
                  <a:pt x="252152" y="257605"/>
                </a:cubicBezTo>
                <a:cubicBezTo>
                  <a:pt x="259435" y="263264"/>
                  <a:pt x="263212" y="271348"/>
                  <a:pt x="259165" y="278893"/>
                </a:cubicBezTo>
                <a:cubicBezTo>
                  <a:pt x="256198" y="284551"/>
                  <a:pt x="249185" y="289402"/>
                  <a:pt x="242981" y="291557"/>
                </a:cubicBezTo>
                <a:cubicBezTo>
                  <a:pt x="229763" y="295599"/>
                  <a:pt x="215736" y="298294"/>
                  <a:pt x="201979" y="300449"/>
                </a:cubicBezTo>
                <a:cubicBezTo>
                  <a:pt x="166642" y="306108"/>
                  <a:pt x="132384" y="313923"/>
                  <a:pt x="106489" y="340599"/>
                </a:cubicBezTo>
                <a:cubicBezTo>
                  <a:pt x="92192" y="355420"/>
                  <a:pt x="74659" y="369162"/>
                  <a:pt x="66566" y="387216"/>
                </a:cubicBezTo>
                <a:cubicBezTo>
                  <a:pt x="47954" y="427635"/>
                  <a:pt x="37703" y="470749"/>
                  <a:pt x="49302" y="516288"/>
                </a:cubicBezTo>
                <a:cubicBezTo>
                  <a:pt x="55237" y="539192"/>
                  <a:pt x="66296" y="557785"/>
                  <a:pt x="85718" y="572336"/>
                </a:cubicBezTo>
                <a:cubicBezTo>
                  <a:pt x="126450" y="602785"/>
                  <a:pt x="170149" y="626228"/>
                  <a:pt x="220592" y="635659"/>
                </a:cubicBezTo>
                <a:cubicBezTo>
                  <a:pt x="255928" y="642396"/>
                  <a:pt x="291265" y="651558"/>
                  <a:pt x="327142" y="654522"/>
                </a:cubicBezTo>
                <a:cubicBezTo>
                  <a:pt x="359781" y="657486"/>
                  <a:pt x="392960" y="659642"/>
                  <a:pt x="426139" y="656947"/>
                </a:cubicBezTo>
                <a:cubicBezTo>
                  <a:pt x="450146" y="655061"/>
                  <a:pt x="474154" y="655330"/>
                  <a:pt x="498161" y="654252"/>
                </a:cubicBezTo>
                <a:cubicBezTo>
                  <a:pt x="502477" y="653983"/>
                  <a:pt x="506793" y="653174"/>
                  <a:pt x="511109" y="652097"/>
                </a:cubicBezTo>
                <a:cubicBezTo>
                  <a:pt x="522438" y="649402"/>
                  <a:pt x="533768" y="646438"/>
                  <a:pt x="545097" y="643743"/>
                </a:cubicBezTo>
                <a:cubicBezTo>
                  <a:pt x="556427" y="641049"/>
                  <a:pt x="568835" y="640779"/>
                  <a:pt x="579355" y="635929"/>
                </a:cubicBezTo>
                <a:cubicBezTo>
                  <a:pt x="605251" y="623803"/>
                  <a:pt x="629798" y="608983"/>
                  <a:pt x="658121" y="602516"/>
                </a:cubicBezTo>
                <a:cubicBezTo>
                  <a:pt x="663516" y="601168"/>
                  <a:pt x="668372" y="596857"/>
                  <a:pt x="673497" y="593624"/>
                </a:cubicBezTo>
                <a:cubicBezTo>
                  <a:pt x="685905" y="585540"/>
                  <a:pt x="697774" y="576647"/>
                  <a:pt x="710182" y="569102"/>
                </a:cubicBezTo>
                <a:cubicBezTo>
                  <a:pt x="743091" y="549162"/>
                  <a:pt x="772494" y="524641"/>
                  <a:pt x="799469" y="497695"/>
                </a:cubicBezTo>
                <a:cubicBezTo>
                  <a:pt x="808640" y="488534"/>
                  <a:pt x="816463" y="477486"/>
                  <a:pt x="822667" y="466168"/>
                </a:cubicBezTo>
                <a:cubicBezTo>
                  <a:pt x="828871" y="454581"/>
                  <a:pt x="831838" y="441378"/>
                  <a:pt x="836424" y="428983"/>
                </a:cubicBezTo>
                <a:cubicBezTo>
                  <a:pt x="849642" y="393144"/>
                  <a:pt x="843977" y="359192"/>
                  <a:pt x="826983" y="326318"/>
                </a:cubicBezTo>
                <a:cubicBezTo>
                  <a:pt x="800278" y="275390"/>
                  <a:pt x="754421" y="241707"/>
                  <a:pt x="713689" y="203713"/>
                </a:cubicBezTo>
                <a:cubicBezTo>
                  <a:pt x="676734" y="169222"/>
                  <a:pt x="645173" y="132575"/>
                  <a:pt x="642476" y="78952"/>
                </a:cubicBezTo>
                <a:cubicBezTo>
                  <a:pt x="641397" y="76527"/>
                  <a:pt x="640048" y="73832"/>
                  <a:pt x="639239" y="70599"/>
                </a:cubicBezTo>
                <a:close/>
                <a:moveTo>
                  <a:pt x="94620" y="633504"/>
                </a:moveTo>
                <a:cubicBezTo>
                  <a:pt x="96508" y="645630"/>
                  <a:pt x="97317" y="652636"/>
                  <a:pt x="98666" y="659642"/>
                </a:cubicBezTo>
                <a:cubicBezTo>
                  <a:pt x="102982" y="682815"/>
                  <a:pt x="108107" y="705989"/>
                  <a:pt x="112153" y="729163"/>
                </a:cubicBezTo>
                <a:cubicBezTo>
                  <a:pt x="119167" y="770660"/>
                  <a:pt x="125641" y="812157"/>
                  <a:pt x="132115" y="853384"/>
                </a:cubicBezTo>
                <a:cubicBezTo>
                  <a:pt x="133463" y="861738"/>
                  <a:pt x="136700" y="868205"/>
                  <a:pt x="144523" y="873055"/>
                </a:cubicBezTo>
                <a:cubicBezTo>
                  <a:pt x="173656" y="890839"/>
                  <a:pt x="215736" y="888145"/>
                  <a:pt x="244869" y="865241"/>
                </a:cubicBezTo>
                <a:cubicBezTo>
                  <a:pt x="242981" y="858504"/>
                  <a:pt x="240823" y="851768"/>
                  <a:pt x="239474" y="844492"/>
                </a:cubicBezTo>
                <a:cubicBezTo>
                  <a:pt x="233000" y="811887"/>
                  <a:pt x="240553" y="782516"/>
                  <a:pt x="265100" y="759612"/>
                </a:cubicBezTo>
                <a:cubicBezTo>
                  <a:pt x="281015" y="744791"/>
                  <a:pt x="300976" y="739402"/>
                  <a:pt x="322556" y="748025"/>
                </a:cubicBezTo>
                <a:cubicBezTo>
                  <a:pt x="342787" y="756109"/>
                  <a:pt x="351149" y="772546"/>
                  <a:pt x="353577" y="792755"/>
                </a:cubicBezTo>
                <a:cubicBezTo>
                  <a:pt x="355465" y="809462"/>
                  <a:pt x="352228" y="825630"/>
                  <a:pt x="343326" y="839642"/>
                </a:cubicBezTo>
                <a:cubicBezTo>
                  <a:pt x="333076" y="856348"/>
                  <a:pt x="320937" y="871708"/>
                  <a:pt x="310148" y="887067"/>
                </a:cubicBezTo>
                <a:cubicBezTo>
                  <a:pt x="318510" y="903235"/>
                  <a:pt x="331997" y="907277"/>
                  <a:pt x="347373" y="909702"/>
                </a:cubicBezTo>
                <a:cubicBezTo>
                  <a:pt x="368143" y="912935"/>
                  <a:pt x="387565" y="912127"/>
                  <a:pt x="408066" y="905929"/>
                </a:cubicBezTo>
                <a:cubicBezTo>
                  <a:pt x="431803" y="898654"/>
                  <a:pt x="451495" y="885989"/>
                  <a:pt x="471726" y="872785"/>
                </a:cubicBezTo>
                <a:cubicBezTo>
                  <a:pt x="440705" y="824282"/>
                  <a:pt x="461206" y="772546"/>
                  <a:pt x="488181" y="750450"/>
                </a:cubicBezTo>
                <a:cubicBezTo>
                  <a:pt x="504905" y="736707"/>
                  <a:pt x="526485" y="733743"/>
                  <a:pt x="545906" y="743444"/>
                </a:cubicBezTo>
                <a:cubicBezTo>
                  <a:pt x="565328" y="753145"/>
                  <a:pt x="576658" y="772007"/>
                  <a:pt x="572611" y="794642"/>
                </a:cubicBezTo>
                <a:cubicBezTo>
                  <a:pt x="569644" y="811079"/>
                  <a:pt x="562631" y="826708"/>
                  <a:pt x="556966" y="842606"/>
                </a:cubicBezTo>
                <a:cubicBezTo>
                  <a:pt x="554538" y="849073"/>
                  <a:pt x="550492" y="855001"/>
                  <a:pt x="545637" y="863354"/>
                </a:cubicBezTo>
                <a:cubicBezTo>
                  <a:pt x="579625" y="861199"/>
                  <a:pt x="609297" y="853923"/>
                  <a:pt x="636002" y="839372"/>
                </a:cubicBezTo>
                <a:cubicBezTo>
                  <a:pt x="656503" y="828324"/>
                  <a:pt x="673227" y="811079"/>
                  <a:pt x="692109" y="796797"/>
                </a:cubicBezTo>
                <a:cubicBezTo>
                  <a:pt x="699932" y="790869"/>
                  <a:pt x="708564" y="785749"/>
                  <a:pt x="719084" y="779013"/>
                </a:cubicBezTo>
                <a:cubicBezTo>
                  <a:pt x="726097" y="732127"/>
                  <a:pt x="733650" y="681737"/>
                  <a:pt x="741743" y="628115"/>
                </a:cubicBezTo>
                <a:cubicBezTo>
                  <a:pt x="719354" y="639432"/>
                  <a:pt x="699123" y="646977"/>
                  <a:pt x="681859" y="658833"/>
                </a:cubicBezTo>
                <a:cubicBezTo>
                  <a:pt x="662437" y="672306"/>
                  <a:pt x="641127" y="680121"/>
                  <a:pt x="619278" y="685779"/>
                </a:cubicBezTo>
                <a:cubicBezTo>
                  <a:pt x="586638" y="694133"/>
                  <a:pt x="554538" y="703833"/>
                  <a:pt x="520280" y="706258"/>
                </a:cubicBezTo>
                <a:cubicBezTo>
                  <a:pt x="493306" y="708414"/>
                  <a:pt x="466331" y="710300"/>
                  <a:pt x="439356" y="709761"/>
                </a:cubicBezTo>
                <a:cubicBezTo>
                  <a:pt x="407796" y="709222"/>
                  <a:pt x="376505" y="705450"/>
                  <a:pt x="344945" y="703294"/>
                </a:cubicBezTo>
                <a:cubicBezTo>
                  <a:pt x="340629" y="703025"/>
                  <a:pt x="336043" y="702755"/>
                  <a:pt x="331727" y="702486"/>
                </a:cubicBezTo>
                <a:cubicBezTo>
                  <a:pt x="312036" y="700600"/>
                  <a:pt x="291805" y="700600"/>
                  <a:pt x="272653" y="696558"/>
                </a:cubicBezTo>
                <a:cubicBezTo>
                  <a:pt x="243790" y="690360"/>
                  <a:pt x="216006" y="680390"/>
                  <a:pt x="187413" y="673923"/>
                </a:cubicBezTo>
                <a:cubicBezTo>
                  <a:pt x="166912" y="669342"/>
                  <a:pt x="148030" y="662336"/>
                  <a:pt x="130226" y="651288"/>
                </a:cubicBezTo>
                <a:cubicBezTo>
                  <a:pt x="119976" y="645630"/>
                  <a:pt x="109186" y="641049"/>
                  <a:pt x="94620" y="633504"/>
                </a:cubicBezTo>
                <a:close/>
                <a:moveTo>
                  <a:pt x="705597" y="826977"/>
                </a:moveTo>
                <a:cubicBezTo>
                  <a:pt x="701281" y="830749"/>
                  <a:pt x="697774" y="833444"/>
                  <a:pt x="695076" y="836408"/>
                </a:cubicBezTo>
                <a:cubicBezTo>
                  <a:pt x="658930" y="876289"/>
                  <a:pt x="616310" y="904043"/>
                  <a:pt x="561552" y="910780"/>
                </a:cubicBezTo>
                <a:cubicBezTo>
                  <a:pt x="548064" y="912396"/>
                  <a:pt x="535386" y="914013"/>
                  <a:pt x="522708" y="907007"/>
                </a:cubicBezTo>
                <a:cubicBezTo>
                  <a:pt x="513537" y="901887"/>
                  <a:pt x="505175" y="903504"/>
                  <a:pt x="496273" y="909971"/>
                </a:cubicBezTo>
                <a:cubicBezTo>
                  <a:pt x="466871" y="931528"/>
                  <a:pt x="435310" y="947157"/>
                  <a:pt x="398085" y="952277"/>
                </a:cubicBezTo>
                <a:cubicBezTo>
                  <a:pt x="373538" y="955510"/>
                  <a:pt x="351149" y="953354"/>
                  <a:pt x="329300" y="942576"/>
                </a:cubicBezTo>
                <a:cubicBezTo>
                  <a:pt x="310957" y="933414"/>
                  <a:pt x="292614" y="923983"/>
                  <a:pt x="271844" y="913205"/>
                </a:cubicBezTo>
                <a:cubicBezTo>
                  <a:pt x="232460" y="934223"/>
                  <a:pt x="189301" y="939342"/>
                  <a:pt x="141016" y="914821"/>
                </a:cubicBezTo>
                <a:cubicBezTo>
                  <a:pt x="145602" y="942845"/>
                  <a:pt x="149378" y="966289"/>
                  <a:pt x="153694" y="992157"/>
                </a:cubicBezTo>
                <a:cubicBezTo>
                  <a:pt x="172846" y="992157"/>
                  <a:pt x="189571" y="992965"/>
                  <a:pt x="206565" y="991887"/>
                </a:cubicBezTo>
                <a:cubicBezTo>
                  <a:pt x="240553" y="990001"/>
                  <a:pt x="274271" y="985420"/>
                  <a:pt x="308259" y="984881"/>
                </a:cubicBezTo>
                <a:cubicBezTo>
                  <a:pt x="368143" y="984073"/>
                  <a:pt x="427757" y="980301"/>
                  <a:pt x="487102" y="973295"/>
                </a:cubicBezTo>
                <a:cubicBezTo>
                  <a:pt x="528103" y="968444"/>
                  <a:pt x="569374" y="964672"/>
                  <a:pt x="610646" y="962786"/>
                </a:cubicBezTo>
                <a:cubicBezTo>
                  <a:pt x="632225" y="961708"/>
                  <a:pt x="652996" y="959283"/>
                  <a:pt x="673766" y="953085"/>
                </a:cubicBezTo>
                <a:cubicBezTo>
                  <a:pt x="688872" y="948504"/>
                  <a:pt x="695346" y="939881"/>
                  <a:pt x="696965" y="925061"/>
                </a:cubicBezTo>
                <a:cubicBezTo>
                  <a:pt x="699932" y="895151"/>
                  <a:pt x="703708" y="865241"/>
                  <a:pt x="707215" y="835061"/>
                </a:cubicBezTo>
                <a:cubicBezTo>
                  <a:pt x="707215" y="833175"/>
                  <a:pt x="706406" y="831288"/>
                  <a:pt x="705597" y="826977"/>
                </a:cubicBezTo>
                <a:close/>
                <a:moveTo>
                  <a:pt x="539163" y="774971"/>
                </a:moveTo>
                <a:cubicBezTo>
                  <a:pt x="508412" y="779013"/>
                  <a:pt x="491148" y="814043"/>
                  <a:pt x="504096" y="842606"/>
                </a:cubicBezTo>
                <a:cubicBezTo>
                  <a:pt x="524866" y="824552"/>
                  <a:pt x="538084" y="803803"/>
                  <a:pt x="539163" y="774971"/>
                </a:cubicBezTo>
                <a:close/>
                <a:moveTo>
                  <a:pt x="309878" y="788714"/>
                </a:moveTo>
                <a:cubicBezTo>
                  <a:pt x="296391" y="801378"/>
                  <a:pt x="284791" y="815121"/>
                  <a:pt x="286949" y="835330"/>
                </a:cubicBezTo>
                <a:cubicBezTo>
                  <a:pt x="296930" y="821049"/>
                  <a:pt x="309878" y="808115"/>
                  <a:pt x="309878" y="788714"/>
                </a:cubicBezTo>
                <a:close/>
                <a:moveTo>
                  <a:pt x="413461" y="239012"/>
                </a:moveTo>
                <a:cubicBezTo>
                  <a:pt x="413461" y="230928"/>
                  <a:pt x="412651" y="222845"/>
                  <a:pt x="413730" y="214761"/>
                </a:cubicBezTo>
                <a:cubicBezTo>
                  <a:pt x="416158" y="191048"/>
                  <a:pt x="429646" y="174880"/>
                  <a:pt x="449607" y="163024"/>
                </a:cubicBezTo>
                <a:cubicBezTo>
                  <a:pt x="452844" y="161138"/>
                  <a:pt x="456081" y="159252"/>
                  <a:pt x="459048" y="157365"/>
                </a:cubicBezTo>
                <a:cubicBezTo>
                  <a:pt x="480897" y="143084"/>
                  <a:pt x="498431" y="144701"/>
                  <a:pt x="514076" y="165449"/>
                </a:cubicBezTo>
                <a:cubicBezTo>
                  <a:pt x="523248" y="177575"/>
                  <a:pt x="529991" y="180000"/>
                  <a:pt x="544827" y="174880"/>
                </a:cubicBezTo>
                <a:cubicBezTo>
                  <a:pt x="562361" y="168952"/>
                  <a:pt x="582053" y="170300"/>
                  <a:pt x="595810" y="186737"/>
                </a:cubicBezTo>
                <a:cubicBezTo>
                  <a:pt x="609027" y="202635"/>
                  <a:pt x="610376" y="221767"/>
                  <a:pt x="600395" y="238473"/>
                </a:cubicBezTo>
                <a:cubicBezTo>
                  <a:pt x="589336" y="257336"/>
                  <a:pt x="576388" y="275659"/>
                  <a:pt x="560473" y="290479"/>
                </a:cubicBezTo>
                <a:cubicBezTo>
                  <a:pt x="540781" y="309072"/>
                  <a:pt x="518392" y="324970"/>
                  <a:pt x="492497" y="334941"/>
                </a:cubicBezTo>
                <a:cubicBezTo>
                  <a:pt x="466601" y="345180"/>
                  <a:pt x="458508" y="342485"/>
                  <a:pt x="438817" y="323084"/>
                </a:cubicBezTo>
                <a:cubicBezTo>
                  <a:pt x="417507" y="302066"/>
                  <a:pt x="415619" y="276467"/>
                  <a:pt x="414270" y="249791"/>
                </a:cubicBezTo>
                <a:cubicBezTo>
                  <a:pt x="414000" y="246018"/>
                  <a:pt x="414270" y="242515"/>
                  <a:pt x="414270" y="238743"/>
                </a:cubicBezTo>
                <a:cubicBezTo>
                  <a:pt x="414270" y="239012"/>
                  <a:pt x="413730" y="239012"/>
                  <a:pt x="413461" y="239012"/>
                </a:cubicBezTo>
                <a:close/>
                <a:moveTo>
                  <a:pt x="462285" y="299911"/>
                </a:moveTo>
                <a:cubicBezTo>
                  <a:pt x="483595" y="286437"/>
                  <a:pt x="503286" y="277006"/>
                  <a:pt x="518932" y="263264"/>
                </a:cubicBezTo>
                <a:cubicBezTo>
                  <a:pt x="534577" y="249791"/>
                  <a:pt x="557506" y="242246"/>
                  <a:pt x="564519" y="213413"/>
                </a:cubicBezTo>
                <a:cubicBezTo>
                  <a:pt x="553729" y="218264"/>
                  <a:pt x="546446" y="220689"/>
                  <a:pt x="539702" y="224461"/>
                </a:cubicBezTo>
                <a:cubicBezTo>
                  <a:pt x="534038" y="227695"/>
                  <a:pt x="529452" y="232815"/>
                  <a:pt x="524057" y="236587"/>
                </a:cubicBezTo>
                <a:cubicBezTo>
                  <a:pt x="508412" y="247635"/>
                  <a:pt x="498701" y="245479"/>
                  <a:pt x="491687" y="227964"/>
                </a:cubicBezTo>
                <a:cubicBezTo>
                  <a:pt x="487641" y="217725"/>
                  <a:pt x="486023" y="206677"/>
                  <a:pt x="483325" y="196168"/>
                </a:cubicBezTo>
                <a:cubicBezTo>
                  <a:pt x="468489" y="198593"/>
                  <a:pt x="460936" y="205330"/>
                  <a:pt x="457969" y="218264"/>
                </a:cubicBezTo>
                <a:cubicBezTo>
                  <a:pt x="451765" y="244132"/>
                  <a:pt x="455271" y="269192"/>
                  <a:pt x="462285" y="299911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92DA8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"/>
          <p:cNvSpPr/>
          <p:nvPr/>
        </p:nvSpPr>
        <p:spPr>
          <a:xfrm>
            <a:off x="4468235" y="3170011"/>
            <a:ext cx="507823" cy="618513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0"/>
          <p:cNvSpPr/>
          <p:nvPr/>
        </p:nvSpPr>
        <p:spPr>
          <a:xfrm>
            <a:off x="6747870" y="152423"/>
            <a:ext cx="350657" cy="427089"/>
          </a:xfrm>
          <a:custGeom>
            <a:rect b="b" l="l" r="r" t="t"/>
            <a:pathLst>
              <a:path extrusionOk="0" h="854178" w="701314">
                <a:moveTo>
                  <a:pt x="442955" y="130167"/>
                </a:moveTo>
                <a:cubicBezTo>
                  <a:pt x="462126" y="122913"/>
                  <a:pt x="479063" y="116402"/>
                  <a:pt x="496000" y="110449"/>
                </a:cubicBezTo>
                <a:cubicBezTo>
                  <a:pt x="519638" y="102078"/>
                  <a:pt x="544765" y="102265"/>
                  <a:pt x="568961" y="104869"/>
                </a:cubicBezTo>
                <a:cubicBezTo>
                  <a:pt x="587573" y="106915"/>
                  <a:pt x="606558" y="114170"/>
                  <a:pt x="623495" y="122913"/>
                </a:cubicBezTo>
                <a:cubicBezTo>
                  <a:pt x="645272" y="134260"/>
                  <a:pt x="664443" y="150071"/>
                  <a:pt x="678030" y="171835"/>
                </a:cubicBezTo>
                <a:cubicBezTo>
                  <a:pt x="693850" y="197320"/>
                  <a:pt x="699806" y="225409"/>
                  <a:pt x="701109" y="254613"/>
                </a:cubicBezTo>
                <a:cubicBezTo>
                  <a:pt x="702226" y="281400"/>
                  <a:pt x="698689" y="308001"/>
                  <a:pt x="692733" y="334229"/>
                </a:cubicBezTo>
                <a:cubicBezTo>
                  <a:pt x="690314" y="344646"/>
                  <a:pt x="689942" y="355435"/>
                  <a:pt x="687708" y="365852"/>
                </a:cubicBezTo>
                <a:cubicBezTo>
                  <a:pt x="678030" y="412357"/>
                  <a:pt x="658300" y="454955"/>
                  <a:pt x="635221" y="496251"/>
                </a:cubicBezTo>
                <a:cubicBezTo>
                  <a:pt x="625729" y="513365"/>
                  <a:pt x="617167" y="531223"/>
                  <a:pt x="606744" y="547778"/>
                </a:cubicBezTo>
                <a:cubicBezTo>
                  <a:pt x="595763" y="565450"/>
                  <a:pt x="583479" y="582378"/>
                  <a:pt x="571008" y="599119"/>
                </a:cubicBezTo>
                <a:cubicBezTo>
                  <a:pt x="550721" y="626650"/>
                  <a:pt x="530247" y="653995"/>
                  <a:pt x="509029" y="680781"/>
                </a:cubicBezTo>
                <a:cubicBezTo>
                  <a:pt x="494697" y="698639"/>
                  <a:pt x="482227" y="717799"/>
                  <a:pt x="464173" y="732867"/>
                </a:cubicBezTo>
                <a:cubicBezTo>
                  <a:pt x="452447" y="742726"/>
                  <a:pt x="443327" y="755747"/>
                  <a:pt x="433090" y="767280"/>
                </a:cubicBezTo>
                <a:cubicBezTo>
                  <a:pt x="413733" y="788672"/>
                  <a:pt x="394190" y="809878"/>
                  <a:pt x="375019" y="831642"/>
                </a:cubicBezTo>
                <a:cubicBezTo>
                  <a:pt x="355476" y="853965"/>
                  <a:pt x="332583" y="858987"/>
                  <a:pt x="304292" y="849872"/>
                </a:cubicBezTo>
                <a:cubicBezTo>
                  <a:pt x="272279" y="839455"/>
                  <a:pt x="245477" y="822155"/>
                  <a:pt x="221467" y="799089"/>
                </a:cubicBezTo>
                <a:cubicBezTo>
                  <a:pt x="203785" y="781975"/>
                  <a:pt x="184242" y="766722"/>
                  <a:pt x="167119" y="749236"/>
                </a:cubicBezTo>
                <a:cubicBezTo>
                  <a:pt x="152415" y="734355"/>
                  <a:pt x="138828" y="718357"/>
                  <a:pt x="126544" y="701429"/>
                </a:cubicBezTo>
                <a:cubicBezTo>
                  <a:pt x="110165" y="678921"/>
                  <a:pt x="94344" y="655669"/>
                  <a:pt x="80571" y="631487"/>
                </a:cubicBezTo>
                <a:cubicBezTo>
                  <a:pt x="61214" y="597445"/>
                  <a:pt x="42043" y="563218"/>
                  <a:pt x="31062" y="525084"/>
                </a:cubicBezTo>
                <a:cubicBezTo>
                  <a:pt x="20453" y="487880"/>
                  <a:pt x="10402" y="450677"/>
                  <a:pt x="5377" y="412543"/>
                </a:cubicBezTo>
                <a:cubicBezTo>
                  <a:pt x="3516" y="398964"/>
                  <a:pt x="4819" y="384826"/>
                  <a:pt x="4260" y="371061"/>
                </a:cubicBezTo>
                <a:cubicBezTo>
                  <a:pt x="3516" y="353947"/>
                  <a:pt x="2771" y="336834"/>
                  <a:pt x="1282" y="319906"/>
                </a:cubicBezTo>
                <a:cubicBezTo>
                  <a:pt x="-1137" y="292933"/>
                  <a:pt x="-579" y="266147"/>
                  <a:pt x="6866" y="240290"/>
                </a:cubicBezTo>
                <a:cubicBezTo>
                  <a:pt x="12822" y="219456"/>
                  <a:pt x="19522" y="198436"/>
                  <a:pt x="28829" y="178904"/>
                </a:cubicBezTo>
                <a:cubicBezTo>
                  <a:pt x="39252" y="156582"/>
                  <a:pt x="52094" y="135562"/>
                  <a:pt x="65681" y="115100"/>
                </a:cubicBezTo>
                <a:cubicBezTo>
                  <a:pt x="73871" y="102637"/>
                  <a:pt x="84852" y="92220"/>
                  <a:pt x="94717" y="81058"/>
                </a:cubicBezTo>
                <a:cubicBezTo>
                  <a:pt x="96392" y="79012"/>
                  <a:pt x="99556" y="77896"/>
                  <a:pt x="100672" y="75664"/>
                </a:cubicBezTo>
                <a:cubicBezTo>
                  <a:pt x="111654" y="52784"/>
                  <a:pt x="133058" y="39576"/>
                  <a:pt x="152601" y="26741"/>
                </a:cubicBezTo>
                <a:cubicBezTo>
                  <a:pt x="171214" y="14464"/>
                  <a:pt x="194479" y="8883"/>
                  <a:pt x="216256" y="2187"/>
                </a:cubicBezTo>
                <a:cubicBezTo>
                  <a:pt x="226120" y="-790"/>
                  <a:pt x="237474" y="-46"/>
                  <a:pt x="248083" y="512"/>
                </a:cubicBezTo>
                <a:cubicBezTo>
                  <a:pt x="255900" y="885"/>
                  <a:pt x="263717" y="3675"/>
                  <a:pt x="271348" y="5721"/>
                </a:cubicBezTo>
                <a:cubicBezTo>
                  <a:pt x="278049" y="7395"/>
                  <a:pt x="284563" y="10557"/>
                  <a:pt x="291264" y="11302"/>
                </a:cubicBezTo>
                <a:cubicBezTo>
                  <a:pt x="328675" y="15394"/>
                  <a:pt x="359757" y="33996"/>
                  <a:pt x="386745" y="57620"/>
                </a:cubicBezTo>
                <a:cubicBezTo>
                  <a:pt x="409639" y="77524"/>
                  <a:pt x="432346" y="99474"/>
                  <a:pt x="442955" y="130167"/>
                </a:cubicBezTo>
                <a:close/>
                <a:moveTo>
                  <a:pt x="418200" y="151001"/>
                </a:moveTo>
                <a:cubicBezTo>
                  <a:pt x="404985" y="119750"/>
                  <a:pt x="385629" y="93894"/>
                  <a:pt x="356035" y="75664"/>
                </a:cubicBezTo>
                <a:cubicBezTo>
                  <a:pt x="341145" y="66549"/>
                  <a:pt x="324766" y="61899"/>
                  <a:pt x="309504" y="54458"/>
                </a:cubicBezTo>
                <a:cubicBezTo>
                  <a:pt x="284191" y="41995"/>
                  <a:pt x="258134" y="41809"/>
                  <a:pt x="231332" y="43483"/>
                </a:cubicBezTo>
                <a:cubicBezTo>
                  <a:pt x="210672" y="44785"/>
                  <a:pt x="191687" y="49435"/>
                  <a:pt x="175494" y="63945"/>
                </a:cubicBezTo>
                <a:cubicBezTo>
                  <a:pt x="158185" y="79198"/>
                  <a:pt x="138456" y="91475"/>
                  <a:pt x="122077" y="107287"/>
                </a:cubicBezTo>
                <a:cubicBezTo>
                  <a:pt x="109606" y="119378"/>
                  <a:pt x="99556" y="134260"/>
                  <a:pt x="90063" y="148955"/>
                </a:cubicBezTo>
                <a:cubicBezTo>
                  <a:pt x="80943" y="163279"/>
                  <a:pt x="73312" y="178718"/>
                  <a:pt x="66053" y="193972"/>
                </a:cubicBezTo>
                <a:cubicBezTo>
                  <a:pt x="56375" y="214062"/>
                  <a:pt x="45394" y="233035"/>
                  <a:pt x="42416" y="256288"/>
                </a:cubicBezTo>
                <a:cubicBezTo>
                  <a:pt x="37018" y="297956"/>
                  <a:pt x="34971" y="339810"/>
                  <a:pt x="39252" y="381478"/>
                </a:cubicBezTo>
                <a:cubicBezTo>
                  <a:pt x="42788" y="416635"/>
                  <a:pt x="50605" y="451235"/>
                  <a:pt x="57119" y="486020"/>
                </a:cubicBezTo>
                <a:cubicBezTo>
                  <a:pt x="58981" y="496065"/>
                  <a:pt x="61400" y="506110"/>
                  <a:pt x="65495" y="515411"/>
                </a:cubicBezTo>
                <a:cubicBezTo>
                  <a:pt x="81688" y="552243"/>
                  <a:pt x="96019" y="589819"/>
                  <a:pt x="117610" y="624232"/>
                </a:cubicBezTo>
                <a:cubicBezTo>
                  <a:pt x="139759" y="659947"/>
                  <a:pt x="162652" y="694919"/>
                  <a:pt x="193362" y="723938"/>
                </a:cubicBezTo>
                <a:cubicBezTo>
                  <a:pt x="210858" y="740493"/>
                  <a:pt x="227981" y="757793"/>
                  <a:pt x="245663" y="773977"/>
                </a:cubicBezTo>
                <a:cubicBezTo>
                  <a:pt x="261856" y="788858"/>
                  <a:pt x="279166" y="802437"/>
                  <a:pt x="300011" y="810994"/>
                </a:cubicBezTo>
                <a:cubicBezTo>
                  <a:pt x="309690" y="814901"/>
                  <a:pt x="319182" y="817877"/>
                  <a:pt x="326813" y="815273"/>
                </a:cubicBezTo>
                <a:cubicBezTo>
                  <a:pt x="342820" y="798903"/>
                  <a:pt x="356779" y="784580"/>
                  <a:pt x="370739" y="770256"/>
                </a:cubicBezTo>
                <a:cubicBezTo>
                  <a:pt x="390468" y="750166"/>
                  <a:pt x="411314" y="730820"/>
                  <a:pt x="430112" y="709986"/>
                </a:cubicBezTo>
                <a:cubicBezTo>
                  <a:pt x="444258" y="694175"/>
                  <a:pt x="455611" y="675945"/>
                  <a:pt x="469012" y="659389"/>
                </a:cubicBezTo>
                <a:cubicBezTo>
                  <a:pt x="488369" y="635951"/>
                  <a:pt x="507354" y="612327"/>
                  <a:pt x="525594" y="587958"/>
                </a:cubicBezTo>
                <a:cubicBezTo>
                  <a:pt x="549232" y="556335"/>
                  <a:pt x="573428" y="525270"/>
                  <a:pt x="591668" y="489927"/>
                </a:cubicBezTo>
                <a:cubicBezTo>
                  <a:pt x="604697" y="464628"/>
                  <a:pt x="619587" y="440260"/>
                  <a:pt x="630568" y="414217"/>
                </a:cubicBezTo>
                <a:cubicBezTo>
                  <a:pt x="645458" y="378316"/>
                  <a:pt x="659603" y="341856"/>
                  <a:pt x="662954" y="302420"/>
                </a:cubicBezTo>
                <a:cubicBezTo>
                  <a:pt x="665001" y="278424"/>
                  <a:pt x="667234" y="254241"/>
                  <a:pt x="667421" y="230245"/>
                </a:cubicBezTo>
                <a:cubicBezTo>
                  <a:pt x="667607" y="214620"/>
                  <a:pt x="662954" y="199552"/>
                  <a:pt x="653833" y="186159"/>
                </a:cubicBezTo>
                <a:cubicBezTo>
                  <a:pt x="638571" y="164023"/>
                  <a:pt x="618098" y="148955"/>
                  <a:pt x="592040" y="142817"/>
                </a:cubicBezTo>
                <a:cubicBezTo>
                  <a:pt x="573800" y="138538"/>
                  <a:pt x="554815" y="136864"/>
                  <a:pt x="536203" y="141514"/>
                </a:cubicBezTo>
                <a:cubicBezTo>
                  <a:pt x="517032" y="146351"/>
                  <a:pt x="496931" y="149513"/>
                  <a:pt x="479249" y="157698"/>
                </a:cubicBezTo>
                <a:cubicBezTo>
                  <a:pt x="461009" y="166255"/>
                  <a:pt x="461195" y="168487"/>
                  <a:pt x="465662" y="186531"/>
                </a:cubicBezTo>
                <a:cubicBezTo>
                  <a:pt x="471618" y="211085"/>
                  <a:pt x="477388" y="235826"/>
                  <a:pt x="475713" y="261310"/>
                </a:cubicBezTo>
                <a:cubicBezTo>
                  <a:pt x="474782" y="274517"/>
                  <a:pt x="471804" y="287725"/>
                  <a:pt x="470129" y="300932"/>
                </a:cubicBezTo>
                <a:cubicBezTo>
                  <a:pt x="465662" y="339624"/>
                  <a:pt x="455239" y="376828"/>
                  <a:pt x="440721" y="412729"/>
                </a:cubicBezTo>
                <a:cubicBezTo>
                  <a:pt x="434021" y="429285"/>
                  <a:pt x="423412" y="443050"/>
                  <a:pt x="405916" y="450677"/>
                </a:cubicBezTo>
                <a:cubicBezTo>
                  <a:pt x="395307" y="455327"/>
                  <a:pt x="386559" y="454211"/>
                  <a:pt x="377625" y="446956"/>
                </a:cubicBezTo>
                <a:cubicBezTo>
                  <a:pt x="361619" y="433749"/>
                  <a:pt x="353801" y="417194"/>
                  <a:pt x="353429" y="396545"/>
                </a:cubicBezTo>
                <a:cubicBezTo>
                  <a:pt x="353243" y="386500"/>
                  <a:pt x="352126" y="376269"/>
                  <a:pt x="351009" y="366224"/>
                </a:cubicBezTo>
                <a:cubicBezTo>
                  <a:pt x="349334" y="350227"/>
                  <a:pt x="346729" y="334415"/>
                  <a:pt x="345426" y="318418"/>
                </a:cubicBezTo>
                <a:cubicBezTo>
                  <a:pt x="343565" y="292933"/>
                  <a:pt x="347659" y="268007"/>
                  <a:pt x="357338" y="244382"/>
                </a:cubicBezTo>
                <a:cubicBezTo>
                  <a:pt x="364038" y="228013"/>
                  <a:pt x="371669" y="211829"/>
                  <a:pt x="381348" y="197320"/>
                </a:cubicBezTo>
                <a:cubicBezTo>
                  <a:pt x="391771" y="181136"/>
                  <a:pt x="405544" y="166627"/>
                  <a:pt x="418200" y="151001"/>
                </a:cubicBezTo>
                <a:close/>
                <a:moveTo>
                  <a:pt x="387490" y="407707"/>
                </a:moveTo>
                <a:cubicBezTo>
                  <a:pt x="398657" y="398778"/>
                  <a:pt x="401263" y="386314"/>
                  <a:pt x="406288" y="375711"/>
                </a:cubicBezTo>
                <a:cubicBezTo>
                  <a:pt x="411686" y="364736"/>
                  <a:pt x="415595" y="353017"/>
                  <a:pt x="419317" y="341298"/>
                </a:cubicBezTo>
                <a:cubicBezTo>
                  <a:pt x="422853" y="330137"/>
                  <a:pt x="425273" y="318604"/>
                  <a:pt x="428251" y="307257"/>
                </a:cubicBezTo>
                <a:cubicBezTo>
                  <a:pt x="431229" y="295352"/>
                  <a:pt x="435324" y="283632"/>
                  <a:pt x="436813" y="271541"/>
                </a:cubicBezTo>
                <a:cubicBezTo>
                  <a:pt x="438302" y="259450"/>
                  <a:pt x="438116" y="246801"/>
                  <a:pt x="437185" y="234524"/>
                </a:cubicBezTo>
                <a:cubicBezTo>
                  <a:pt x="436254" y="222804"/>
                  <a:pt x="439977" y="210341"/>
                  <a:pt x="433649" y="197320"/>
                </a:cubicBezTo>
                <a:cubicBezTo>
                  <a:pt x="429554" y="200668"/>
                  <a:pt x="426017" y="202528"/>
                  <a:pt x="424156" y="205319"/>
                </a:cubicBezTo>
                <a:cubicBezTo>
                  <a:pt x="418945" y="212759"/>
                  <a:pt x="414478" y="220572"/>
                  <a:pt x="409452" y="228199"/>
                </a:cubicBezTo>
                <a:cubicBezTo>
                  <a:pt x="382837" y="268007"/>
                  <a:pt x="374089" y="311163"/>
                  <a:pt x="384140" y="358040"/>
                </a:cubicBezTo>
                <a:cubicBezTo>
                  <a:pt x="384512" y="359528"/>
                  <a:pt x="384512" y="361202"/>
                  <a:pt x="384326" y="362690"/>
                </a:cubicBezTo>
                <a:cubicBezTo>
                  <a:pt x="380603" y="377386"/>
                  <a:pt x="383767" y="391895"/>
                  <a:pt x="387490" y="4077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0"/>
          <p:cNvSpPr txBox="1"/>
          <p:nvPr/>
        </p:nvSpPr>
        <p:spPr>
          <a:xfrm>
            <a:off x="744631" y="1820398"/>
            <a:ext cx="3311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280" name="Google Shape;280;p30"/>
          <p:cNvSpPr txBox="1"/>
          <p:nvPr/>
        </p:nvSpPr>
        <p:spPr>
          <a:xfrm rot="454838">
            <a:off x="5163241" y="2831591"/>
            <a:ext cx="3322437" cy="5541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March 2025</a:t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1" name="Google Shape;281;p30"/>
          <p:cNvSpPr/>
          <p:nvPr/>
        </p:nvSpPr>
        <p:spPr>
          <a:xfrm rot="-603959">
            <a:off x="7706449" y="289119"/>
            <a:ext cx="799102" cy="350328"/>
          </a:xfrm>
          <a:custGeom>
            <a:rect b="b" l="l" r="r" t="t"/>
            <a:pathLst>
              <a:path extrusionOk="0" h="1078954" w="1862252">
                <a:moveTo>
                  <a:pt x="1283312" y="108763"/>
                </a:moveTo>
                <a:cubicBezTo>
                  <a:pt x="1248120" y="107589"/>
                  <a:pt x="1228931" y="125101"/>
                  <a:pt x="1208869" y="138051"/>
                </a:cubicBezTo>
                <a:cubicBezTo>
                  <a:pt x="1153380" y="173880"/>
                  <a:pt x="1107117" y="220647"/>
                  <a:pt x="1062330" y="268386"/>
                </a:cubicBezTo>
                <a:cubicBezTo>
                  <a:pt x="1042738" y="289286"/>
                  <a:pt x="1026702" y="313508"/>
                  <a:pt x="1008653" y="335952"/>
                </a:cubicBezTo>
                <a:cubicBezTo>
                  <a:pt x="949944" y="409356"/>
                  <a:pt x="895663" y="485544"/>
                  <a:pt x="848796" y="567435"/>
                </a:cubicBezTo>
                <a:cubicBezTo>
                  <a:pt x="803640" y="646273"/>
                  <a:pt x="755297" y="723468"/>
                  <a:pt x="704874" y="798918"/>
                </a:cubicBezTo>
                <a:cubicBezTo>
                  <a:pt x="671742" y="848248"/>
                  <a:pt x="635138" y="895155"/>
                  <a:pt x="595339" y="939283"/>
                </a:cubicBezTo>
                <a:cubicBezTo>
                  <a:pt x="581920" y="954347"/>
                  <a:pt x="555651" y="960318"/>
                  <a:pt x="534080" y="965015"/>
                </a:cubicBezTo>
                <a:cubicBezTo>
                  <a:pt x="519453" y="968202"/>
                  <a:pt x="508952" y="953944"/>
                  <a:pt x="501471" y="940927"/>
                </a:cubicBezTo>
                <a:cubicBezTo>
                  <a:pt x="483153" y="908989"/>
                  <a:pt x="489427" y="875642"/>
                  <a:pt x="500230" y="844443"/>
                </a:cubicBezTo>
                <a:cubicBezTo>
                  <a:pt x="518882" y="790363"/>
                  <a:pt x="541058" y="737457"/>
                  <a:pt x="562361" y="684317"/>
                </a:cubicBezTo>
                <a:cubicBezTo>
                  <a:pt x="579571" y="641409"/>
                  <a:pt x="596983" y="598534"/>
                  <a:pt x="615602" y="556196"/>
                </a:cubicBezTo>
                <a:cubicBezTo>
                  <a:pt x="633382" y="515737"/>
                  <a:pt x="653847" y="476452"/>
                  <a:pt x="671258" y="435825"/>
                </a:cubicBezTo>
                <a:cubicBezTo>
                  <a:pt x="701452" y="365374"/>
                  <a:pt x="730941" y="294654"/>
                  <a:pt x="759021" y="223398"/>
                </a:cubicBezTo>
                <a:cubicBezTo>
                  <a:pt x="774352" y="184582"/>
                  <a:pt x="786329" y="144425"/>
                  <a:pt x="799279" y="104738"/>
                </a:cubicBezTo>
                <a:cubicBezTo>
                  <a:pt x="802633" y="94673"/>
                  <a:pt x="804210" y="84374"/>
                  <a:pt x="808605" y="65721"/>
                </a:cubicBezTo>
                <a:cubicBezTo>
                  <a:pt x="764925" y="93264"/>
                  <a:pt x="728022" y="116916"/>
                  <a:pt x="696889" y="147344"/>
                </a:cubicBezTo>
                <a:cubicBezTo>
                  <a:pt x="656464" y="186964"/>
                  <a:pt x="618386" y="229134"/>
                  <a:pt x="581282" y="271942"/>
                </a:cubicBezTo>
                <a:cubicBezTo>
                  <a:pt x="546291" y="312200"/>
                  <a:pt x="513850" y="354773"/>
                  <a:pt x="480369" y="396372"/>
                </a:cubicBezTo>
                <a:cubicBezTo>
                  <a:pt x="478121" y="399157"/>
                  <a:pt x="476813" y="402713"/>
                  <a:pt x="474431" y="405330"/>
                </a:cubicBezTo>
                <a:cubicBezTo>
                  <a:pt x="420519" y="463469"/>
                  <a:pt x="383482" y="533283"/>
                  <a:pt x="340238" y="598869"/>
                </a:cubicBezTo>
                <a:cubicBezTo>
                  <a:pt x="321149" y="627822"/>
                  <a:pt x="300316" y="655667"/>
                  <a:pt x="281831" y="685021"/>
                </a:cubicBezTo>
                <a:cubicBezTo>
                  <a:pt x="249490" y="736384"/>
                  <a:pt x="218458" y="788585"/>
                  <a:pt x="186621" y="840283"/>
                </a:cubicBezTo>
                <a:cubicBezTo>
                  <a:pt x="161594" y="880909"/>
                  <a:pt x="135560" y="920798"/>
                  <a:pt x="111104" y="961828"/>
                </a:cubicBezTo>
                <a:cubicBezTo>
                  <a:pt x="94028" y="990444"/>
                  <a:pt x="78461" y="1020034"/>
                  <a:pt x="62928" y="1049556"/>
                </a:cubicBezTo>
                <a:cubicBezTo>
                  <a:pt x="46154" y="1081595"/>
                  <a:pt x="46389" y="1081763"/>
                  <a:pt x="8412" y="1076194"/>
                </a:cubicBezTo>
                <a:cubicBezTo>
                  <a:pt x="-2558" y="1056534"/>
                  <a:pt x="-2289" y="1038855"/>
                  <a:pt x="6265" y="1015807"/>
                </a:cubicBezTo>
                <a:cubicBezTo>
                  <a:pt x="30353" y="951193"/>
                  <a:pt x="67491" y="893926"/>
                  <a:pt x="101308" y="834848"/>
                </a:cubicBezTo>
                <a:cubicBezTo>
                  <a:pt x="124959" y="793516"/>
                  <a:pt x="156092" y="756378"/>
                  <a:pt x="178468" y="714376"/>
                </a:cubicBezTo>
                <a:cubicBezTo>
                  <a:pt x="217519" y="640369"/>
                  <a:pt x="263111" y="570320"/>
                  <a:pt x="310246" y="501647"/>
                </a:cubicBezTo>
                <a:cubicBezTo>
                  <a:pt x="337085" y="462563"/>
                  <a:pt x="358421" y="419219"/>
                  <a:pt x="395760" y="387348"/>
                </a:cubicBezTo>
                <a:cubicBezTo>
                  <a:pt x="408811" y="376210"/>
                  <a:pt x="416258" y="358396"/>
                  <a:pt x="425954" y="343333"/>
                </a:cubicBezTo>
                <a:cubicBezTo>
                  <a:pt x="461850" y="286703"/>
                  <a:pt x="510126" y="240306"/>
                  <a:pt x="552665" y="189011"/>
                </a:cubicBezTo>
                <a:cubicBezTo>
                  <a:pt x="582966" y="152955"/>
                  <a:pt x="617387" y="120573"/>
                  <a:pt x="655222" y="92526"/>
                </a:cubicBezTo>
                <a:cubicBezTo>
                  <a:pt x="662704" y="86890"/>
                  <a:pt x="668373" y="78570"/>
                  <a:pt x="674177" y="70988"/>
                </a:cubicBezTo>
                <a:cubicBezTo>
                  <a:pt x="708933" y="25631"/>
                  <a:pt x="757578" y="1006"/>
                  <a:pt x="812664" y="0"/>
                </a:cubicBezTo>
                <a:cubicBezTo>
                  <a:pt x="824306" y="9628"/>
                  <a:pt x="833229" y="20632"/>
                  <a:pt x="844736" y="25799"/>
                </a:cubicBezTo>
                <a:cubicBezTo>
                  <a:pt x="872951" y="38513"/>
                  <a:pt x="879224" y="62702"/>
                  <a:pt x="875433" y="87863"/>
                </a:cubicBezTo>
                <a:cubicBezTo>
                  <a:pt x="869730" y="125470"/>
                  <a:pt x="862685" y="163850"/>
                  <a:pt x="849131" y="199176"/>
                </a:cubicBezTo>
                <a:cubicBezTo>
                  <a:pt x="811188" y="298042"/>
                  <a:pt x="769655" y="395534"/>
                  <a:pt x="729532" y="493562"/>
                </a:cubicBezTo>
                <a:lnTo>
                  <a:pt x="628619" y="740108"/>
                </a:lnTo>
                <a:cubicBezTo>
                  <a:pt x="642709" y="745945"/>
                  <a:pt x="649284" y="732391"/>
                  <a:pt x="653310" y="726185"/>
                </a:cubicBezTo>
                <a:cubicBezTo>
                  <a:pt x="674513" y="693207"/>
                  <a:pt x="693266" y="658652"/>
                  <a:pt x="713395" y="625004"/>
                </a:cubicBezTo>
                <a:cubicBezTo>
                  <a:pt x="723158" y="608699"/>
                  <a:pt x="734161" y="593166"/>
                  <a:pt x="744595" y="577264"/>
                </a:cubicBezTo>
                <a:cubicBezTo>
                  <a:pt x="778546" y="525488"/>
                  <a:pt x="812508" y="473712"/>
                  <a:pt x="846481" y="421936"/>
                </a:cubicBezTo>
                <a:cubicBezTo>
                  <a:pt x="859498" y="402109"/>
                  <a:pt x="871172" y="381141"/>
                  <a:pt x="886101" y="362858"/>
                </a:cubicBezTo>
                <a:cubicBezTo>
                  <a:pt x="922770" y="318004"/>
                  <a:pt x="952795" y="268621"/>
                  <a:pt x="995200" y="227390"/>
                </a:cubicBezTo>
                <a:cubicBezTo>
                  <a:pt x="1030862" y="192701"/>
                  <a:pt x="1062934" y="153919"/>
                  <a:pt x="1102789" y="123625"/>
                </a:cubicBezTo>
                <a:cubicBezTo>
                  <a:pt x="1136740" y="97827"/>
                  <a:pt x="1167034" y="66291"/>
                  <a:pt x="1209305" y="52570"/>
                </a:cubicBezTo>
                <a:cubicBezTo>
                  <a:pt x="1240404" y="42506"/>
                  <a:pt x="1268753" y="40996"/>
                  <a:pt x="1291196" y="70082"/>
                </a:cubicBezTo>
                <a:cubicBezTo>
                  <a:pt x="1293937" y="74030"/>
                  <a:pt x="1297676" y="77179"/>
                  <a:pt x="1302032" y="79207"/>
                </a:cubicBezTo>
                <a:cubicBezTo>
                  <a:pt x="1340982" y="93600"/>
                  <a:pt x="1343867" y="125336"/>
                  <a:pt x="1344907" y="160629"/>
                </a:cubicBezTo>
                <a:cubicBezTo>
                  <a:pt x="1346685" y="222056"/>
                  <a:pt x="1326154" y="278048"/>
                  <a:pt x="1307065" y="334476"/>
                </a:cubicBezTo>
                <a:cubicBezTo>
                  <a:pt x="1287573" y="392078"/>
                  <a:pt x="1265264" y="448775"/>
                  <a:pt x="1242585" y="505203"/>
                </a:cubicBezTo>
                <a:cubicBezTo>
                  <a:pt x="1226616" y="544924"/>
                  <a:pt x="1207930" y="583571"/>
                  <a:pt x="1190485" y="622622"/>
                </a:cubicBezTo>
                <a:cubicBezTo>
                  <a:pt x="1186045" y="631460"/>
                  <a:pt x="1183140" y="640990"/>
                  <a:pt x="1181896" y="650802"/>
                </a:cubicBezTo>
                <a:cubicBezTo>
                  <a:pt x="1200817" y="637987"/>
                  <a:pt x="1213062" y="619066"/>
                  <a:pt x="1225509" y="600983"/>
                </a:cubicBezTo>
                <a:cubicBezTo>
                  <a:pt x="1265767" y="543079"/>
                  <a:pt x="1304716" y="484202"/>
                  <a:pt x="1345410" y="426532"/>
                </a:cubicBezTo>
                <a:cubicBezTo>
                  <a:pt x="1367217" y="395668"/>
                  <a:pt x="1390533" y="365743"/>
                  <a:pt x="1415224" y="337126"/>
                </a:cubicBezTo>
                <a:cubicBezTo>
                  <a:pt x="1440654" y="307637"/>
                  <a:pt x="1467996" y="279658"/>
                  <a:pt x="1495740" y="252149"/>
                </a:cubicBezTo>
                <a:cubicBezTo>
                  <a:pt x="1523484" y="224639"/>
                  <a:pt x="1550692" y="195955"/>
                  <a:pt x="1581523" y="172170"/>
                </a:cubicBezTo>
                <a:cubicBezTo>
                  <a:pt x="1606013" y="153282"/>
                  <a:pt x="1626612" y="127148"/>
                  <a:pt x="1659724" y="120673"/>
                </a:cubicBezTo>
                <a:cubicBezTo>
                  <a:pt x="1664051" y="119801"/>
                  <a:pt x="1667641" y="115406"/>
                  <a:pt x="1671767" y="112990"/>
                </a:cubicBezTo>
                <a:cubicBezTo>
                  <a:pt x="1689984" y="102389"/>
                  <a:pt x="1707564" y="90245"/>
                  <a:pt x="1726787" y="81891"/>
                </a:cubicBezTo>
                <a:cubicBezTo>
                  <a:pt x="1744701" y="74108"/>
                  <a:pt x="1764361" y="70384"/>
                  <a:pt x="1782275" y="65117"/>
                </a:cubicBezTo>
                <a:cubicBezTo>
                  <a:pt x="1804015" y="84978"/>
                  <a:pt x="1826257" y="102523"/>
                  <a:pt x="1845078" y="123223"/>
                </a:cubicBezTo>
                <a:cubicBezTo>
                  <a:pt x="1866347" y="146706"/>
                  <a:pt x="1865207" y="176900"/>
                  <a:pt x="1855914" y="204040"/>
                </a:cubicBezTo>
                <a:cubicBezTo>
                  <a:pt x="1841823" y="245741"/>
                  <a:pt x="1824211" y="286166"/>
                  <a:pt x="1806363" y="326290"/>
                </a:cubicBezTo>
                <a:cubicBezTo>
                  <a:pt x="1788213" y="367118"/>
                  <a:pt x="1769225" y="407678"/>
                  <a:pt x="1748257" y="447064"/>
                </a:cubicBezTo>
                <a:cubicBezTo>
                  <a:pt x="1725478" y="489938"/>
                  <a:pt x="1695788" y="529592"/>
                  <a:pt x="1676632" y="573876"/>
                </a:cubicBezTo>
                <a:cubicBezTo>
                  <a:pt x="1646237" y="644126"/>
                  <a:pt x="1598699" y="704110"/>
                  <a:pt x="1565755" y="772582"/>
                </a:cubicBezTo>
                <a:cubicBezTo>
                  <a:pt x="1547706" y="810056"/>
                  <a:pt x="1527074" y="846388"/>
                  <a:pt x="1507046" y="882788"/>
                </a:cubicBezTo>
                <a:cubicBezTo>
                  <a:pt x="1503121" y="889934"/>
                  <a:pt x="1496579" y="895671"/>
                  <a:pt x="1491278" y="902011"/>
                </a:cubicBezTo>
                <a:cubicBezTo>
                  <a:pt x="1506039" y="931265"/>
                  <a:pt x="1501074" y="961694"/>
                  <a:pt x="1477859" y="984339"/>
                </a:cubicBezTo>
                <a:cubicBezTo>
                  <a:pt x="1462056" y="999979"/>
                  <a:pt x="1436567" y="999848"/>
                  <a:pt x="1420926" y="984046"/>
                </a:cubicBezTo>
                <a:cubicBezTo>
                  <a:pt x="1418990" y="982089"/>
                  <a:pt x="1417259" y="979939"/>
                  <a:pt x="1415761" y="977629"/>
                </a:cubicBezTo>
                <a:cubicBezTo>
                  <a:pt x="1400235" y="955902"/>
                  <a:pt x="1395308" y="928343"/>
                  <a:pt x="1402342" y="902582"/>
                </a:cubicBezTo>
                <a:cubicBezTo>
                  <a:pt x="1410628" y="872086"/>
                  <a:pt x="1420055" y="841054"/>
                  <a:pt x="1434850" y="813377"/>
                </a:cubicBezTo>
                <a:cubicBezTo>
                  <a:pt x="1478127" y="732425"/>
                  <a:pt x="1524021" y="652882"/>
                  <a:pt x="1569412" y="573104"/>
                </a:cubicBezTo>
                <a:cubicBezTo>
                  <a:pt x="1611750" y="498694"/>
                  <a:pt x="1651840" y="422775"/>
                  <a:pt x="1698505" y="351183"/>
                </a:cubicBezTo>
                <a:cubicBezTo>
                  <a:pt x="1729403" y="303813"/>
                  <a:pt x="1749331" y="251645"/>
                  <a:pt x="1777008" y="203135"/>
                </a:cubicBezTo>
                <a:cubicBezTo>
                  <a:pt x="1787408" y="184918"/>
                  <a:pt x="1790428" y="165326"/>
                  <a:pt x="1786603" y="139057"/>
                </a:cubicBezTo>
                <a:cubicBezTo>
                  <a:pt x="1759094" y="151571"/>
                  <a:pt x="1730510" y="158918"/>
                  <a:pt x="1708972" y="175424"/>
                </a:cubicBezTo>
                <a:cubicBezTo>
                  <a:pt x="1640132" y="228363"/>
                  <a:pt x="1573438" y="283885"/>
                  <a:pt x="1517077" y="351015"/>
                </a:cubicBezTo>
                <a:cubicBezTo>
                  <a:pt x="1459642" y="419353"/>
                  <a:pt x="1403013" y="487993"/>
                  <a:pt x="1354368" y="563040"/>
                </a:cubicBezTo>
                <a:cubicBezTo>
                  <a:pt x="1315687" y="622722"/>
                  <a:pt x="1274120" y="680459"/>
                  <a:pt x="1234500" y="739571"/>
                </a:cubicBezTo>
                <a:cubicBezTo>
                  <a:pt x="1221886" y="758358"/>
                  <a:pt x="1212257" y="779124"/>
                  <a:pt x="1199744" y="797978"/>
                </a:cubicBezTo>
                <a:cubicBezTo>
                  <a:pt x="1171966" y="839712"/>
                  <a:pt x="1143640" y="881088"/>
                  <a:pt x="1114766" y="922107"/>
                </a:cubicBezTo>
                <a:cubicBezTo>
                  <a:pt x="1097355" y="946899"/>
                  <a:pt x="1078735" y="970852"/>
                  <a:pt x="1060418" y="994973"/>
                </a:cubicBezTo>
                <a:cubicBezTo>
                  <a:pt x="1045992" y="1013995"/>
                  <a:pt x="1022173" y="1019095"/>
                  <a:pt x="1002849" y="1018457"/>
                </a:cubicBezTo>
                <a:cubicBezTo>
                  <a:pt x="983525" y="1017820"/>
                  <a:pt x="968865" y="999737"/>
                  <a:pt x="962860" y="977159"/>
                </a:cubicBezTo>
                <a:cubicBezTo>
                  <a:pt x="953567" y="942504"/>
                  <a:pt x="959270" y="910063"/>
                  <a:pt x="975239" y="879869"/>
                </a:cubicBezTo>
                <a:cubicBezTo>
                  <a:pt x="996274" y="839813"/>
                  <a:pt x="1011740" y="797509"/>
                  <a:pt x="1034787" y="757787"/>
                </a:cubicBezTo>
                <a:cubicBezTo>
                  <a:pt x="1075917" y="686967"/>
                  <a:pt x="1106748" y="610175"/>
                  <a:pt x="1141403" y="535597"/>
                </a:cubicBezTo>
                <a:cubicBezTo>
                  <a:pt x="1166430" y="481920"/>
                  <a:pt x="1191390" y="427874"/>
                  <a:pt x="1214975" y="373425"/>
                </a:cubicBezTo>
                <a:cubicBezTo>
                  <a:pt x="1226851" y="346084"/>
                  <a:pt x="1234668" y="316997"/>
                  <a:pt x="1246007" y="289387"/>
                </a:cubicBezTo>
                <a:cubicBezTo>
                  <a:pt x="1262781" y="248324"/>
                  <a:pt x="1270464" y="205080"/>
                  <a:pt x="1278079" y="161904"/>
                </a:cubicBezTo>
                <a:cubicBezTo>
                  <a:pt x="1280897" y="145901"/>
                  <a:pt x="1281333" y="129597"/>
                  <a:pt x="1283312" y="1087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0"/>
          <p:cNvSpPr txBox="1"/>
          <p:nvPr/>
        </p:nvSpPr>
        <p:spPr>
          <a:xfrm rot="-1029172">
            <a:off x="404167" y="1104089"/>
            <a:ext cx="3226616" cy="5541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50th </a:t>
            </a: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Anniversary</a:t>
            </a: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3" name="Google Shape;283;p30"/>
          <p:cNvSpPr/>
          <p:nvPr/>
        </p:nvSpPr>
        <p:spPr>
          <a:xfrm rot="-1701538">
            <a:off x="917186" y="257765"/>
            <a:ext cx="574876" cy="618515"/>
          </a:xfrm>
          <a:custGeom>
            <a:rect b="b" l="l" r="r" t="t"/>
            <a:pathLst>
              <a:path extrusionOk="0" h="1237014" w="1149737">
                <a:moveTo>
                  <a:pt x="470878" y="385292"/>
                </a:moveTo>
                <a:cubicBezTo>
                  <a:pt x="482389" y="351501"/>
                  <a:pt x="490930" y="322909"/>
                  <a:pt x="502440" y="295431"/>
                </a:cubicBezTo>
                <a:cubicBezTo>
                  <a:pt x="513580" y="267953"/>
                  <a:pt x="528061" y="241960"/>
                  <a:pt x="540686" y="215225"/>
                </a:cubicBezTo>
                <a:cubicBezTo>
                  <a:pt x="545884" y="204456"/>
                  <a:pt x="548484" y="192574"/>
                  <a:pt x="554796" y="182920"/>
                </a:cubicBezTo>
                <a:cubicBezTo>
                  <a:pt x="580417" y="144302"/>
                  <a:pt x="611236" y="110140"/>
                  <a:pt x="650224" y="84890"/>
                </a:cubicBezTo>
                <a:cubicBezTo>
                  <a:pt x="686984" y="61125"/>
                  <a:pt x="724487" y="37360"/>
                  <a:pt x="765332" y="21765"/>
                </a:cubicBezTo>
                <a:cubicBezTo>
                  <a:pt x="800236" y="8397"/>
                  <a:pt x="839595" y="3198"/>
                  <a:pt x="877470" y="599"/>
                </a:cubicBezTo>
                <a:cubicBezTo>
                  <a:pt x="968442" y="-5713"/>
                  <a:pt x="1038992" y="38474"/>
                  <a:pt x="1095061" y="104199"/>
                </a:cubicBezTo>
                <a:cubicBezTo>
                  <a:pt x="1114741" y="127592"/>
                  <a:pt x="1126251" y="160640"/>
                  <a:pt x="1133678" y="191460"/>
                </a:cubicBezTo>
                <a:cubicBezTo>
                  <a:pt x="1153729" y="275751"/>
                  <a:pt x="1154471" y="361527"/>
                  <a:pt x="1138876" y="446932"/>
                </a:cubicBezTo>
                <a:cubicBezTo>
                  <a:pt x="1124395" y="527881"/>
                  <a:pt x="1111399" y="609572"/>
                  <a:pt x="1081694" y="687179"/>
                </a:cubicBezTo>
                <a:cubicBezTo>
                  <a:pt x="1057187" y="751047"/>
                  <a:pt x="1032308" y="814915"/>
                  <a:pt x="997405" y="874327"/>
                </a:cubicBezTo>
                <a:cubicBezTo>
                  <a:pt x="962501" y="933739"/>
                  <a:pt x="929083" y="994636"/>
                  <a:pt x="897521" y="1055905"/>
                </a:cubicBezTo>
                <a:cubicBezTo>
                  <a:pt x="883782" y="1082269"/>
                  <a:pt x="873756" y="1109747"/>
                  <a:pt x="849992" y="1130912"/>
                </a:cubicBezTo>
                <a:cubicBezTo>
                  <a:pt x="839595" y="1140195"/>
                  <a:pt x="837368" y="1159504"/>
                  <a:pt x="831798" y="1174357"/>
                </a:cubicBezTo>
                <a:cubicBezTo>
                  <a:pt x="813975" y="1223001"/>
                  <a:pt x="767189" y="1246023"/>
                  <a:pt x="714462" y="1233769"/>
                </a:cubicBezTo>
                <a:cubicBezTo>
                  <a:pt x="623489" y="1212604"/>
                  <a:pt x="535487" y="1183269"/>
                  <a:pt x="457140" y="1129427"/>
                </a:cubicBezTo>
                <a:cubicBezTo>
                  <a:pt x="423721" y="1106405"/>
                  <a:pt x="388818" y="1085239"/>
                  <a:pt x="355028" y="1062588"/>
                </a:cubicBezTo>
                <a:cubicBezTo>
                  <a:pt x="295989" y="1022857"/>
                  <a:pt x="245861" y="973470"/>
                  <a:pt x="200932" y="917772"/>
                </a:cubicBezTo>
                <a:cubicBezTo>
                  <a:pt x="177539" y="888808"/>
                  <a:pt x="151918" y="861330"/>
                  <a:pt x="133352" y="828282"/>
                </a:cubicBezTo>
                <a:cubicBezTo>
                  <a:pt x="113672" y="793006"/>
                  <a:pt x="89908" y="759587"/>
                  <a:pt x="71714" y="723197"/>
                </a:cubicBezTo>
                <a:cubicBezTo>
                  <a:pt x="22700" y="626282"/>
                  <a:pt x="-5149" y="523796"/>
                  <a:pt x="792" y="414255"/>
                </a:cubicBezTo>
                <a:cubicBezTo>
                  <a:pt x="1906" y="392718"/>
                  <a:pt x="792" y="371553"/>
                  <a:pt x="1906" y="350016"/>
                </a:cubicBezTo>
                <a:cubicBezTo>
                  <a:pt x="4134" y="294688"/>
                  <a:pt x="30126" y="251986"/>
                  <a:pt x="73199" y="219309"/>
                </a:cubicBezTo>
                <a:cubicBezTo>
                  <a:pt x="79511" y="214482"/>
                  <a:pt x="88794" y="212254"/>
                  <a:pt x="96963" y="210398"/>
                </a:cubicBezTo>
                <a:cubicBezTo>
                  <a:pt x="135951" y="200743"/>
                  <a:pt x="174568" y="199629"/>
                  <a:pt x="212814" y="214111"/>
                </a:cubicBezTo>
                <a:cubicBezTo>
                  <a:pt x="228409" y="220052"/>
                  <a:pt x="245861" y="221909"/>
                  <a:pt x="261827" y="226365"/>
                </a:cubicBezTo>
                <a:cubicBezTo>
                  <a:pt x="325323" y="243817"/>
                  <a:pt x="372480" y="285405"/>
                  <a:pt x="417409" y="330707"/>
                </a:cubicBezTo>
                <a:cubicBezTo>
                  <a:pt x="434118" y="347788"/>
                  <a:pt x="450456" y="364498"/>
                  <a:pt x="470878" y="385292"/>
                </a:cubicBezTo>
                <a:close/>
                <a:moveTo>
                  <a:pt x="525091" y="429479"/>
                </a:moveTo>
                <a:cubicBezTo>
                  <a:pt x="534374" y="455843"/>
                  <a:pt x="543656" y="474038"/>
                  <a:pt x="546998" y="493347"/>
                </a:cubicBezTo>
                <a:cubicBezTo>
                  <a:pt x="550711" y="514884"/>
                  <a:pt x="537715" y="525281"/>
                  <a:pt x="516179" y="521939"/>
                </a:cubicBezTo>
                <a:cubicBezTo>
                  <a:pt x="493529" y="518597"/>
                  <a:pt x="473478" y="509686"/>
                  <a:pt x="467165" y="486292"/>
                </a:cubicBezTo>
                <a:cubicBezTo>
                  <a:pt x="461967" y="466241"/>
                  <a:pt x="449713" y="452130"/>
                  <a:pt x="436717" y="438020"/>
                </a:cubicBezTo>
                <a:cubicBezTo>
                  <a:pt x="422607" y="422053"/>
                  <a:pt x="408126" y="406086"/>
                  <a:pt x="393273" y="390490"/>
                </a:cubicBezTo>
                <a:cubicBezTo>
                  <a:pt x="351315" y="344446"/>
                  <a:pt x="307499" y="302486"/>
                  <a:pt x="244747" y="282435"/>
                </a:cubicBezTo>
                <a:cubicBezTo>
                  <a:pt x="197218" y="267210"/>
                  <a:pt x="150804" y="266468"/>
                  <a:pt x="103275" y="275008"/>
                </a:cubicBezTo>
                <a:cubicBezTo>
                  <a:pt x="97706" y="276122"/>
                  <a:pt x="90279" y="280207"/>
                  <a:pt x="88052" y="285034"/>
                </a:cubicBezTo>
                <a:cubicBezTo>
                  <a:pt x="77283" y="309170"/>
                  <a:pt x="62431" y="333678"/>
                  <a:pt x="59089" y="359299"/>
                </a:cubicBezTo>
                <a:cubicBezTo>
                  <a:pt x="54633" y="394946"/>
                  <a:pt x="56490" y="431707"/>
                  <a:pt x="59832" y="467726"/>
                </a:cubicBezTo>
                <a:cubicBezTo>
                  <a:pt x="63916" y="510057"/>
                  <a:pt x="68743" y="553502"/>
                  <a:pt x="80997" y="593976"/>
                </a:cubicBezTo>
                <a:cubicBezTo>
                  <a:pt x="92879" y="634822"/>
                  <a:pt x="113672" y="673069"/>
                  <a:pt x="131867" y="711686"/>
                </a:cubicBezTo>
                <a:cubicBezTo>
                  <a:pt x="175311" y="804146"/>
                  <a:pt x="237321" y="882867"/>
                  <a:pt x="312326" y="951191"/>
                </a:cubicBezTo>
                <a:cubicBezTo>
                  <a:pt x="358370" y="993151"/>
                  <a:pt x="408126" y="1030283"/>
                  <a:pt x="462710" y="1059989"/>
                </a:cubicBezTo>
                <a:cubicBezTo>
                  <a:pt x="494643" y="1077441"/>
                  <a:pt x="525833" y="1096379"/>
                  <a:pt x="558880" y="1110861"/>
                </a:cubicBezTo>
                <a:cubicBezTo>
                  <a:pt x="588214" y="1123486"/>
                  <a:pt x="619776" y="1130541"/>
                  <a:pt x="650224" y="1140567"/>
                </a:cubicBezTo>
                <a:cubicBezTo>
                  <a:pt x="677330" y="1149478"/>
                  <a:pt x="704808" y="1150592"/>
                  <a:pt x="730428" y="1147622"/>
                </a:cubicBezTo>
                <a:cubicBezTo>
                  <a:pt x="744167" y="1129798"/>
                  <a:pt x="753450" y="1109004"/>
                  <a:pt x="769417" y="1098607"/>
                </a:cubicBezTo>
                <a:cubicBezTo>
                  <a:pt x="790953" y="1084868"/>
                  <a:pt x="780927" y="1060732"/>
                  <a:pt x="794666" y="1045507"/>
                </a:cubicBezTo>
                <a:cubicBezTo>
                  <a:pt x="804692" y="1034739"/>
                  <a:pt x="811375" y="1020629"/>
                  <a:pt x="819544" y="1008004"/>
                </a:cubicBezTo>
                <a:cubicBezTo>
                  <a:pt x="821401" y="1005404"/>
                  <a:pt x="823257" y="1002805"/>
                  <a:pt x="824743" y="1000206"/>
                </a:cubicBezTo>
                <a:cubicBezTo>
                  <a:pt x="864845" y="925569"/>
                  <a:pt x="905318" y="851304"/>
                  <a:pt x="944307" y="776668"/>
                </a:cubicBezTo>
                <a:cubicBezTo>
                  <a:pt x="998890" y="671955"/>
                  <a:pt x="1041220" y="562414"/>
                  <a:pt x="1066841" y="446932"/>
                </a:cubicBezTo>
                <a:cubicBezTo>
                  <a:pt x="1082436" y="375637"/>
                  <a:pt x="1095804" y="304343"/>
                  <a:pt x="1082436" y="230449"/>
                </a:cubicBezTo>
                <a:cubicBezTo>
                  <a:pt x="1073525" y="180692"/>
                  <a:pt x="1054959" y="138361"/>
                  <a:pt x="1011886" y="109397"/>
                </a:cubicBezTo>
                <a:cubicBezTo>
                  <a:pt x="980696" y="88603"/>
                  <a:pt x="944678" y="80805"/>
                  <a:pt x="908289" y="78949"/>
                </a:cubicBezTo>
                <a:cubicBezTo>
                  <a:pt x="879698" y="77463"/>
                  <a:pt x="848507" y="74864"/>
                  <a:pt x="822515" y="83776"/>
                </a:cubicBezTo>
                <a:cubicBezTo>
                  <a:pt x="750108" y="108655"/>
                  <a:pt x="685499" y="148386"/>
                  <a:pt x="632772" y="205199"/>
                </a:cubicBezTo>
                <a:cubicBezTo>
                  <a:pt x="618291" y="220795"/>
                  <a:pt x="602324" y="236762"/>
                  <a:pt x="593784" y="255699"/>
                </a:cubicBezTo>
                <a:cubicBezTo>
                  <a:pt x="568906" y="315111"/>
                  <a:pt x="546256" y="376380"/>
                  <a:pt x="525091" y="4294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30" title="50th Anniversar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69888">
            <a:off x="327150" y="1639452"/>
            <a:ext cx="3729978" cy="22978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0"/>
          <p:cNvSpPr/>
          <p:nvPr/>
        </p:nvSpPr>
        <p:spPr>
          <a:xfrm rot="-2167160">
            <a:off x="1029683" y="4226667"/>
            <a:ext cx="348904" cy="617313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30" title="Chapter FT March 2025 2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94948">
            <a:off x="4250667" y="704144"/>
            <a:ext cx="4468789" cy="203776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0"/>
          <p:cNvSpPr/>
          <p:nvPr/>
        </p:nvSpPr>
        <p:spPr>
          <a:xfrm rot="-775883">
            <a:off x="6399002" y="3788452"/>
            <a:ext cx="1657531" cy="703298"/>
          </a:xfrm>
          <a:custGeom>
            <a:rect b="b" l="l" r="r" t="t"/>
            <a:pathLst>
              <a:path extrusionOk="0" h="699453" w="1952258">
                <a:moveTo>
                  <a:pt x="96653" y="448950"/>
                </a:moveTo>
                <a:cubicBezTo>
                  <a:pt x="105456" y="437367"/>
                  <a:pt x="106151" y="436672"/>
                  <a:pt x="119356" y="446170"/>
                </a:cubicBezTo>
                <a:cubicBezTo>
                  <a:pt x="124684" y="449877"/>
                  <a:pt x="128160" y="449877"/>
                  <a:pt x="133720" y="447560"/>
                </a:cubicBezTo>
                <a:cubicBezTo>
                  <a:pt x="158508" y="437367"/>
                  <a:pt x="183528" y="427868"/>
                  <a:pt x="208317" y="417443"/>
                </a:cubicBezTo>
                <a:cubicBezTo>
                  <a:pt x="219205" y="412810"/>
                  <a:pt x="229167" y="406323"/>
                  <a:pt x="239592" y="400995"/>
                </a:cubicBezTo>
                <a:cubicBezTo>
                  <a:pt x="269246" y="385705"/>
                  <a:pt x="298900" y="370183"/>
                  <a:pt x="328553" y="355124"/>
                </a:cubicBezTo>
                <a:cubicBezTo>
                  <a:pt x="352878" y="342846"/>
                  <a:pt x="377204" y="330336"/>
                  <a:pt x="402455" y="319679"/>
                </a:cubicBezTo>
                <a:cubicBezTo>
                  <a:pt x="439523" y="303925"/>
                  <a:pt x="477516" y="289794"/>
                  <a:pt x="515047" y="274503"/>
                </a:cubicBezTo>
                <a:cubicBezTo>
                  <a:pt x="543310" y="263152"/>
                  <a:pt x="570879" y="250642"/>
                  <a:pt x="599374" y="240448"/>
                </a:cubicBezTo>
                <a:cubicBezTo>
                  <a:pt x="627869" y="230255"/>
                  <a:pt x="657060" y="221915"/>
                  <a:pt x="686018" y="212880"/>
                </a:cubicBezTo>
                <a:cubicBezTo>
                  <a:pt x="689262" y="211721"/>
                  <a:pt x="692505" y="210331"/>
                  <a:pt x="695748" y="208941"/>
                </a:cubicBezTo>
                <a:cubicBezTo>
                  <a:pt x="706637" y="204308"/>
                  <a:pt x="717525" y="198979"/>
                  <a:pt x="728645" y="195273"/>
                </a:cubicBezTo>
                <a:cubicBezTo>
                  <a:pt x="761774" y="183921"/>
                  <a:pt x="795598" y="174191"/>
                  <a:pt x="828263" y="162144"/>
                </a:cubicBezTo>
                <a:cubicBezTo>
                  <a:pt x="869732" y="146854"/>
                  <a:pt x="910505" y="129942"/>
                  <a:pt x="951742" y="114189"/>
                </a:cubicBezTo>
                <a:cubicBezTo>
                  <a:pt x="971666" y="106544"/>
                  <a:pt x="992285" y="100520"/>
                  <a:pt x="1012671" y="93802"/>
                </a:cubicBezTo>
                <a:cubicBezTo>
                  <a:pt x="1031437" y="87547"/>
                  <a:pt x="1049970" y="81060"/>
                  <a:pt x="1068504" y="74805"/>
                </a:cubicBezTo>
                <a:cubicBezTo>
                  <a:pt x="1077539" y="71793"/>
                  <a:pt x="1086574" y="69245"/>
                  <a:pt x="1095609" y="66465"/>
                </a:cubicBezTo>
                <a:cubicBezTo>
                  <a:pt x="1117154" y="59746"/>
                  <a:pt x="1138931" y="53955"/>
                  <a:pt x="1160244" y="46310"/>
                </a:cubicBezTo>
                <a:cubicBezTo>
                  <a:pt x="1175766" y="40750"/>
                  <a:pt x="1190361" y="32873"/>
                  <a:pt x="1205420" y="26618"/>
                </a:cubicBezTo>
                <a:cubicBezTo>
                  <a:pt x="1230672" y="16424"/>
                  <a:pt x="1254997" y="3219"/>
                  <a:pt x="1283029" y="208"/>
                </a:cubicBezTo>
                <a:cubicBezTo>
                  <a:pt x="1291601" y="-719"/>
                  <a:pt x="1296929" y="1366"/>
                  <a:pt x="1300867" y="8316"/>
                </a:cubicBezTo>
                <a:cubicBezTo>
                  <a:pt x="1323339" y="46773"/>
                  <a:pt x="1341178" y="86852"/>
                  <a:pt x="1354151" y="129479"/>
                </a:cubicBezTo>
                <a:cubicBezTo>
                  <a:pt x="1371063" y="184848"/>
                  <a:pt x="1379171" y="241607"/>
                  <a:pt x="1386585" y="298597"/>
                </a:cubicBezTo>
                <a:cubicBezTo>
                  <a:pt x="1393303" y="350954"/>
                  <a:pt x="1394462" y="403543"/>
                  <a:pt x="1394693" y="456132"/>
                </a:cubicBezTo>
                <a:cubicBezTo>
                  <a:pt x="1394925" y="515207"/>
                  <a:pt x="1398863" y="574051"/>
                  <a:pt x="1400948" y="633127"/>
                </a:cubicBezTo>
                <a:cubicBezTo>
                  <a:pt x="1401180" y="639614"/>
                  <a:pt x="1401875" y="646564"/>
                  <a:pt x="1400022" y="652819"/>
                </a:cubicBezTo>
                <a:cubicBezTo>
                  <a:pt x="1397242" y="662549"/>
                  <a:pt x="1397937" y="671352"/>
                  <a:pt x="1401180" y="680851"/>
                </a:cubicBezTo>
                <a:cubicBezTo>
                  <a:pt x="1406277" y="695678"/>
                  <a:pt x="1401643" y="700079"/>
                  <a:pt x="1385658" y="699384"/>
                </a:cubicBezTo>
                <a:cubicBezTo>
                  <a:pt x="1353456" y="697994"/>
                  <a:pt x="1321023" y="697763"/>
                  <a:pt x="1288821" y="695214"/>
                </a:cubicBezTo>
                <a:cubicBezTo>
                  <a:pt x="1258472" y="692897"/>
                  <a:pt x="1228355" y="688032"/>
                  <a:pt x="1198007" y="685021"/>
                </a:cubicBezTo>
                <a:cubicBezTo>
                  <a:pt x="1172523" y="682472"/>
                  <a:pt x="1146808" y="681082"/>
                  <a:pt x="1121324" y="679692"/>
                </a:cubicBezTo>
                <a:cubicBezTo>
                  <a:pt x="1073600" y="677376"/>
                  <a:pt x="1025645" y="675291"/>
                  <a:pt x="977921" y="673669"/>
                </a:cubicBezTo>
                <a:cubicBezTo>
                  <a:pt x="956376" y="672974"/>
                  <a:pt x="934831" y="674596"/>
                  <a:pt x="913517" y="672974"/>
                </a:cubicBezTo>
                <a:cubicBezTo>
                  <a:pt x="866488" y="669267"/>
                  <a:pt x="819459" y="664634"/>
                  <a:pt x="772431" y="659537"/>
                </a:cubicBezTo>
                <a:cubicBezTo>
                  <a:pt x="711270" y="652819"/>
                  <a:pt x="650110" y="645174"/>
                  <a:pt x="588717" y="638224"/>
                </a:cubicBezTo>
                <a:cubicBezTo>
                  <a:pt x="540067" y="632664"/>
                  <a:pt x="491185" y="627567"/>
                  <a:pt x="442303" y="623165"/>
                </a:cubicBezTo>
                <a:cubicBezTo>
                  <a:pt x="421452" y="621312"/>
                  <a:pt x="400602" y="622007"/>
                  <a:pt x="379752" y="621080"/>
                </a:cubicBezTo>
                <a:cubicBezTo>
                  <a:pt x="358438" y="619922"/>
                  <a:pt x="336893" y="618763"/>
                  <a:pt x="315580" y="616447"/>
                </a:cubicBezTo>
                <a:cubicBezTo>
                  <a:pt x="271563" y="611813"/>
                  <a:pt x="227777" y="606485"/>
                  <a:pt x="183992" y="601157"/>
                </a:cubicBezTo>
                <a:cubicBezTo>
                  <a:pt x="166153" y="599072"/>
                  <a:pt x="148546" y="596060"/>
                  <a:pt x="131403" y="593512"/>
                </a:cubicBezTo>
                <a:cubicBezTo>
                  <a:pt x="121209" y="609497"/>
                  <a:pt x="121441" y="607875"/>
                  <a:pt x="102213" y="606948"/>
                </a:cubicBezTo>
                <a:cubicBezTo>
                  <a:pt x="86227" y="606022"/>
                  <a:pt x="70242" y="609497"/>
                  <a:pt x="54257" y="610423"/>
                </a:cubicBezTo>
                <a:cubicBezTo>
                  <a:pt x="45454" y="610887"/>
                  <a:pt x="36187" y="611350"/>
                  <a:pt x="27615" y="609497"/>
                </a:cubicBezTo>
                <a:cubicBezTo>
                  <a:pt x="8850" y="605327"/>
                  <a:pt x="510" y="594438"/>
                  <a:pt x="47" y="575210"/>
                </a:cubicBezTo>
                <a:cubicBezTo>
                  <a:pt x="-185" y="555518"/>
                  <a:pt x="510" y="535826"/>
                  <a:pt x="742" y="516134"/>
                </a:cubicBezTo>
                <a:cubicBezTo>
                  <a:pt x="973" y="504319"/>
                  <a:pt x="510" y="492272"/>
                  <a:pt x="1437" y="480457"/>
                </a:cubicBezTo>
                <a:cubicBezTo>
                  <a:pt x="2827" y="466094"/>
                  <a:pt x="9313" y="458449"/>
                  <a:pt x="23677" y="456595"/>
                </a:cubicBezTo>
                <a:cubicBezTo>
                  <a:pt x="47307" y="452889"/>
                  <a:pt x="70474" y="451499"/>
                  <a:pt x="96653" y="448950"/>
                </a:cubicBezTo>
                <a:close/>
                <a:moveTo>
                  <a:pt x="733974" y="235583"/>
                </a:moveTo>
                <a:cubicBezTo>
                  <a:pt x="717062" y="240911"/>
                  <a:pt x="701308" y="246008"/>
                  <a:pt x="685555" y="251105"/>
                </a:cubicBezTo>
                <a:cubicBezTo>
                  <a:pt x="678836" y="253422"/>
                  <a:pt x="672118" y="256202"/>
                  <a:pt x="665400" y="258750"/>
                </a:cubicBezTo>
                <a:cubicBezTo>
                  <a:pt x="626248" y="273113"/>
                  <a:pt x="586864" y="287245"/>
                  <a:pt x="547712" y="302072"/>
                </a:cubicBezTo>
                <a:cubicBezTo>
                  <a:pt x="510413" y="316204"/>
                  <a:pt x="473346" y="331262"/>
                  <a:pt x="436279" y="346089"/>
                </a:cubicBezTo>
                <a:cubicBezTo>
                  <a:pt x="422147" y="351881"/>
                  <a:pt x="411954" y="360453"/>
                  <a:pt x="413576" y="378059"/>
                </a:cubicBezTo>
                <a:cubicBezTo>
                  <a:pt x="414271" y="384546"/>
                  <a:pt x="414039" y="391496"/>
                  <a:pt x="412417" y="397751"/>
                </a:cubicBezTo>
                <a:cubicBezTo>
                  <a:pt x="406162" y="420918"/>
                  <a:pt x="398517" y="443390"/>
                  <a:pt x="382764" y="462155"/>
                </a:cubicBezTo>
                <a:cubicBezTo>
                  <a:pt x="368864" y="478835"/>
                  <a:pt x="354500" y="495284"/>
                  <a:pt x="332491" y="501076"/>
                </a:cubicBezTo>
                <a:cubicBezTo>
                  <a:pt x="297278" y="510342"/>
                  <a:pt x="262527" y="511501"/>
                  <a:pt x="230094" y="492041"/>
                </a:cubicBezTo>
                <a:cubicBezTo>
                  <a:pt x="216425" y="483932"/>
                  <a:pt x="204147" y="473275"/>
                  <a:pt x="188857" y="461924"/>
                </a:cubicBezTo>
                <a:cubicBezTo>
                  <a:pt x="170787" y="469105"/>
                  <a:pt x="149936" y="477214"/>
                  <a:pt x="130013" y="485091"/>
                </a:cubicBezTo>
                <a:cubicBezTo>
                  <a:pt x="130013" y="509879"/>
                  <a:pt x="130013" y="532814"/>
                  <a:pt x="130013" y="556676"/>
                </a:cubicBezTo>
                <a:cubicBezTo>
                  <a:pt x="158971" y="560615"/>
                  <a:pt x="185845" y="564785"/>
                  <a:pt x="213182" y="567565"/>
                </a:cubicBezTo>
                <a:cubicBezTo>
                  <a:pt x="247006" y="571040"/>
                  <a:pt x="281293" y="571271"/>
                  <a:pt x="314653" y="577295"/>
                </a:cubicBezTo>
                <a:cubicBezTo>
                  <a:pt x="341990" y="582160"/>
                  <a:pt x="369095" y="580306"/>
                  <a:pt x="396200" y="582623"/>
                </a:cubicBezTo>
                <a:cubicBezTo>
                  <a:pt x="425391" y="585171"/>
                  <a:pt x="454813" y="585635"/>
                  <a:pt x="483771" y="588647"/>
                </a:cubicBezTo>
                <a:cubicBezTo>
                  <a:pt x="515742" y="591890"/>
                  <a:pt x="547480" y="597450"/>
                  <a:pt x="579451" y="601620"/>
                </a:cubicBezTo>
                <a:cubicBezTo>
                  <a:pt x="620224" y="606717"/>
                  <a:pt x="661230" y="611350"/>
                  <a:pt x="702235" y="616215"/>
                </a:cubicBezTo>
                <a:cubicBezTo>
                  <a:pt x="735364" y="620153"/>
                  <a:pt x="768492" y="624787"/>
                  <a:pt x="801853" y="627799"/>
                </a:cubicBezTo>
                <a:cubicBezTo>
                  <a:pt x="856527" y="632895"/>
                  <a:pt x="911200" y="637760"/>
                  <a:pt x="965874" y="640772"/>
                </a:cubicBezTo>
                <a:cubicBezTo>
                  <a:pt x="1006416" y="643089"/>
                  <a:pt x="1047190" y="641930"/>
                  <a:pt x="1087732" y="643320"/>
                </a:cubicBezTo>
                <a:cubicBezTo>
                  <a:pt x="1115764" y="644247"/>
                  <a:pt x="1144259" y="644479"/>
                  <a:pt x="1171365" y="650039"/>
                </a:cubicBezTo>
                <a:cubicBezTo>
                  <a:pt x="1189898" y="653745"/>
                  <a:pt x="1207968" y="649575"/>
                  <a:pt x="1223490" y="654904"/>
                </a:cubicBezTo>
                <a:cubicBezTo>
                  <a:pt x="1231135" y="634980"/>
                  <a:pt x="1236695" y="616910"/>
                  <a:pt x="1244572" y="599767"/>
                </a:cubicBezTo>
                <a:cubicBezTo>
                  <a:pt x="1261252" y="564090"/>
                  <a:pt x="1290674" y="543008"/>
                  <a:pt x="1331911" y="548568"/>
                </a:cubicBezTo>
                <a:cubicBezTo>
                  <a:pt x="1341873" y="549958"/>
                  <a:pt x="1351603" y="552275"/>
                  <a:pt x="1362491" y="554591"/>
                </a:cubicBezTo>
                <a:cubicBezTo>
                  <a:pt x="1363418" y="547641"/>
                  <a:pt x="1365040" y="540459"/>
                  <a:pt x="1365040" y="533509"/>
                </a:cubicBezTo>
                <a:cubicBezTo>
                  <a:pt x="1364576" y="506172"/>
                  <a:pt x="1362723" y="478835"/>
                  <a:pt x="1362491" y="451499"/>
                </a:cubicBezTo>
                <a:cubicBezTo>
                  <a:pt x="1362028" y="405396"/>
                  <a:pt x="1362028" y="359526"/>
                  <a:pt x="1359711" y="313424"/>
                </a:cubicBezTo>
                <a:cubicBezTo>
                  <a:pt x="1357858" y="277979"/>
                  <a:pt x="1351603" y="243228"/>
                  <a:pt x="1344653" y="208710"/>
                </a:cubicBezTo>
                <a:cubicBezTo>
                  <a:pt x="1336081" y="165387"/>
                  <a:pt x="1323571" y="122760"/>
                  <a:pt x="1312219" y="79902"/>
                </a:cubicBezTo>
                <a:cubicBezTo>
                  <a:pt x="1307354" y="61600"/>
                  <a:pt x="1301099" y="43530"/>
                  <a:pt x="1289516" y="28008"/>
                </a:cubicBezTo>
                <a:cubicBezTo>
                  <a:pt x="1283029" y="31483"/>
                  <a:pt x="1277469" y="35421"/>
                  <a:pt x="1271445" y="37738"/>
                </a:cubicBezTo>
                <a:cubicBezTo>
                  <a:pt x="1238085" y="50248"/>
                  <a:pt x="1206578" y="67623"/>
                  <a:pt x="1171828" y="77122"/>
                </a:cubicBezTo>
                <a:cubicBezTo>
                  <a:pt x="1150051" y="83145"/>
                  <a:pt x="1129432" y="92412"/>
                  <a:pt x="1108351" y="100288"/>
                </a:cubicBezTo>
                <a:cubicBezTo>
                  <a:pt x="1100011" y="103300"/>
                  <a:pt x="1091439" y="106080"/>
                  <a:pt x="1083099" y="108860"/>
                </a:cubicBezTo>
                <a:cubicBezTo>
                  <a:pt x="1046032" y="121602"/>
                  <a:pt x="1008038" y="132259"/>
                  <a:pt x="974909" y="149171"/>
                </a:cubicBezTo>
                <a:cubicBezTo>
                  <a:pt x="970044" y="173728"/>
                  <a:pt x="965874" y="196663"/>
                  <a:pt x="961009" y="219366"/>
                </a:cubicBezTo>
                <a:cubicBezTo>
                  <a:pt x="955681" y="244155"/>
                  <a:pt x="942707" y="264078"/>
                  <a:pt x="923710" y="280990"/>
                </a:cubicBezTo>
                <a:cubicBezTo>
                  <a:pt x="909810" y="293269"/>
                  <a:pt x="893362" y="299755"/>
                  <a:pt x="876913" y="306474"/>
                </a:cubicBezTo>
                <a:cubicBezTo>
                  <a:pt x="844943" y="319911"/>
                  <a:pt x="814131" y="316899"/>
                  <a:pt x="784246" y="299755"/>
                </a:cubicBezTo>
                <a:cubicBezTo>
                  <a:pt x="759689" y="286087"/>
                  <a:pt x="745094" y="264310"/>
                  <a:pt x="733974" y="235583"/>
                </a:cubicBezTo>
                <a:close/>
                <a:moveTo>
                  <a:pt x="948731" y="161217"/>
                </a:moveTo>
                <a:cubicBezTo>
                  <a:pt x="947572" y="160291"/>
                  <a:pt x="946414" y="159364"/>
                  <a:pt x="945024" y="158437"/>
                </a:cubicBezTo>
                <a:cubicBezTo>
                  <a:pt x="881083" y="184384"/>
                  <a:pt x="814826" y="204771"/>
                  <a:pt x="749727" y="230486"/>
                </a:cubicBezTo>
                <a:cubicBezTo>
                  <a:pt x="754824" y="237436"/>
                  <a:pt x="758299" y="242302"/>
                  <a:pt x="762006" y="246935"/>
                </a:cubicBezTo>
                <a:cubicBezTo>
                  <a:pt x="779149" y="268017"/>
                  <a:pt x="800463" y="279600"/>
                  <a:pt x="828263" y="280295"/>
                </a:cubicBezTo>
                <a:cubicBezTo>
                  <a:pt x="854905" y="280990"/>
                  <a:pt x="878535" y="273113"/>
                  <a:pt x="900312" y="258518"/>
                </a:cubicBezTo>
                <a:cubicBezTo>
                  <a:pt x="914907" y="248557"/>
                  <a:pt x="927186" y="237205"/>
                  <a:pt x="932282" y="219366"/>
                </a:cubicBezTo>
                <a:cubicBezTo>
                  <a:pt x="937611" y="199906"/>
                  <a:pt x="943171" y="180678"/>
                  <a:pt x="948731" y="161217"/>
                </a:cubicBezTo>
                <a:close/>
                <a:moveTo>
                  <a:pt x="384385" y="376206"/>
                </a:moveTo>
                <a:cubicBezTo>
                  <a:pt x="383227" y="375048"/>
                  <a:pt x="382069" y="373889"/>
                  <a:pt x="380910" y="372731"/>
                </a:cubicBezTo>
                <a:cubicBezTo>
                  <a:pt x="367473" y="378754"/>
                  <a:pt x="353805" y="384546"/>
                  <a:pt x="340600" y="391033"/>
                </a:cubicBezTo>
                <a:cubicBezTo>
                  <a:pt x="326700" y="397751"/>
                  <a:pt x="313263" y="405396"/>
                  <a:pt x="299363" y="412346"/>
                </a:cubicBezTo>
                <a:cubicBezTo>
                  <a:pt x="285926" y="418833"/>
                  <a:pt x="272258" y="424393"/>
                  <a:pt x="259052" y="431343"/>
                </a:cubicBezTo>
                <a:cubicBezTo>
                  <a:pt x="246079" y="438062"/>
                  <a:pt x="230789" y="440378"/>
                  <a:pt x="217584" y="451035"/>
                </a:cubicBezTo>
                <a:cubicBezTo>
                  <a:pt x="249091" y="474897"/>
                  <a:pt x="280366" y="481384"/>
                  <a:pt x="315116" y="467252"/>
                </a:cubicBezTo>
                <a:cubicBezTo>
                  <a:pt x="356585" y="450572"/>
                  <a:pt x="376045" y="417443"/>
                  <a:pt x="384385" y="376206"/>
                </a:cubicBezTo>
                <a:close/>
                <a:moveTo>
                  <a:pt x="1259862" y="657220"/>
                </a:moveTo>
                <a:cubicBezTo>
                  <a:pt x="1296697" y="662549"/>
                  <a:pt x="1330753" y="665561"/>
                  <a:pt x="1363881" y="664634"/>
                </a:cubicBezTo>
                <a:cubicBezTo>
                  <a:pt x="1363881" y="639150"/>
                  <a:pt x="1363881" y="615983"/>
                  <a:pt x="1363881" y="592817"/>
                </a:cubicBezTo>
                <a:cubicBezTo>
                  <a:pt x="1363881" y="585171"/>
                  <a:pt x="1359016" y="581928"/>
                  <a:pt x="1352993" y="580770"/>
                </a:cubicBezTo>
                <a:cubicBezTo>
                  <a:pt x="1333533" y="576600"/>
                  <a:pt x="1314999" y="577295"/>
                  <a:pt x="1298319" y="589805"/>
                </a:cubicBezTo>
                <a:cubicBezTo>
                  <a:pt x="1276311" y="606253"/>
                  <a:pt x="1267970" y="630115"/>
                  <a:pt x="1259862" y="657220"/>
                </a:cubicBezTo>
                <a:close/>
                <a:moveTo>
                  <a:pt x="74412" y="481615"/>
                </a:moveTo>
                <a:cubicBezTo>
                  <a:pt x="62829" y="483237"/>
                  <a:pt x="48234" y="485322"/>
                  <a:pt x="32712" y="487407"/>
                </a:cubicBezTo>
                <a:cubicBezTo>
                  <a:pt x="29237" y="517292"/>
                  <a:pt x="29005" y="546019"/>
                  <a:pt x="31554" y="575673"/>
                </a:cubicBezTo>
                <a:cubicBezTo>
                  <a:pt x="51014" y="575673"/>
                  <a:pt x="69084" y="575673"/>
                  <a:pt x="89007" y="575673"/>
                </a:cubicBezTo>
                <a:cubicBezTo>
                  <a:pt x="89934" y="558761"/>
                  <a:pt x="89934" y="542081"/>
                  <a:pt x="91788" y="525864"/>
                </a:cubicBezTo>
                <a:cubicBezTo>
                  <a:pt x="93409" y="508952"/>
                  <a:pt x="95726" y="492272"/>
                  <a:pt x="74412" y="481615"/>
                </a:cubicBezTo>
                <a:close/>
                <a:moveTo>
                  <a:pt x="1900195" y="350954"/>
                </a:moveTo>
                <a:cubicBezTo>
                  <a:pt x="1913168" y="349101"/>
                  <a:pt x="1926142" y="347711"/>
                  <a:pt x="1939115" y="345163"/>
                </a:cubicBezTo>
                <a:cubicBezTo>
                  <a:pt x="1952089" y="342846"/>
                  <a:pt x="1956722" y="329177"/>
                  <a:pt x="1947224" y="319911"/>
                </a:cubicBezTo>
                <a:cubicBezTo>
                  <a:pt x="1942822" y="315509"/>
                  <a:pt x="1936335" y="312961"/>
                  <a:pt x="1930080" y="311107"/>
                </a:cubicBezTo>
                <a:cubicBezTo>
                  <a:pt x="1906218" y="303925"/>
                  <a:pt x="1881198" y="303230"/>
                  <a:pt x="1856409" y="302535"/>
                </a:cubicBezTo>
                <a:cubicBezTo>
                  <a:pt x="1810771" y="300914"/>
                  <a:pt x="1764900" y="299755"/>
                  <a:pt x="1719262" y="297902"/>
                </a:cubicBezTo>
                <a:cubicBezTo>
                  <a:pt x="1683816" y="296512"/>
                  <a:pt x="1648139" y="294195"/>
                  <a:pt x="1612694" y="292574"/>
                </a:cubicBezTo>
                <a:cubicBezTo>
                  <a:pt x="1602037" y="292110"/>
                  <a:pt x="1596014" y="299987"/>
                  <a:pt x="1599257" y="310412"/>
                </a:cubicBezTo>
                <a:cubicBezTo>
                  <a:pt x="1602732" y="321532"/>
                  <a:pt x="1610609" y="328251"/>
                  <a:pt x="1622192" y="330799"/>
                </a:cubicBezTo>
                <a:cubicBezTo>
                  <a:pt x="1659028" y="339602"/>
                  <a:pt x="1696326" y="343541"/>
                  <a:pt x="1733857" y="345394"/>
                </a:cubicBezTo>
                <a:cubicBezTo>
                  <a:pt x="1773240" y="347248"/>
                  <a:pt x="1812392" y="347479"/>
                  <a:pt x="1851776" y="348174"/>
                </a:cubicBezTo>
                <a:cubicBezTo>
                  <a:pt x="1867761" y="348406"/>
                  <a:pt x="1883978" y="348174"/>
                  <a:pt x="1899963" y="348174"/>
                </a:cubicBezTo>
                <a:cubicBezTo>
                  <a:pt x="1899963" y="349101"/>
                  <a:pt x="1900195" y="350028"/>
                  <a:pt x="1900195" y="350954"/>
                </a:cubicBezTo>
                <a:close/>
                <a:moveTo>
                  <a:pt x="1868456" y="40518"/>
                </a:moveTo>
                <a:cubicBezTo>
                  <a:pt x="1839034" y="52333"/>
                  <a:pt x="1808917" y="62526"/>
                  <a:pt x="1779727" y="75500"/>
                </a:cubicBezTo>
                <a:cubicBezTo>
                  <a:pt x="1758182" y="84998"/>
                  <a:pt x="1735247" y="91485"/>
                  <a:pt x="1713006" y="99593"/>
                </a:cubicBezTo>
                <a:cubicBezTo>
                  <a:pt x="1687523" y="109092"/>
                  <a:pt x="1664819" y="125309"/>
                  <a:pt x="1637714" y="131795"/>
                </a:cubicBezTo>
                <a:cubicBezTo>
                  <a:pt x="1630532" y="133417"/>
                  <a:pt x="1624509" y="139672"/>
                  <a:pt x="1617559" y="143147"/>
                </a:cubicBezTo>
                <a:cubicBezTo>
                  <a:pt x="1601574" y="151024"/>
                  <a:pt x="1585357" y="158206"/>
                  <a:pt x="1569372" y="166314"/>
                </a:cubicBezTo>
                <a:cubicBezTo>
                  <a:pt x="1558483" y="171874"/>
                  <a:pt x="1556398" y="178361"/>
                  <a:pt x="1560337" y="188323"/>
                </a:cubicBezTo>
                <a:cubicBezTo>
                  <a:pt x="1564275" y="198053"/>
                  <a:pt x="1570298" y="201064"/>
                  <a:pt x="1582345" y="196663"/>
                </a:cubicBezTo>
                <a:cubicBezTo>
                  <a:pt x="1606902" y="187859"/>
                  <a:pt x="1631459" y="178824"/>
                  <a:pt x="1655784" y="169326"/>
                </a:cubicBezTo>
                <a:cubicBezTo>
                  <a:pt x="1662966" y="166546"/>
                  <a:pt x="1668989" y="160986"/>
                  <a:pt x="1675939" y="158437"/>
                </a:cubicBezTo>
                <a:cubicBezTo>
                  <a:pt x="1705361" y="147317"/>
                  <a:pt x="1735478" y="137587"/>
                  <a:pt x="1764669" y="125772"/>
                </a:cubicBezTo>
                <a:cubicBezTo>
                  <a:pt x="1786446" y="116969"/>
                  <a:pt x="1809381" y="111177"/>
                  <a:pt x="1830463" y="99593"/>
                </a:cubicBezTo>
                <a:cubicBezTo>
                  <a:pt x="1846911" y="90558"/>
                  <a:pt x="1866140" y="86852"/>
                  <a:pt x="1883978" y="80133"/>
                </a:cubicBezTo>
                <a:cubicBezTo>
                  <a:pt x="1890001" y="77817"/>
                  <a:pt x="1896025" y="74573"/>
                  <a:pt x="1900890" y="70403"/>
                </a:cubicBezTo>
                <a:cubicBezTo>
                  <a:pt x="1907145" y="65075"/>
                  <a:pt x="1909925" y="57661"/>
                  <a:pt x="1907145" y="49321"/>
                </a:cubicBezTo>
                <a:cubicBezTo>
                  <a:pt x="1904597" y="41908"/>
                  <a:pt x="1895793" y="36348"/>
                  <a:pt x="1884673" y="36348"/>
                </a:cubicBezTo>
                <a:cubicBezTo>
                  <a:pt x="1880966" y="36811"/>
                  <a:pt x="1874480" y="38201"/>
                  <a:pt x="1868456" y="40518"/>
                </a:cubicBezTo>
                <a:close/>
                <a:moveTo>
                  <a:pt x="1847838" y="602547"/>
                </a:moveTo>
                <a:cubicBezTo>
                  <a:pt x="1847143" y="591195"/>
                  <a:pt x="1840193" y="584013"/>
                  <a:pt x="1830694" y="579148"/>
                </a:cubicBezTo>
                <a:cubicBezTo>
                  <a:pt x="1803589" y="565480"/>
                  <a:pt x="1776252" y="551811"/>
                  <a:pt x="1749147" y="538143"/>
                </a:cubicBezTo>
                <a:cubicBezTo>
                  <a:pt x="1711848" y="519377"/>
                  <a:pt x="1674549" y="500381"/>
                  <a:pt x="1637019" y="481847"/>
                </a:cubicBezTo>
                <a:cubicBezTo>
                  <a:pt x="1620339" y="473739"/>
                  <a:pt x="1603427" y="466094"/>
                  <a:pt x="1586284" y="459144"/>
                </a:cubicBezTo>
                <a:cubicBezTo>
                  <a:pt x="1582345" y="457522"/>
                  <a:pt x="1574700" y="458680"/>
                  <a:pt x="1572152" y="461460"/>
                </a:cubicBezTo>
                <a:cubicBezTo>
                  <a:pt x="1569603" y="464704"/>
                  <a:pt x="1568908" y="472580"/>
                  <a:pt x="1570993" y="476055"/>
                </a:cubicBezTo>
                <a:cubicBezTo>
                  <a:pt x="1575627" y="483237"/>
                  <a:pt x="1581650" y="490651"/>
                  <a:pt x="1589064" y="495052"/>
                </a:cubicBezTo>
                <a:cubicBezTo>
                  <a:pt x="1617327" y="512659"/>
                  <a:pt x="1645591" y="530729"/>
                  <a:pt x="1675244" y="546019"/>
                </a:cubicBezTo>
                <a:cubicBezTo>
                  <a:pt x="1714860" y="566638"/>
                  <a:pt x="1755633" y="584940"/>
                  <a:pt x="1796407" y="603705"/>
                </a:cubicBezTo>
                <a:cubicBezTo>
                  <a:pt x="1808686" y="609497"/>
                  <a:pt x="1822354" y="612740"/>
                  <a:pt x="1831621" y="615752"/>
                </a:cubicBezTo>
                <a:cubicBezTo>
                  <a:pt x="1844826" y="615983"/>
                  <a:pt x="1848533" y="612045"/>
                  <a:pt x="1847838" y="602547"/>
                </a:cubicBezTo>
                <a:close/>
                <a:moveTo>
                  <a:pt x="1183643" y="412578"/>
                </a:moveTo>
                <a:cubicBezTo>
                  <a:pt x="1136151" y="407481"/>
                  <a:pt x="1094451" y="391265"/>
                  <a:pt x="1065029" y="353039"/>
                </a:cubicBezTo>
                <a:cubicBezTo>
                  <a:pt x="1036765" y="316667"/>
                  <a:pt x="1030973" y="275894"/>
                  <a:pt x="1046495" y="231413"/>
                </a:cubicBezTo>
                <a:cubicBezTo>
                  <a:pt x="1061554" y="188554"/>
                  <a:pt x="1093060" y="164229"/>
                  <a:pt x="1133371" y="150561"/>
                </a:cubicBezTo>
                <a:cubicBezTo>
                  <a:pt x="1177620" y="135270"/>
                  <a:pt x="1219783" y="144306"/>
                  <a:pt x="1259630" y="167704"/>
                </a:cubicBezTo>
                <a:cubicBezTo>
                  <a:pt x="1281407" y="180446"/>
                  <a:pt x="1297624" y="197126"/>
                  <a:pt x="1308049" y="220756"/>
                </a:cubicBezTo>
                <a:cubicBezTo>
                  <a:pt x="1315694" y="238131"/>
                  <a:pt x="1316621" y="255507"/>
                  <a:pt x="1314536" y="273345"/>
                </a:cubicBezTo>
                <a:cubicBezTo>
                  <a:pt x="1310134" y="308327"/>
                  <a:pt x="1296697" y="339371"/>
                  <a:pt x="1272836" y="366244"/>
                </a:cubicBezTo>
                <a:cubicBezTo>
                  <a:pt x="1256155" y="385010"/>
                  <a:pt x="1237158" y="399605"/>
                  <a:pt x="1213528" y="407018"/>
                </a:cubicBezTo>
                <a:cubicBezTo>
                  <a:pt x="1203798" y="410030"/>
                  <a:pt x="1193605" y="410725"/>
                  <a:pt x="1183643" y="412578"/>
                </a:cubicBezTo>
                <a:close/>
                <a:moveTo>
                  <a:pt x="1286504" y="256665"/>
                </a:moveTo>
                <a:cubicBezTo>
                  <a:pt x="1287894" y="224926"/>
                  <a:pt x="1277006" y="205930"/>
                  <a:pt x="1252217" y="194346"/>
                </a:cubicBezTo>
                <a:cubicBezTo>
                  <a:pt x="1229745" y="183689"/>
                  <a:pt x="1206115" y="180446"/>
                  <a:pt x="1181326" y="178593"/>
                </a:cubicBezTo>
                <a:cubicBezTo>
                  <a:pt x="1160708" y="176971"/>
                  <a:pt x="1144259" y="182994"/>
                  <a:pt x="1127811" y="192956"/>
                </a:cubicBezTo>
                <a:cubicBezTo>
                  <a:pt x="1120629" y="197358"/>
                  <a:pt x="1113679" y="202223"/>
                  <a:pt x="1107887" y="208015"/>
                </a:cubicBezTo>
                <a:cubicBezTo>
                  <a:pt x="1087269" y="228401"/>
                  <a:pt x="1069199" y="250642"/>
                  <a:pt x="1070820" y="282380"/>
                </a:cubicBezTo>
                <a:cubicBezTo>
                  <a:pt x="1073137" y="325934"/>
                  <a:pt x="1109741" y="364159"/>
                  <a:pt x="1153526" y="370878"/>
                </a:cubicBezTo>
                <a:cubicBezTo>
                  <a:pt x="1197543" y="377596"/>
                  <a:pt x="1230440" y="359294"/>
                  <a:pt x="1259167" y="328482"/>
                </a:cubicBezTo>
                <a:cubicBezTo>
                  <a:pt x="1279091" y="306937"/>
                  <a:pt x="1283492" y="280064"/>
                  <a:pt x="1286504" y="256665"/>
                </a:cubicBezTo>
                <a:close/>
                <a:moveTo>
                  <a:pt x="558600" y="402385"/>
                </a:moveTo>
                <a:cubicBezTo>
                  <a:pt x="591266" y="402385"/>
                  <a:pt x="611421" y="420455"/>
                  <a:pt x="625321" y="446865"/>
                </a:cubicBezTo>
                <a:cubicBezTo>
                  <a:pt x="629028" y="453815"/>
                  <a:pt x="630418" y="463082"/>
                  <a:pt x="629954" y="470959"/>
                </a:cubicBezTo>
                <a:cubicBezTo>
                  <a:pt x="627406" y="504087"/>
                  <a:pt x="594046" y="540228"/>
                  <a:pt x="561380" y="546946"/>
                </a:cubicBezTo>
                <a:cubicBezTo>
                  <a:pt x="513657" y="556676"/>
                  <a:pt x="481455" y="531424"/>
                  <a:pt x="476821" y="480689"/>
                </a:cubicBezTo>
                <a:cubicBezTo>
                  <a:pt x="473346" y="441537"/>
                  <a:pt x="494891" y="411188"/>
                  <a:pt x="534507" y="407250"/>
                </a:cubicBezTo>
                <a:cubicBezTo>
                  <a:pt x="542615" y="406555"/>
                  <a:pt x="550492" y="404006"/>
                  <a:pt x="558600" y="402385"/>
                </a:cubicBezTo>
                <a:close/>
                <a:moveTo>
                  <a:pt x="573890" y="438988"/>
                </a:moveTo>
                <a:cubicBezTo>
                  <a:pt x="568330" y="439452"/>
                  <a:pt x="564624" y="439452"/>
                  <a:pt x="561149" y="440378"/>
                </a:cubicBezTo>
                <a:cubicBezTo>
                  <a:pt x="532422" y="447792"/>
                  <a:pt x="516900" y="457985"/>
                  <a:pt x="518290" y="491577"/>
                </a:cubicBezTo>
                <a:cubicBezTo>
                  <a:pt x="519217" y="511501"/>
                  <a:pt x="524545" y="514744"/>
                  <a:pt x="544237" y="509184"/>
                </a:cubicBezTo>
                <a:cubicBezTo>
                  <a:pt x="546554" y="508489"/>
                  <a:pt x="549102" y="508721"/>
                  <a:pt x="551187" y="507794"/>
                </a:cubicBezTo>
                <a:cubicBezTo>
                  <a:pt x="570184" y="499222"/>
                  <a:pt x="588254" y="490419"/>
                  <a:pt x="593582" y="466789"/>
                </a:cubicBezTo>
                <a:cubicBezTo>
                  <a:pt x="597752" y="447328"/>
                  <a:pt x="591497" y="438062"/>
                  <a:pt x="573890" y="438988"/>
                </a:cubicBezTo>
                <a:close/>
                <a:moveTo>
                  <a:pt x="1049970" y="514512"/>
                </a:moveTo>
                <a:cubicBezTo>
                  <a:pt x="1049507" y="553665"/>
                  <a:pt x="1032827" y="576831"/>
                  <a:pt x="1003636" y="593048"/>
                </a:cubicBezTo>
                <a:cubicBezTo>
                  <a:pt x="979543" y="606485"/>
                  <a:pt x="954754" y="611350"/>
                  <a:pt x="930429" y="597218"/>
                </a:cubicBezTo>
                <a:cubicBezTo>
                  <a:pt x="893130" y="575673"/>
                  <a:pt x="869268" y="539533"/>
                  <a:pt x="890582" y="489724"/>
                </a:cubicBezTo>
                <a:cubicBezTo>
                  <a:pt x="897532" y="473507"/>
                  <a:pt x="902165" y="455205"/>
                  <a:pt x="919772" y="446402"/>
                </a:cubicBezTo>
                <a:cubicBezTo>
                  <a:pt x="928112" y="442232"/>
                  <a:pt x="937842" y="436903"/>
                  <a:pt x="946414" y="438062"/>
                </a:cubicBezTo>
                <a:cubicBezTo>
                  <a:pt x="971203" y="441305"/>
                  <a:pt x="995991" y="446170"/>
                  <a:pt x="1017768" y="460070"/>
                </a:cubicBezTo>
                <a:cubicBezTo>
                  <a:pt x="1039545" y="473970"/>
                  <a:pt x="1052750" y="492504"/>
                  <a:pt x="1049970" y="514512"/>
                </a:cubicBezTo>
                <a:close/>
                <a:moveTo>
                  <a:pt x="970508" y="471654"/>
                </a:moveTo>
                <a:cubicBezTo>
                  <a:pt x="942012" y="472812"/>
                  <a:pt x="918845" y="489492"/>
                  <a:pt x="913054" y="520536"/>
                </a:cubicBezTo>
                <a:cubicBezTo>
                  <a:pt x="906567" y="554823"/>
                  <a:pt x="936221" y="582160"/>
                  <a:pt x="970044" y="573820"/>
                </a:cubicBezTo>
                <a:cubicBezTo>
                  <a:pt x="992285" y="568260"/>
                  <a:pt x="1007111" y="552738"/>
                  <a:pt x="1024255" y="540228"/>
                </a:cubicBezTo>
                <a:cubicBezTo>
                  <a:pt x="1029352" y="536521"/>
                  <a:pt x="1035143" y="527023"/>
                  <a:pt x="1033522" y="522158"/>
                </a:cubicBezTo>
                <a:cubicBezTo>
                  <a:pt x="1030047" y="510574"/>
                  <a:pt x="1024950" y="497601"/>
                  <a:pt x="1016378" y="489724"/>
                </a:cubicBezTo>
                <a:cubicBezTo>
                  <a:pt x="1003636" y="478140"/>
                  <a:pt x="986261" y="473507"/>
                  <a:pt x="970508" y="471654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13" title="2235433_Cake_Birthday_1920x108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0125" y="-320475"/>
            <a:ext cx="9644250" cy="723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/>
          <p:nvPr/>
        </p:nvSpPr>
        <p:spPr>
          <a:xfrm>
            <a:off x="4553950" y="1366200"/>
            <a:ext cx="41904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Chapter FU Fort Scott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93" name="Google Shape;293;p31"/>
          <p:cNvSpPr/>
          <p:nvPr/>
        </p:nvSpPr>
        <p:spPr>
          <a:xfrm>
            <a:off x="8085066" y="4116840"/>
            <a:ext cx="248784" cy="334351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1"/>
          <p:cNvSpPr txBox="1"/>
          <p:nvPr/>
        </p:nvSpPr>
        <p:spPr>
          <a:xfrm flipH="1">
            <a:off x="4398150" y="3185650"/>
            <a:ext cx="419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Organized October 31, 1950</a:t>
            </a:r>
            <a:endParaRPr/>
          </a:p>
        </p:txBody>
      </p:sp>
      <p:sp>
        <p:nvSpPr>
          <p:cNvPr id="295" name="Google Shape;295;p31"/>
          <p:cNvSpPr/>
          <p:nvPr/>
        </p:nvSpPr>
        <p:spPr>
          <a:xfrm rot="1269676">
            <a:off x="723937" y="4117477"/>
            <a:ext cx="527929" cy="709507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1"/>
          <p:cNvSpPr/>
          <p:nvPr/>
        </p:nvSpPr>
        <p:spPr>
          <a:xfrm rot="-1255169">
            <a:off x="7119437" y="431358"/>
            <a:ext cx="690966" cy="630065"/>
          </a:xfrm>
          <a:custGeom>
            <a:rect b="b" l="l" r="r" t="t"/>
            <a:pathLst>
              <a:path extrusionOk="0" h="1040710" w="881119">
                <a:moveTo>
                  <a:pt x="200361" y="249791"/>
                </a:moveTo>
                <a:cubicBezTo>
                  <a:pt x="190380" y="202366"/>
                  <a:pt x="206295" y="168413"/>
                  <a:pt x="242441" y="141737"/>
                </a:cubicBezTo>
                <a:cubicBezTo>
                  <a:pt x="253501" y="133653"/>
                  <a:pt x="261054" y="120719"/>
                  <a:pt x="272113" y="112635"/>
                </a:cubicBezTo>
                <a:cubicBezTo>
                  <a:pt x="295312" y="95389"/>
                  <a:pt x="321207" y="83533"/>
                  <a:pt x="350610" y="80030"/>
                </a:cubicBezTo>
                <a:cubicBezTo>
                  <a:pt x="354926" y="79491"/>
                  <a:pt x="360051" y="80299"/>
                  <a:pt x="363558" y="78413"/>
                </a:cubicBezTo>
                <a:cubicBezTo>
                  <a:pt x="394848" y="63054"/>
                  <a:pt x="429106" y="62785"/>
                  <a:pt x="462285" y="58743"/>
                </a:cubicBezTo>
                <a:cubicBezTo>
                  <a:pt x="506793" y="53084"/>
                  <a:pt x="551032" y="46347"/>
                  <a:pt x="594191" y="34491"/>
                </a:cubicBezTo>
                <a:cubicBezTo>
                  <a:pt x="606060" y="31258"/>
                  <a:pt x="618738" y="29641"/>
                  <a:pt x="630067" y="25060"/>
                </a:cubicBezTo>
                <a:cubicBezTo>
                  <a:pt x="648950" y="17515"/>
                  <a:pt x="667293" y="8353"/>
                  <a:pt x="685366" y="0"/>
                </a:cubicBezTo>
                <a:cubicBezTo>
                  <a:pt x="702629" y="15359"/>
                  <a:pt x="704248" y="20749"/>
                  <a:pt x="696695" y="38533"/>
                </a:cubicBezTo>
                <a:cubicBezTo>
                  <a:pt x="695886" y="40689"/>
                  <a:pt x="694807" y="42575"/>
                  <a:pt x="693728" y="44461"/>
                </a:cubicBezTo>
                <a:cubicBezTo>
                  <a:pt x="670260" y="88114"/>
                  <a:pt x="676734" y="118024"/>
                  <a:pt x="715308" y="150629"/>
                </a:cubicBezTo>
                <a:cubicBezTo>
                  <a:pt x="741743" y="172725"/>
                  <a:pt x="767908" y="195360"/>
                  <a:pt x="793534" y="218533"/>
                </a:cubicBezTo>
                <a:cubicBezTo>
                  <a:pt x="832647" y="254102"/>
                  <a:pt x="860701" y="297216"/>
                  <a:pt x="873649" y="348683"/>
                </a:cubicBezTo>
                <a:cubicBezTo>
                  <a:pt x="885248" y="394761"/>
                  <a:pt x="884439" y="441917"/>
                  <a:pt x="863399" y="485031"/>
                </a:cubicBezTo>
                <a:cubicBezTo>
                  <a:pt x="845056" y="523025"/>
                  <a:pt x="823476" y="559941"/>
                  <a:pt x="791646" y="589312"/>
                </a:cubicBezTo>
                <a:cubicBezTo>
                  <a:pt x="787330" y="593354"/>
                  <a:pt x="783823" y="600091"/>
                  <a:pt x="783014" y="605749"/>
                </a:cubicBezTo>
                <a:cubicBezTo>
                  <a:pt x="776270" y="665031"/>
                  <a:pt x="769527" y="724582"/>
                  <a:pt x="764132" y="784133"/>
                </a:cubicBezTo>
                <a:cubicBezTo>
                  <a:pt x="760086" y="831827"/>
                  <a:pt x="758467" y="879791"/>
                  <a:pt x="754960" y="927486"/>
                </a:cubicBezTo>
                <a:cubicBezTo>
                  <a:pt x="753881" y="943384"/>
                  <a:pt x="751723" y="959822"/>
                  <a:pt x="746868" y="974911"/>
                </a:cubicBezTo>
                <a:cubicBezTo>
                  <a:pt x="744710" y="981917"/>
                  <a:pt x="735539" y="988115"/>
                  <a:pt x="727986" y="991618"/>
                </a:cubicBezTo>
                <a:cubicBezTo>
                  <a:pt x="690491" y="1009133"/>
                  <a:pt x="649759" y="1011289"/>
                  <a:pt x="609297" y="1015331"/>
                </a:cubicBezTo>
                <a:cubicBezTo>
                  <a:pt x="573421" y="1018834"/>
                  <a:pt x="537544" y="1023145"/>
                  <a:pt x="501398" y="1026109"/>
                </a:cubicBezTo>
                <a:cubicBezTo>
                  <a:pt x="466871" y="1029073"/>
                  <a:pt x="432343" y="1031768"/>
                  <a:pt x="397815" y="1033654"/>
                </a:cubicBezTo>
                <a:cubicBezTo>
                  <a:pt x="346294" y="1036349"/>
                  <a:pt x="294772" y="1038774"/>
                  <a:pt x="242981" y="1040391"/>
                </a:cubicBezTo>
                <a:cubicBezTo>
                  <a:pt x="209802" y="1041468"/>
                  <a:pt x="176623" y="1040121"/>
                  <a:pt x="143983" y="1031768"/>
                </a:cubicBezTo>
                <a:cubicBezTo>
                  <a:pt x="122673" y="1026109"/>
                  <a:pt x="109995" y="1010480"/>
                  <a:pt x="104600" y="990271"/>
                </a:cubicBezTo>
                <a:cubicBezTo>
                  <a:pt x="97857" y="965480"/>
                  <a:pt x="93541" y="939881"/>
                  <a:pt x="89495" y="914552"/>
                </a:cubicBezTo>
                <a:cubicBezTo>
                  <a:pt x="83560" y="878175"/>
                  <a:pt x="78705" y="841797"/>
                  <a:pt x="73580" y="805420"/>
                </a:cubicBezTo>
                <a:cubicBezTo>
                  <a:pt x="66566" y="757456"/>
                  <a:pt x="59283" y="709222"/>
                  <a:pt x="53349" y="660989"/>
                </a:cubicBezTo>
                <a:cubicBezTo>
                  <a:pt x="51460" y="645899"/>
                  <a:pt x="52539" y="630001"/>
                  <a:pt x="54697" y="614911"/>
                </a:cubicBezTo>
                <a:cubicBezTo>
                  <a:pt x="56316" y="603324"/>
                  <a:pt x="53618" y="595779"/>
                  <a:pt x="46335" y="587156"/>
                </a:cubicBezTo>
                <a:cubicBezTo>
                  <a:pt x="32039" y="569641"/>
                  <a:pt x="16933" y="552665"/>
                  <a:pt x="8571" y="530300"/>
                </a:cubicBezTo>
                <a:cubicBezTo>
                  <a:pt x="-3298" y="497695"/>
                  <a:pt x="-61" y="464821"/>
                  <a:pt x="2097" y="431677"/>
                </a:cubicBezTo>
                <a:cubicBezTo>
                  <a:pt x="5064" y="396108"/>
                  <a:pt x="19360" y="363234"/>
                  <a:pt x="38512" y="333863"/>
                </a:cubicBezTo>
                <a:cubicBezTo>
                  <a:pt x="51460" y="313923"/>
                  <a:pt x="69803" y="296138"/>
                  <a:pt x="89225" y="282126"/>
                </a:cubicBezTo>
                <a:cubicBezTo>
                  <a:pt x="106758" y="269461"/>
                  <a:pt x="128338" y="261378"/>
                  <a:pt x="149109" y="255180"/>
                </a:cubicBezTo>
                <a:cubicBezTo>
                  <a:pt x="164754" y="250330"/>
                  <a:pt x="182018" y="251408"/>
                  <a:pt x="200361" y="249791"/>
                </a:cubicBezTo>
                <a:close/>
                <a:moveTo>
                  <a:pt x="639239" y="70599"/>
                </a:moveTo>
                <a:cubicBezTo>
                  <a:pt x="625752" y="76797"/>
                  <a:pt x="613613" y="83533"/>
                  <a:pt x="600935" y="87844"/>
                </a:cubicBezTo>
                <a:cubicBezTo>
                  <a:pt x="550222" y="104820"/>
                  <a:pt x="496812" y="106437"/>
                  <a:pt x="444482" y="115060"/>
                </a:cubicBezTo>
                <a:cubicBezTo>
                  <a:pt x="409954" y="120719"/>
                  <a:pt x="374887" y="122335"/>
                  <a:pt x="341169" y="135270"/>
                </a:cubicBezTo>
                <a:cubicBezTo>
                  <a:pt x="303943" y="149551"/>
                  <a:pt x="269955" y="166258"/>
                  <a:pt x="248106" y="201288"/>
                </a:cubicBezTo>
                <a:cubicBezTo>
                  <a:pt x="234349" y="223114"/>
                  <a:pt x="224908" y="235779"/>
                  <a:pt x="252152" y="257605"/>
                </a:cubicBezTo>
                <a:cubicBezTo>
                  <a:pt x="259435" y="263264"/>
                  <a:pt x="263212" y="271348"/>
                  <a:pt x="259165" y="278893"/>
                </a:cubicBezTo>
                <a:cubicBezTo>
                  <a:pt x="256198" y="284551"/>
                  <a:pt x="249185" y="289402"/>
                  <a:pt x="242981" y="291557"/>
                </a:cubicBezTo>
                <a:cubicBezTo>
                  <a:pt x="229763" y="295599"/>
                  <a:pt x="215736" y="298294"/>
                  <a:pt x="201979" y="300449"/>
                </a:cubicBezTo>
                <a:cubicBezTo>
                  <a:pt x="166642" y="306108"/>
                  <a:pt x="132384" y="313923"/>
                  <a:pt x="106489" y="340599"/>
                </a:cubicBezTo>
                <a:cubicBezTo>
                  <a:pt x="92192" y="355420"/>
                  <a:pt x="74659" y="369162"/>
                  <a:pt x="66566" y="387216"/>
                </a:cubicBezTo>
                <a:cubicBezTo>
                  <a:pt x="47954" y="427635"/>
                  <a:pt x="37703" y="470749"/>
                  <a:pt x="49302" y="516288"/>
                </a:cubicBezTo>
                <a:cubicBezTo>
                  <a:pt x="55237" y="539192"/>
                  <a:pt x="66296" y="557785"/>
                  <a:pt x="85718" y="572336"/>
                </a:cubicBezTo>
                <a:cubicBezTo>
                  <a:pt x="126450" y="602785"/>
                  <a:pt x="170149" y="626228"/>
                  <a:pt x="220592" y="635659"/>
                </a:cubicBezTo>
                <a:cubicBezTo>
                  <a:pt x="255928" y="642396"/>
                  <a:pt x="291265" y="651558"/>
                  <a:pt x="327142" y="654522"/>
                </a:cubicBezTo>
                <a:cubicBezTo>
                  <a:pt x="359781" y="657486"/>
                  <a:pt x="392960" y="659642"/>
                  <a:pt x="426139" y="656947"/>
                </a:cubicBezTo>
                <a:cubicBezTo>
                  <a:pt x="450146" y="655061"/>
                  <a:pt x="474154" y="655330"/>
                  <a:pt x="498161" y="654252"/>
                </a:cubicBezTo>
                <a:cubicBezTo>
                  <a:pt x="502477" y="653983"/>
                  <a:pt x="506793" y="653174"/>
                  <a:pt x="511109" y="652097"/>
                </a:cubicBezTo>
                <a:cubicBezTo>
                  <a:pt x="522438" y="649402"/>
                  <a:pt x="533768" y="646438"/>
                  <a:pt x="545097" y="643743"/>
                </a:cubicBezTo>
                <a:cubicBezTo>
                  <a:pt x="556427" y="641049"/>
                  <a:pt x="568835" y="640779"/>
                  <a:pt x="579355" y="635929"/>
                </a:cubicBezTo>
                <a:cubicBezTo>
                  <a:pt x="605251" y="623803"/>
                  <a:pt x="629798" y="608983"/>
                  <a:pt x="658121" y="602516"/>
                </a:cubicBezTo>
                <a:cubicBezTo>
                  <a:pt x="663516" y="601168"/>
                  <a:pt x="668372" y="596857"/>
                  <a:pt x="673497" y="593624"/>
                </a:cubicBezTo>
                <a:cubicBezTo>
                  <a:pt x="685905" y="585540"/>
                  <a:pt x="697774" y="576647"/>
                  <a:pt x="710182" y="569102"/>
                </a:cubicBezTo>
                <a:cubicBezTo>
                  <a:pt x="743091" y="549162"/>
                  <a:pt x="772494" y="524641"/>
                  <a:pt x="799469" y="497695"/>
                </a:cubicBezTo>
                <a:cubicBezTo>
                  <a:pt x="808640" y="488534"/>
                  <a:pt x="816463" y="477486"/>
                  <a:pt x="822667" y="466168"/>
                </a:cubicBezTo>
                <a:cubicBezTo>
                  <a:pt x="828871" y="454581"/>
                  <a:pt x="831838" y="441378"/>
                  <a:pt x="836424" y="428983"/>
                </a:cubicBezTo>
                <a:cubicBezTo>
                  <a:pt x="849642" y="393144"/>
                  <a:pt x="843977" y="359192"/>
                  <a:pt x="826983" y="326318"/>
                </a:cubicBezTo>
                <a:cubicBezTo>
                  <a:pt x="800278" y="275390"/>
                  <a:pt x="754421" y="241707"/>
                  <a:pt x="713689" y="203713"/>
                </a:cubicBezTo>
                <a:cubicBezTo>
                  <a:pt x="676734" y="169222"/>
                  <a:pt x="645173" y="132575"/>
                  <a:pt x="642476" y="78952"/>
                </a:cubicBezTo>
                <a:cubicBezTo>
                  <a:pt x="641397" y="76527"/>
                  <a:pt x="640048" y="73832"/>
                  <a:pt x="639239" y="70599"/>
                </a:cubicBezTo>
                <a:close/>
                <a:moveTo>
                  <a:pt x="94620" y="633504"/>
                </a:moveTo>
                <a:cubicBezTo>
                  <a:pt x="96508" y="645630"/>
                  <a:pt x="97317" y="652636"/>
                  <a:pt x="98666" y="659642"/>
                </a:cubicBezTo>
                <a:cubicBezTo>
                  <a:pt x="102982" y="682815"/>
                  <a:pt x="108107" y="705989"/>
                  <a:pt x="112153" y="729163"/>
                </a:cubicBezTo>
                <a:cubicBezTo>
                  <a:pt x="119167" y="770660"/>
                  <a:pt x="125641" y="812157"/>
                  <a:pt x="132115" y="853384"/>
                </a:cubicBezTo>
                <a:cubicBezTo>
                  <a:pt x="133463" y="861738"/>
                  <a:pt x="136700" y="868205"/>
                  <a:pt x="144523" y="873055"/>
                </a:cubicBezTo>
                <a:cubicBezTo>
                  <a:pt x="173656" y="890839"/>
                  <a:pt x="215736" y="888145"/>
                  <a:pt x="244869" y="865241"/>
                </a:cubicBezTo>
                <a:cubicBezTo>
                  <a:pt x="242981" y="858504"/>
                  <a:pt x="240823" y="851768"/>
                  <a:pt x="239474" y="844492"/>
                </a:cubicBezTo>
                <a:cubicBezTo>
                  <a:pt x="233000" y="811887"/>
                  <a:pt x="240553" y="782516"/>
                  <a:pt x="265100" y="759612"/>
                </a:cubicBezTo>
                <a:cubicBezTo>
                  <a:pt x="281015" y="744791"/>
                  <a:pt x="300976" y="739402"/>
                  <a:pt x="322556" y="748025"/>
                </a:cubicBezTo>
                <a:cubicBezTo>
                  <a:pt x="342787" y="756109"/>
                  <a:pt x="351149" y="772546"/>
                  <a:pt x="353577" y="792755"/>
                </a:cubicBezTo>
                <a:cubicBezTo>
                  <a:pt x="355465" y="809462"/>
                  <a:pt x="352228" y="825630"/>
                  <a:pt x="343326" y="839642"/>
                </a:cubicBezTo>
                <a:cubicBezTo>
                  <a:pt x="333076" y="856348"/>
                  <a:pt x="320937" y="871708"/>
                  <a:pt x="310148" y="887067"/>
                </a:cubicBezTo>
                <a:cubicBezTo>
                  <a:pt x="318510" y="903235"/>
                  <a:pt x="331997" y="907277"/>
                  <a:pt x="347373" y="909702"/>
                </a:cubicBezTo>
                <a:cubicBezTo>
                  <a:pt x="368143" y="912935"/>
                  <a:pt x="387565" y="912127"/>
                  <a:pt x="408066" y="905929"/>
                </a:cubicBezTo>
                <a:cubicBezTo>
                  <a:pt x="431803" y="898654"/>
                  <a:pt x="451495" y="885989"/>
                  <a:pt x="471726" y="872785"/>
                </a:cubicBezTo>
                <a:cubicBezTo>
                  <a:pt x="440705" y="824282"/>
                  <a:pt x="461206" y="772546"/>
                  <a:pt x="488181" y="750450"/>
                </a:cubicBezTo>
                <a:cubicBezTo>
                  <a:pt x="504905" y="736707"/>
                  <a:pt x="526485" y="733743"/>
                  <a:pt x="545906" y="743444"/>
                </a:cubicBezTo>
                <a:cubicBezTo>
                  <a:pt x="565328" y="753145"/>
                  <a:pt x="576658" y="772007"/>
                  <a:pt x="572611" y="794642"/>
                </a:cubicBezTo>
                <a:cubicBezTo>
                  <a:pt x="569644" y="811079"/>
                  <a:pt x="562631" y="826708"/>
                  <a:pt x="556966" y="842606"/>
                </a:cubicBezTo>
                <a:cubicBezTo>
                  <a:pt x="554538" y="849073"/>
                  <a:pt x="550492" y="855001"/>
                  <a:pt x="545637" y="863354"/>
                </a:cubicBezTo>
                <a:cubicBezTo>
                  <a:pt x="579625" y="861199"/>
                  <a:pt x="609297" y="853923"/>
                  <a:pt x="636002" y="839372"/>
                </a:cubicBezTo>
                <a:cubicBezTo>
                  <a:pt x="656503" y="828324"/>
                  <a:pt x="673227" y="811079"/>
                  <a:pt x="692109" y="796797"/>
                </a:cubicBezTo>
                <a:cubicBezTo>
                  <a:pt x="699932" y="790869"/>
                  <a:pt x="708564" y="785749"/>
                  <a:pt x="719084" y="779013"/>
                </a:cubicBezTo>
                <a:cubicBezTo>
                  <a:pt x="726097" y="732127"/>
                  <a:pt x="733650" y="681737"/>
                  <a:pt x="741743" y="628115"/>
                </a:cubicBezTo>
                <a:cubicBezTo>
                  <a:pt x="719354" y="639432"/>
                  <a:pt x="699123" y="646977"/>
                  <a:pt x="681859" y="658833"/>
                </a:cubicBezTo>
                <a:cubicBezTo>
                  <a:pt x="662437" y="672306"/>
                  <a:pt x="641127" y="680121"/>
                  <a:pt x="619278" y="685779"/>
                </a:cubicBezTo>
                <a:cubicBezTo>
                  <a:pt x="586638" y="694133"/>
                  <a:pt x="554538" y="703833"/>
                  <a:pt x="520280" y="706258"/>
                </a:cubicBezTo>
                <a:cubicBezTo>
                  <a:pt x="493306" y="708414"/>
                  <a:pt x="466331" y="710300"/>
                  <a:pt x="439356" y="709761"/>
                </a:cubicBezTo>
                <a:cubicBezTo>
                  <a:pt x="407796" y="709222"/>
                  <a:pt x="376505" y="705450"/>
                  <a:pt x="344945" y="703294"/>
                </a:cubicBezTo>
                <a:cubicBezTo>
                  <a:pt x="340629" y="703025"/>
                  <a:pt x="336043" y="702755"/>
                  <a:pt x="331727" y="702486"/>
                </a:cubicBezTo>
                <a:cubicBezTo>
                  <a:pt x="312036" y="700600"/>
                  <a:pt x="291805" y="700600"/>
                  <a:pt x="272653" y="696558"/>
                </a:cubicBezTo>
                <a:cubicBezTo>
                  <a:pt x="243790" y="690360"/>
                  <a:pt x="216006" y="680390"/>
                  <a:pt x="187413" y="673923"/>
                </a:cubicBezTo>
                <a:cubicBezTo>
                  <a:pt x="166912" y="669342"/>
                  <a:pt x="148030" y="662336"/>
                  <a:pt x="130226" y="651288"/>
                </a:cubicBezTo>
                <a:cubicBezTo>
                  <a:pt x="119976" y="645630"/>
                  <a:pt x="109186" y="641049"/>
                  <a:pt x="94620" y="633504"/>
                </a:cubicBezTo>
                <a:close/>
                <a:moveTo>
                  <a:pt x="705597" y="826977"/>
                </a:moveTo>
                <a:cubicBezTo>
                  <a:pt x="701281" y="830749"/>
                  <a:pt x="697774" y="833444"/>
                  <a:pt x="695076" y="836408"/>
                </a:cubicBezTo>
                <a:cubicBezTo>
                  <a:pt x="658930" y="876289"/>
                  <a:pt x="616310" y="904043"/>
                  <a:pt x="561552" y="910780"/>
                </a:cubicBezTo>
                <a:cubicBezTo>
                  <a:pt x="548064" y="912396"/>
                  <a:pt x="535386" y="914013"/>
                  <a:pt x="522708" y="907007"/>
                </a:cubicBezTo>
                <a:cubicBezTo>
                  <a:pt x="513537" y="901887"/>
                  <a:pt x="505175" y="903504"/>
                  <a:pt x="496273" y="909971"/>
                </a:cubicBezTo>
                <a:cubicBezTo>
                  <a:pt x="466871" y="931528"/>
                  <a:pt x="435310" y="947157"/>
                  <a:pt x="398085" y="952277"/>
                </a:cubicBezTo>
                <a:cubicBezTo>
                  <a:pt x="373538" y="955510"/>
                  <a:pt x="351149" y="953354"/>
                  <a:pt x="329300" y="942576"/>
                </a:cubicBezTo>
                <a:cubicBezTo>
                  <a:pt x="310957" y="933414"/>
                  <a:pt x="292614" y="923983"/>
                  <a:pt x="271844" y="913205"/>
                </a:cubicBezTo>
                <a:cubicBezTo>
                  <a:pt x="232460" y="934223"/>
                  <a:pt x="189301" y="939342"/>
                  <a:pt x="141016" y="914821"/>
                </a:cubicBezTo>
                <a:cubicBezTo>
                  <a:pt x="145602" y="942845"/>
                  <a:pt x="149378" y="966289"/>
                  <a:pt x="153694" y="992157"/>
                </a:cubicBezTo>
                <a:cubicBezTo>
                  <a:pt x="172846" y="992157"/>
                  <a:pt x="189571" y="992965"/>
                  <a:pt x="206565" y="991887"/>
                </a:cubicBezTo>
                <a:cubicBezTo>
                  <a:pt x="240553" y="990001"/>
                  <a:pt x="274271" y="985420"/>
                  <a:pt x="308259" y="984881"/>
                </a:cubicBezTo>
                <a:cubicBezTo>
                  <a:pt x="368143" y="984073"/>
                  <a:pt x="427757" y="980301"/>
                  <a:pt x="487102" y="973295"/>
                </a:cubicBezTo>
                <a:cubicBezTo>
                  <a:pt x="528103" y="968444"/>
                  <a:pt x="569374" y="964672"/>
                  <a:pt x="610646" y="962786"/>
                </a:cubicBezTo>
                <a:cubicBezTo>
                  <a:pt x="632225" y="961708"/>
                  <a:pt x="652996" y="959283"/>
                  <a:pt x="673766" y="953085"/>
                </a:cubicBezTo>
                <a:cubicBezTo>
                  <a:pt x="688872" y="948504"/>
                  <a:pt x="695346" y="939881"/>
                  <a:pt x="696965" y="925061"/>
                </a:cubicBezTo>
                <a:cubicBezTo>
                  <a:pt x="699932" y="895151"/>
                  <a:pt x="703708" y="865241"/>
                  <a:pt x="707215" y="835061"/>
                </a:cubicBezTo>
                <a:cubicBezTo>
                  <a:pt x="707215" y="833175"/>
                  <a:pt x="706406" y="831288"/>
                  <a:pt x="705597" y="826977"/>
                </a:cubicBezTo>
                <a:close/>
                <a:moveTo>
                  <a:pt x="539163" y="774971"/>
                </a:moveTo>
                <a:cubicBezTo>
                  <a:pt x="508412" y="779013"/>
                  <a:pt x="491148" y="814043"/>
                  <a:pt x="504096" y="842606"/>
                </a:cubicBezTo>
                <a:cubicBezTo>
                  <a:pt x="524866" y="824552"/>
                  <a:pt x="538084" y="803803"/>
                  <a:pt x="539163" y="774971"/>
                </a:cubicBezTo>
                <a:close/>
                <a:moveTo>
                  <a:pt x="309878" y="788714"/>
                </a:moveTo>
                <a:cubicBezTo>
                  <a:pt x="296391" y="801378"/>
                  <a:pt x="284791" y="815121"/>
                  <a:pt x="286949" y="835330"/>
                </a:cubicBezTo>
                <a:cubicBezTo>
                  <a:pt x="296930" y="821049"/>
                  <a:pt x="309878" y="808115"/>
                  <a:pt x="309878" y="788714"/>
                </a:cubicBezTo>
                <a:close/>
                <a:moveTo>
                  <a:pt x="413461" y="239012"/>
                </a:moveTo>
                <a:cubicBezTo>
                  <a:pt x="413461" y="230928"/>
                  <a:pt x="412651" y="222845"/>
                  <a:pt x="413730" y="214761"/>
                </a:cubicBezTo>
                <a:cubicBezTo>
                  <a:pt x="416158" y="191048"/>
                  <a:pt x="429646" y="174880"/>
                  <a:pt x="449607" y="163024"/>
                </a:cubicBezTo>
                <a:cubicBezTo>
                  <a:pt x="452844" y="161138"/>
                  <a:pt x="456081" y="159252"/>
                  <a:pt x="459048" y="157365"/>
                </a:cubicBezTo>
                <a:cubicBezTo>
                  <a:pt x="480897" y="143084"/>
                  <a:pt x="498431" y="144701"/>
                  <a:pt x="514076" y="165449"/>
                </a:cubicBezTo>
                <a:cubicBezTo>
                  <a:pt x="523248" y="177575"/>
                  <a:pt x="529991" y="180000"/>
                  <a:pt x="544827" y="174880"/>
                </a:cubicBezTo>
                <a:cubicBezTo>
                  <a:pt x="562361" y="168952"/>
                  <a:pt x="582053" y="170300"/>
                  <a:pt x="595810" y="186737"/>
                </a:cubicBezTo>
                <a:cubicBezTo>
                  <a:pt x="609027" y="202635"/>
                  <a:pt x="610376" y="221767"/>
                  <a:pt x="600395" y="238473"/>
                </a:cubicBezTo>
                <a:cubicBezTo>
                  <a:pt x="589336" y="257336"/>
                  <a:pt x="576388" y="275659"/>
                  <a:pt x="560473" y="290479"/>
                </a:cubicBezTo>
                <a:cubicBezTo>
                  <a:pt x="540781" y="309072"/>
                  <a:pt x="518392" y="324970"/>
                  <a:pt x="492497" y="334941"/>
                </a:cubicBezTo>
                <a:cubicBezTo>
                  <a:pt x="466601" y="345180"/>
                  <a:pt x="458508" y="342485"/>
                  <a:pt x="438817" y="323084"/>
                </a:cubicBezTo>
                <a:cubicBezTo>
                  <a:pt x="417507" y="302066"/>
                  <a:pt x="415619" y="276467"/>
                  <a:pt x="414270" y="249791"/>
                </a:cubicBezTo>
                <a:cubicBezTo>
                  <a:pt x="414000" y="246018"/>
                  <a:pt x="414270" y="242515"/>
                  <a:pt x="414270" y="238743"/>
                </a:cubicBezTo>
                <a:cubicBezTo>
                  <a:pt x="414270" y="239012"/>
                  <a:pt x="413730" y="239012"/>
                  <a:pt x="413461" y="239012"/>
                </a:cubicBezTo>
                <a:close/>
                <a:moveTo>
                  <a:pt x="462285" y="299911"/>
                </a:moveTo>
                <a:cubicBezTo>
                  <a:pt x="483595" y="286437"/>
                  <a:pt x="503286" y="277006"/>
                  <a:pt x="518932" y="263264"/>
                </a:cubicBezTo>
                <a:cubicBezTo>
                  <a:pt x="534577" y="249791"/>
                  <a:pt x="557506" y="242246"/>
                  <a:pt x="564519" y="213413"/>
                </a:cubicBezTo>
                <a:cubicBezTo>
                  <a:pt x="553729" y="218264"/>
                  <a:pt x="546446" y="220689"/>
                  <a:pt x="539702" y="224461"/>
                </a:cubicBezTo>
                <a:cubicBezTo>
                  <a:pt x="534038" y="227695"/>
                  <a:pt x="529452" y="232815"/>
                  <a:pt x="524057" y="236587"/>
                </a:cubicBezTo>
                <a:cubicBezTo>
                  <a:pt x="508412" y="247635"/>
                  <a:pt x="498701" y="245479"/>
                  <a:pt x="491687" y="227964"/>
                </a:cubicBezTo>
                <a:cubicBezTo>
                  <a:pt x="487641" y="217725"/>
                  <a:pt x="486023" y="206677"/>
                  <a:pt x="483325" y="196168"/>
                </a:cubicBezTo>
                <a:cubicBezTo>
                  <a:pt x="468489" y="198593"/>
                  <a:pt x="460936" y="205330"/>
                  <a:pt x="457969" y="218264"/>
                </a:cubicBezTo>
                <a:cubicBezTo>
                  <a:pt x="451765" y="244132"/>
                  <a:pt x="455271" y="269192"/>
                  <a:pt x="462285" y="299911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1"/>
          <p:cNvSpPr txBox="1"/>
          <p:nvPr/>
        </p:nvSpPr>
        <p:spPr>
          <a:xfrm>
            <a:off x="423700" y="1214225"/>
            <a:ext cx="266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98" name="Google Shape;298;p31" title="Charter member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7482">
            <a:off x="285949" y="434936"/>
            <a:ext cx="4297577" cy="340815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1"/>
          <p:cNvSpPr/>
          <p:nvPr/>
        </p:nvSpPr>
        <p:spPr>
          <a:xfrm rot="-1647485">
            <a:off x="6149496" y="3857888"/>
            <a:ext cx="416835" cy="835798"/>
          </a:xfrm>
          <a:custGeom>
            <a:rect b="b" l="l" r="r" t="t"/>
            <a:pathLst>
              <a:path extrusionOk="0" h="1544335" w="446982">
                <a:moveTo>
                  <a:pt x="173710" y="634883"/>
                </a:moveTo>
                <a:cubicBezTo>
                  <a:pt x="170603" y="634613"/>
                  <a:pt x="167902" y="634477"/>
                  <a:pt x="165335" y="634207"/>
                </a:cubicBezTo>
                <a:cubicBezTo>
                  <a:pt x="154663" y="632992"/>
                  <a:pt x="149395" y="625967"/>
                  <a:pt x="151421" y="615431"/>
                </a:cubicBezTo>
                <a:cubicBezTo>
                  <a:pt x="153988" y="601922"/>
                  <a:pt x="156825" y="588549"/>
                  <a:pt x="159797" y="574365"/>
                </a:cubicBezTo>
                <a:cubicBezTo>
                  <a:pt x="151421" y="569907"/>
                  <a:pt x="142776" y="564639"/>
                  <a:pt x="133590" y="560721"/>
                </a:cubicBezTo>
                <a:cubicBezTo>
                  <a:pt x="116164" y="553292"/>
                  <a:pt x="102116" y="541134"/>
                  <a:pt x="88067" y="529112"/>
                </a:cubicBezTo>
                <a:cubicBezTo>
                  <a:pt x="70371" y="513982"/>
                  <a:pt x="55106" y="496691"/>
                  <a:pt x="43084" y="476834"/>
                </a:cubicBezTo>
                <a:cubicBezTo>
                  <a:pt x="32682" y="459678"/>
                  <a:pt x="23767" y="441847"/>
                  <a:pt x="17418" y="422530"/>
                </a:cubicBezTo>
                <a:cubicBezTo>
                  <a:pt x="9043" y="397134"/>
                  <a:pt x="5800" y="371198"/>
                  <a:pt x="3639" y="344857"/>
                </a:cubicBezTo>
                <a:cubicBezTo>
                  <a:pt x="2558" y="332294"/>
                  <a:pt x="262" y="319866"/>
                  <a:pt x="127" y="307303"/>
                </a:cubicBezTo>
                <a:cubicBezTo>
                  <a:pt x="-413" y="271911"/>
                  <a:pt x="532" y="236519"/>
                  <a:pt x="7692" y="201667"/>
                </a:cubicBezTo>
                <a:cubicBezTo>
                  <a:pt x="11204" y="184782"/>
                  <a:pt x="15797" y="168166"/>
                  <a:pt x="24847" y="152767"/>
                </a:cubicBezTo>
                <a:cubicBezTo>
                  <a:pt x="30116" y="143581"/>
                  <a:pt x="33763" y="133179"/>
                  <a:pt x="39572" y="124264"/>
                </a:cubicBezTo>
                <a:cubicBezTo>
                  <a:pt x="45921" y="114538"/>
                  <a:pt x="52810" y="105217"/>
                  <a:pt x="59429" y="95626"/>
                </a:cubicBezTo>
                <a:cubicBezTo>
                  <a:pt x="61185" y="92924"/>
                  <a:pt x="62266" y="89682"/>
                  <a:pt x="64157" y="87116"/>
                </a:cubicBezTo>
                <a:cubicBezTo>
                  <a:pt x="72802" y="74958"/>
                  <a:pt x="82258" y="63206"/>
                  <a:pt x="94011" y="54155"/>
                </a:cubicBezTo>
                <a:cubicBezTo>
                  <a:pt x="105087" y="45645"/>
                  <a:pt x="117650" y="39026"/>
                  <a:pt x="129538" y="31731"/>
                </a:cubicBezTo>
                <a:cubicBezTo>
                  <a:pt x="133320" y="29435"/>
                  <a:pt x="137238" y="26868"/>
                  <a:pt x="141425" y="25517"/>
                </a:cubicBezTo>
                <a:cubicBezTo>
                  <a:pt x="159526" y="19709"/>
                  <a:pt x="175601" y="8362"/>
                  <a:pt x="194648" y="4984"/>
                </a:cubicBezTo>
                <a:cubicBezTo>
                  <a:pt x="214100" y="1607"/>
                  <a:pt x="233418" y="-1905"/>
                  <a:pt x="253275" y="1202"/>
                </a:cubicBezTo>
                <a:cubicBezTo>
                  <a:pt x="260029" y="2283"/>
                  <a:pt x="266918" y="1607"/>
                  <a:pt x="273673" y="2283"/>
                </a:cubicBezTo>
                <a:cubicBezTo>
                  <a:pt x="281643" y="3093"/>
                  <a:pt x="289478" y="4444"/>
                  <a:pt x="297447" y="5795"/>
                </a:cubicBezTo>
                <a:cubicBezTo>
                  <a:pt x="305417" y="7146"/>
                  <a:pt x="313523" y="7821"/>
                  <a:pt x="321087" y="10118"/>
                </a:cubicBezTo>
                <a:cubicBezTo>
                  <a:pt x="333245" y="13900"/>
                  <a:pt x="345808" y="16602"/>
                  <a:pt x="357290" y="22816"/>
                </a:cubicBezTo>
                <a:cubicBezTo>
                  <a:pt x="373230" y="31326"/>
                  <a:pt x="388224" y="41187"/>
                  <a:pt x="400247" y="54560"/>
                </a:cubicBezTo>
                <a:cubicBezTo>
                  <a:pt x="411459" y="66988"/>
                  <a:pt x="421590" y="80361"/>
                  <a:pt x="428885" y="95761"/>
                </a:cubicBezTo>
                <a:cubicBezTo>
                  <a:pt x="435098" y="108999"/>
                  <a:pt x="437935" y="123048"/>
                  <a:pt x="440772" y="137097"/>
                </a:cubicBezTo>
                <a:cubicBezTo>
                  <a:pt x="443068" y="149119"/>
                  <a:pt x="445365" y="161277"/>
                  <a:pt x="446175" y="173435"/>
                </a:cubicBezTo>
                <a:cubicBezTo>
                  <a:pt x="447256" y="188699"/>
                  <a:pt x="446986" y="203964"/>
                  <a:pt x="446851" y="219228"/>
                </a:cubicBezTo>
                <a:cubicBezTo>
                  <a:pt x="446851" y="227874"/>
                  <a:pt x="446716" y="236789"/>
                  <a:pt x="445230" y="245164"/>
                </a:cubicBezTo>
                <a:cubicBezTo>
                  <a:pt x="441988" y="262860"/>
                  <a:pt x="437935" y="280286"/>
                  <a:pt x="433748" y="297847"/>
                </a:cubicBezTo>
                <a:cubicBezTo>
                  <a:pt x="430370" y="312436"/>
                  <a:pt x="426993" y="327026"/>
                  <a:pt x="422536" y="341344"/>
                </a:cubicBezTo>
                <a:cubicBezTo>
                  <a:pt x="417808" y="357014"/>
                  <a:pt x="411999" y="372414"/>
                  <a:pt x="406461" y="387949"/>
                </a:cubicBezTo>
                <a:cubicBezTo>
                  <a:pt x="404029" y="394703"/>
                  <a:pt x="400787" y="401187"/>
                  <a:pt x="398355" y="407806"/>
                </a:cubicBezTo>
                <a:cubicBezTo>
                  <a:pt x="391601" y="426177"/>
                  <a:pt x="382010" y="442928"/>
                  <a:pt x="370798" y="458868"/>
                </a:cubicBezTo>
                <a:cubicBezTo>
                  <a:pt x="363639" y="469134"/>
                  <a:pt x="357425" y="480076"/>
                  <a:pt x="350536" y="490478"/>
                </a:cubicBezTo>
                <a:cubicBezTo>
                  <a:pt x="339459" y="506958"/>
                  <a:pt x="325815" y="521277"/>
                  <a:pt x="311226" y="534650"/>
                </a:cubicBezTo>
                <a:cubicBezTo>
                  <a:pt x="308524" y="537082"/>
                  <a:pt x="305823" y="539513"/>
                  <a:pt x="302716" y="541134"/>
                </a:cubicBezTo>
                <a:cubicBezTo>
                  <a:pt x="285695" y="550590"/>
                  <a:pt x="269080" y="560721"/>
                  <a:pt x="250573" y="566935"/>
                </a:cubicBezTo>
                <a:cubicBezTo>
                  <a:pt x="239902" y="570583"/>
                  <a:pt x="229500" y="574905"/>
                  <a:pt x="217613" y="579363"/>
                </a:cubicBezTo>
                <a:cubicBezTo>
                  <a:pt x="216667" y="591791"/>
                  <a:pt x="215586" y="605705"/>
                  <a:pt x="214506" y="619618"/>
                </a:cubicBezTo>
                <a:cubicBezTo>
                  <a:pt x="214236" y="622590"/>
                  <a:pt x="214506" y="625697"/>
                  <a:pt x="214100" y="628669"/>
                </a:cubicBezTo>
                <a:cubicBezTo>
                  <a:pt x="213290" y="635018"/>
                  <a:pt x="210994" y="637179"/>
                  <a:pt x="204645" y="637044"/>
                </a:cubicBezTo>
                <a:cubicBezTo>
                  <a:pt x="199241" y="636909"/>
                  <a:pt x="193973" y="636369"/>
                  <a:pt x="187489" y="635828"/>
                </a:cubicBezTo>
                <a:cubicBezTo>
                  <a:pt x="186678" y="640421"/>
                  <a:pt x="185733" y="645014"/>
                  <a:pt x="185057" y="649607"/>
                </a:cubicBezTo>
                <a:cubicBezTo>
                  <a:pt x="182221" y="670680"/>
                  <a:pt x="179384" y="691753"/>
                  <a:pt x="176952" y="712826"/>
                </a:cubicBezTo>
                <a:cubicBezTo>
                  <a:pt x="174656" y="733359"/>
                  <a:pt x="173035" y="754297"/>
                  <a:pt x="176682" y="774695"/>
                </a:cubicBezTo>
                <a:cubicBezTo>
                  <a:pt x="179654" y="790770"/>
                  <a:pt x="185192" y="806440"/>
                  <a:pt x="189785" y="822245"/>
                </a:cubicBezTo>
                <a:cubicBezTo>
                  <a:pt x="191406" y="828053"/>
                  <a:pt x="193973" y="833457"/>
                  <a:pt x="195864" y="839130"/>
                </a:cubicBezTo>
                <a:cubicBezTo>
                  <a:pt x="202753" y="860203"/>
                  <a:pt x="212074" y="880331"/>
                  <a:pt x="221125" y="900594"/>
                </a:cubicBezTo>
                <a:cubicBezTo>
                  <a:pt x="226123" y="911806"/>
                  <a:pt x="229635" y="923558"/>
                  <a:pt x="234228" y="934905"/>
                </a:cubicBezTo>
                <a:cubicBezTo>
                  <a:pt x="237335" y="942605"/>
                  <a:pt x="241387" y="950034"/>
                  <a:pt x="244494" y="957869"/>
                </a:cubicBezTo>
                <a:cubicBezTo>
                  <a:pt x="255031" y="984751"/>
                  <a:pt x="262731" y="1012579"/>
                  <a:pt x="263811" y="1041487"/>
                </a:cubicBezTo>
                <a:cubicBezTo>
                  <a:pt x="264217" y="1054725"/>
                  <a:pt x="260705" y="1068098"/>
                  <a:pt x="259084" y="1081472"/>
                </a:cubicBezTo>
                <a:cubicBezTo>
                  <a:pt x="256922" y="1099303"/>
                  <a:pt x="247601" y="1114702"/>
                  <a:pt x="241387" y="1131048"/>
                </a:cubicBezTo>
                <a:cubicBezTo>
                  <a:pt x="236795" y="1143205"/>
                  <a:pt x="229095" y="1154282"/>
                  <a:pt x="222881" y="1165764"/>
                </a:cubicBezTo>
                <a:cubicBezTo>
                  <a:pt x="220720" y="1169682"/>
                  <a:pt x="218558" y="1173599"/>
                  <a:pt x="216127" y="1177381"/>
                </a:cubicBezTo>
                <a:cubicBezTo>
                  <a:pt x="203024" y="1196969"/>
                  <a:pt x="190461" y="1216826"/>
                  <a:pt x="175331" y="1234927"/>
                </a:cubicBezTo>
                <a:cubicBezTo>
                  <a:pt x="157230" y="1256811"/>
                  <a:pt x="139264" y="1278830"/>
                  <a:pt x="122648" y="1301794"/>
                </a:cubicBezTo>
                <a:cubicBezTo>
                  <a:pt x="112247" y="1316248"/>
                  <a:pt x="104412" y="1332458"/>
                  <a:pt x="95361" y="1347858"/>
                </a:cubicBezTo>
                <a:cubicBezTo>
                  <a:pt x="93605" y="1350965"/>
                  <a:pt x="91849" y="1354072"/>
                  <a:pt x="90093" y="1357314"/>
                </a:cubicBezTo>
                <a:cubicBezTo>
                  <a:pt x="87662" y="1362042"/>
                  <a:pt x="84960" y="1366770"/>
                  <a:pt x="83204" y="1371633"/>
                </a:cubicBezTo>
                <a:cubicBezTo>
                  <a:pt x="76855" y="1389059"/>
                  <a:pt x="69695" y="1406349"/>
                  <a:pt x="65102" y="1424181"/>
                </a:cubicBezTo>
                <a:cubicBezTo>
                  <a:pt x="60239" y="1443227"/>
                  <a:pt x="57538" y="1462950"/>
                  <a:pt x="54431" y="1482402"/>
                </a:cubicBezTo>
                <a:cubicBezTo>
                  <a:pt x="52810" y="1492398"/>
                  <a:pt x="52269" y="1502665"/>
                  <a:pt x="51999" y="1512931"/>
                </a:cubicBezTo>
                <a:cubicBezTo>
                  <a:pt x="51729" y="1520631"/>
                  <a:pt x="52675" y="1528331"/>
                  <a:pt x="53215" y="1536166"/>
                </a:cubicBezTo>
                <a:cubicBezTo>
                  <a:pt x="53350" y="1537381"/>
                  <a:pt x="54026" y="1538597"/>
                  <a:pt x="53755" y="1539678"/>
                </a:cubicBezTo>
                <a:cubicBezTo>
                  <a:pt x="53350" y="1541299"/>
                  <a:pt x="52540" y="1543325"/>
                  <a:pt x="51324" y="1544000"/>
                </a:cubicBezTo>
                <a:cubicBezTo>
                  <a:pt x="50108" y="1544676"/>
                  <a:pt x="47271" y="1544271"/>
                  <a:pt x="46596" y="1543325"/>
                </a:cubicBezTo>
                <a:cubicBezTo>
                  <a:pt x="44435" y="1540623"/>
                  <a:pt x="42408" y="1537516"/>
                  <a:pt x="41328" y="1534139"/>
                </a:cubicBezTo>
                <a:cubicBezTo>
                  <a:pt x="37140" y="1520496"/>
                  <a:pt x="37410" y="1506177"/>
                  <a:pt x="37815" y="1492128"/>
                </a:cubicBezTo>
                <a:cubicBezTo>
                  <a:pt x="38761" y="1463895"/>
                  <a:pt x="42003" y="1436068"/>
                  <a:pt x="49163" y="1408646"/>
                </a:cubicBezTo>
                <a:cubicBezTo>
                  <a:pt x="53620" y="1391760"/>
                  <a:pt x="59294" y="1375415"/>
                  <a:pt x="66453" y="1359610"/>
                </a:cubicBezTo>
                <a:cubicBezTo>
                  <a:pt x="75774" y="1338942"/>
                  <a:pt x="86851" y="1319220"/>
                  <a:pt x="99144" y="1300038"/>
                </a:cubicBezTo>
                <a:cubicBezTo>
                  <a:pt x="109815" y="1283423"/>
                  <a:pt x="121568" y="1267753"/>
                  <a:pt x="134131" y="1252488"/>
                </a:cubicBezTo>
                <a:cubicBezTo>
                  <a:pt x="140615" y="1244653"/>
                  <a:pt x="146558" y="1236278"/>
                  <a:pt x="152772" y="1228308"/>
                </a:cubicBezTo>
                <a:cubicBezTo>
                  <a:pt x="161553" y="1217096"/>
                  <a:pt x="170738" y="1206019"/>
                  <a:pt x="179384" y="1194537"/>
                </a:cubicBezTo>
                <a:cubicBezTo>
                  <a:pt x="193027" y="1176436"/>
                  <a:pt x="205590" y="1157659"/>
                  <a:pt x="215451" y="1137126"/>
                </a:cubicBezTo>
                <a:cubicBezTo>
                  <a:pt x="218964" y="1129832"/>
                  <a:pt x="222611" y="1122672"/>
                  <a:pt x="226933" y="1115918"/>
                </a:cubicBezTo>
                <a:cubicBezTo>
                  <a:pt x="232337" y="1107138"/>
                  <a:pt x="235579" y="1097682"/>
                  <a:pt x="238010" y="1087821"/>
                </a:cubicBezTo>
                <a:cubicBezTo>
                  <a:pt x="239631" y="1080931"/>
                  <a:pt x="242063" y="1074177"/>
                  <a:pt x="243819" y="1067153"/>
                </a:cubicBezTo>
                <a:cubicBezTo>
                  <a:pt x="248682" y="1048511"/>
                  <a:pt x="246791" y="1029734"/>
                  <a:pt x="243549" y="1011093"/>
                </a:cubicBezTo>
                <a:cubicBezTo>
                  <a:pt x="239226" y="986777"/>
                  <a:pt x="229230" y="964218"/>
                  <a:pt x="220990" y="941119"/>
                </a:cubicBezTo>
                <a:cubicBezTo>
                  <a:pt x="215451" y="925719"/>
                  <a:pt x="207211" y="911265"/>
                  <a:pt x="200862" y="896001"/>
                </a:cubicBezTo>
                <a:cubicBezTo>
                  <a:pt x="191676" y="873847"/>
                  <a:pt x="182221" y="851828"/>
                  <a:pt x="174386" y="829134"/>
                </a:cubicBezTo>
                <a:cubicBezTo>
                  <a:pt x="166956" y="807656"/>
                  <a:pt x="161418" y="785502"/>
                  <a:pt x="159797" y="762672"/>
                </a:cubicBezTo>
                <a:cubicBezTo>
                  <a:pt x="159256" y="754297"/>
                  <a:pt x="159661" y="745922"/>
                  <a:pt x="160202" y="737547"/>
                </a:cubicBezTo>
                <a:cubicBezTo>
                  <a:pt x="160877" y="727416"/>
                  <a:pt x="161553" y="717284"/>
                  <a:pt x="163039" y="707153"/>
                </a:cubicBezTo>
                <a:cubicBezTo>
                  <a:pt x="166281" y="685539"/>
                  <a:pt x="170063" y="664061"/>
                  <a:pt x="173710" y="642447"/>
                </a:cubicBezTo>
                <a:cubicBezTo>
                  <a:pt x="173170" y="640016"/>
                  <a:pt x="173440" y="637719"/>
                  <a:pt x="173710" y="634883"/>
                </a:cubicBezTo>
                <a:close/>
                <a:moveTo>
                  <a:pt x="180735" y="564099"/>
                </a:moveTo>
                <a:cubicBezTo>
                  <a:pt x="198701" y="565855"/>
                  <a:pt x="215181" y="564369"/>
                  <a:pt x="231661" y="558290"/>
                </a:cubicBezTo>
                <a:cubicBezTo>
                  <a:pt x="244494" y="553427"/>
                  <a:pt x="256247" y="546538"/>
                  <a:pt x="268945" y="541269"/>
                </a:cubicBezTo>
                <a:cubicBezTo>
                  <a:pt x="273808" y="539243"/>
                  <a:pt x="279211" y="537487"/>
                  <a:pt x="283264" y="534245"/>
                </a:cubicBezTo>
                <a:cubicBezTo>
                  <a:pt x="297312" y="523168"/>
                  <a:pt x="311091" y="511416"/>
                  <a:pt x="321628" y="496691"/>
                </a:cubicBezTo>
                <a:cubicBezTo>
                  <a:pt x="335001" y="478050"/>
                  <a:pt x="347969" y="459003"/>
                  <a:pt x="360667" y="439821"/>
                </a:cubicBezTo>
                <a:cubicBezTo>
                  <a:pt x="366881" y="430365"/>
                  <a:pt x="372689" y="420369"/>
                  <a:pt x="377417" y="410102"/>
                </a:cubicBezTo>
                <a:cubicBezTo>
                  <a:pt x="383901" y="396054"/>
                  <a:pt x="389845" y="381600"/>
                  <a:pt x="395113" y="367010"/>
                </a:cubicBezTo>
                <a:cubicBezTo>
                  <a:pt x="400652" y="351881"/>
                  <a:pt x="405380" y="336481"/>
                  <a:pt x="410108" y="321082"/>
                </a:cubicBezTo>
                <a:cubicBezTo>
                  <a:pt x="412945" y="311626"/>
                  <a:pt x="415376" y="302035"/>
                  <a:pt x="417672" y="292444"/>
                </a:cubicBezTo>
                <a:cubicBezTo>
                  <a:pt x="420915" y="278800"/>
                  <a:pt x="424427" y="265157"/>
                  <a:pt x="426993" y="251378"/>
                </a:cubicBezTo>
                <a:cubicBezTo>
                  <a:pt x="434828" y="209502"/>
                  <a:pt x="431856" y="167761"/>
                  <a:pt x="422400" y="126560"/>
                </a:cubicBezTo>
                <a:cubicBezTo>
                  <a:pt x="420239" y="117240"/>
                  <a:pt x="416727" y="108324"/>
                  <a:pt x="412809" y="99543"/>
                </a:cubicBezTo>
                <a:cubicBezTo>
                  <a:pt x="406731" y="85630"/>
                  <a:pt x="396329" y="74688"/>
                  <a:pt x="385252" y="64692"/>
                </a:cubicBezTo>
                <a:cubicBezTo>
                  <a:pt x="378633" y="58613"/>
                  <a:pt x="372014" y="52399"/>
                  <a:pt x="364449" y="47671"/>
                </a:cubicBezTo>
                <a:cubicBezTo>
                  <a:pt x="353102" y="40512"/>
                  <a:pt x="341215" y="34298"/>
                  <a:pt x="327571" y="31866"/>
                </a:cubicBezTo>
                <a:cubicBezTo>
                  <a:pt x="319331" y="30380"/>
                  <a:pt x="310821" y="29300"/>
                  <a:pt x="303121" y="26193"/>
                </a:cubicBezTo>
                <a:cubicBezTo>
                  <a:pt x="290423" y="21195"/>
                  <a:pt x="277320" y="22005"/>
                  <a:pt x="264352" y="20654"/>
                </a:cubicBezTo>
                <a:cubicBezTo>
                  <a:pt x="253680" y="19574"/>
                  <a:pt x="242873" y="20789"/>
                  <a:pt x="232067" y="20519"/>
                </a:cubicBezTo>
                <a:cubicBezTo>
                  <a:pt x="218964" y="20114"/>
                  <a:pt x="206266" y="22410"/>
                  <a:pt x="194108" y="26193"/>
                </a:cubicBezTo>
                <a:cubicBezTo>
                  <a:pt x="179654" y="30650"/>
                  <a:pt x="164930" y="34568"/>
                  <a:pt x="151827" y="42808"/>
                </a:cubicBezTo>
                <a:cubicBezTo>
                  <a:pt x="138318" y="51048"/>
                  <a:pt x="123999" y="57802"/>
                  <a:pt x="110761" y="66313"/>
                </a:cubicBezTo>
                <a:cubicBezTo>
                  <a:pt x="102791" y="71446"/>
                  <a:pt x="95091" y="77525"/>
                  <a:pt x="89283" y="84819"/>
                </a:cubicBezTo>
                <a:cubicBezTo>
                  <a:pt x="79827" y="96572"/>
                  <a:pt x="70101" y="108189"/>
                  <a:pt x="62266" y="121427"/>
                </a:cubicBezTo>
                <a:cubicBezTo>
                  <a:pt x="50784" y="141014"/>
                  <a:pt x="38491" y="160061"/>
                  <a:pt x="30791" y="181675"/>
                </a:cubicBezTo>
                <a:cubicBezTo>
                  <a:pt x="24712" y="198425"/>
                  <a:pt x="19849" y="215176"/>
                  <a:pt x="19039" y="233142"/>
                </a:cubicBezTo>
                <a:cubicBezTo>
                  <a:pt x="18363" y="248136"/>
                  <a:pt x="17553" y="262996"/>
                  <a:pt x="16877" y="277990"/>
                </a:cubicBezTo>
                <a:cubicBezTo>
                  <a:pt x="14851" y="319326"/>
                  <a:pt x="18904" y="359986"/>
                  <a:pt x="27819" y="400241"/>
                </a:cubicBezTo>
                <a:cubicBezTo>
                  <a:pt x="35654" y="435498"/>
                  <a:pt x="51594" y="466703"/>
                  <a:pt x="74829" y="493990"/>
                </a:cubicBezTo>
                <a:cubicBezTo>
                  <a:pt x="82393" y="502905"/>
                  <a:pt x="91984" y="509930"/>
                  <a:pt x="99414" y="518845"/>
                </a:cubicBezTo>
                <a:cubicBezTo>
                  <a:pt x="107789" y="529382"/>
                  <a:pt x="119541" y="534650"/>
                  <a:pt x="130753" y="540324"/>
                </a:cubicBezTo>
                <a:cubicBezTo>
                  <a:pt x="142371" y="546267"/>
                  <a:pt x="155339" y="549509"/>
                  <a:pt x="167902" y="553562"/>
                </a:cubicBezTo>
                <a:cubicBezTo>
                  <a:pt x="173845" y="555453"/>
                  <a:pt x="179519" y="557209"/>
                  <a:pt x="180735" y="564099"/>
                </a:cubicBezTo>
                <a:close/>
                <a:moveTo>
                  <a:pt x="172900" y="576932"/>
                </a:moveTo>
                <a:cubicBezTo>
                  <a:pt x="170333" y="590440"/>
                  <a:pt x="168037" y="603003"/>
                  <a:pt x="165470" y="616511"/>
                </a:cubicBezTo>
                <a:cubicBezTo>
                  <a:pt x="176952" y="617592"/>
                  <a:pt x="187624" y="618673"/>
                  <a:pt x="198431" y="619618"/>
                </a:cubicBezTo>
                <a:cubicBezTo>
                  <a:pt x="199917" y="605975"/>
                  <a:pt x="201403" y="593007"/>
                  <a:pt x="202888" y="579498"/>
                </a:cubicBezTo>
                <a:cubicBezTo>
                  <a:pt x="193297" y="578688"/>
                  <a:pt x="183842" y="577877"/>
                  <a:pt x="172900" y="576932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1"/>
          <p:cNvSpPr/>
          <p:nvPr/>
        </p:nvSpPr>
        <p:spPr>
          <a:xfrm rot="333030">
            <a:off x="6627313" y="3808453"/>
            <a:ext cx="358147" cy="934690"/>
          </a:xfrm>
          <a:custGeom>
            <a:rect b="b" l="l" r="r" t="t"/>
            <a:pathLst>
              <a:path extrusionOk="0" h="1544335" w="446982">
                <a:moveTo>
                  <a:pt x="173710" y="634883"/>
                </a:moveTo>
                <a:cubicBezTo>
                  <a:pt x="170603" y="634613"/>
                  <a:pt x="167902" y="634477"/>
                  <a:pt x="165335" y="634207"/>
                </a:cubicBezTo>
                <a:cubicBezTo>
                  <a:pt x="154663" y="632992"/>
                  <a:pt x="149395" y="625967"/>
                  <a:pt x="151421" y="615431"/>
                </a:cubicBezTo>
                <a:cubicBezTo>
                  <a:pt x="153988" y="601922"/>
                  <a:pt x="156825" y="588549"/>
                  <a:pt x="159797" y="574365"/>
                </a:cubicBezTo>
                <a:cubicBezTo>
                  <a:pt x="151421" y="569907"/>
                  <a:pt x="142776" y="564639"/>
                  <a:pt x="133590" y="560721"/>
                </a:cubicBezTo>
                <a:cubicBezTo>
                  <a:pt x="116164" y="553292"/>
                  <a:pt x="102116" y="541134"/>
                  <a:pt x="88067" y="529112"/>
                </a:cubicBezTo>
                <a:cubicBezTo>
                  <a:pt x="70371" y="513982"/>
                  <a:pt x="55106" y="496691"/>
                  <a:pt x="43084" y="476834"/>
                </a:cubicBezTo>
                <a:cubicBezTo>
                  <a:pt x="32682" y="459678"/>
                  <a:pt x="23767" y="441847"/>
                  <a:pt x="17418" y="422530"/>
                </a:cubicBezTo>
                <a:cubicBezTo>
                  <a:pt x="9043" y="397134"/>
                  <a:pt x="5800" y="371198"/>
                  <a:pt x="3639" y="344857"/>
                </a:cubicBezTo>
                <a:cubicBezTo>
                  <a:pt x="2558" y="332294"/>
                  <a:pt x="262" y="319866"/>
                  <a:pt x="127" y="307303"/>
                </a:cubicBezTo>
                <a:cubicBezTo>
                  <a:pt x="-413" y="271911"/>
                  <a:pt x="532" y="236519"/>
                  <a:pt x="7692" y="201667"/>
                </a:cubicBezTo>
                <a:cubicBezTo>
                  <a:pt x="11204" y="184782"/>
                  <a:pt x="15797" y="168166"/>
                  <a:pt x="24847" y="152767"/>
                </a:cubicBezTo>
                <a:cubicBezTo>
                  <a:pt x="30116" y="143581"/>
                  <a:pt x="33763" y="133179"/>
                  <a:pt x="39572" y="124264"/>
                </a:cubicBezTo>
                <a:cubicBezTo>
                  <a:pt x="45921" y="114538"/>
                  <a:pt x="52810" y="105217"/>
                  <a:pt x="59429" y="95626"/>
                </a:cubicBezTo>
                <a:cubicBezTo>
                  <a:pt x="61185" y="92924"/>
                  <a:pt x="62266" y="89682"/>
                  <a:pt x="64157" y="87116"/>
                </a:cubicBezTo>
                <a:cubicBezTo>
                  <a:pt x="72802" y="74958"/>
                  <a:pt x="82258" y="63206"/>
                  <a:pt x="94011" y="54155"/>
                </a:cubicBezTo>
                <a:cubicBezTo>
                  <a:pt x="105087" y="45645"/>
                  <a:pt x="117650" y="39026"/>
                  <a:pt x="129538" y="31731"/>
                </a:cubicBezTo>
                <a:cubicBezTo>
                  <a:pt x="133320" y="29435"/>
                  <a:pt x="137238" y="26868"/>
                  <a:pt x="141425" y="25517"/>
                </a:cubicBezTo>
                <a:cubicBezTo>
                  <a:pt x="159526" y="19709"/>
                  <a:pt x="175601" y="8362"/>
                  <a:pt x="194648" y="4984"/>
                </a:cubicBezTo>
                <a:cubicBezTo>
                  <a:pt x="214100" y="1607"/>
                  <a:pt x="233418" y="-1905"/>
                  <a:pt x="253275" y="1202"/>
                </a:cubicBezTo>
                <a:cubicBezTo>
                  <a:pt x="260029" y="2283"/>
                  <a:pt x="266918" y="1607"/>
                  <a:pt x="273673" y="2283"/>
                </a:cubicBezTo>
                <a:cubicBezTo>
                  <a:pt x="281643" y="3093"/>
                  <a:pt x="289478" y="4444"/>
                  <a:pt x="297447" y="5795"/>
                </a:cubicBezTo>
                <a:cubicBezTo>
                  <a:pt x="305417" y="7146"/>
                  <a:pt x="313523" y="7821"/>
                  <a:pt x="321087" y="10118"/>
                </a:cubicBezTo>
                <a:cubicBezTo>
                  <a:pt x="333245" y="13900"/>
                  <a:pt x="345808" y="16602"/>
                  <a:pt x="357290" y="22816"/>
                </a:cubicBezTo>
                <a:cubicBezTo>
                  <a:pt x="373230" y="31326"/>
                  <a:pt x="388224" y="41187"/>
                  <a:pt x="400247" y="54560"/>
                </a:cubicBezTo>
                <a:cubicBezTo>
                  <a:pt x="411459" y="66988"/>
                  <a:pt x="421590" y="80361"/>
                  <a:pt x="428885" y="95761"/>
                </a:cubicBezTo>
                <a:cubicBezTo>
                  <a:pt x="435098" y="108999"/>
                  <a:pt x="437935" y="123048"/>
                  <a:pt x="440772" y="137097"/>
                </a:cubicBezTo>
                <a:cubicBezTo>
                  <a:pt x="443068" y="149119"/>
                  <a:pt x="445365" y="161277"/>
                  <a:pt x="446175" y="173435"/>
                </a:cubicBezTo>
                <a:cubicBezTo>
                  <a:pt x="447256" y="188699"/>
                  <a:pt x="446986" y="203964"/>
                  <a:pt x="446851" y="219228"/>
                </a:cubicBezTo>
                <a:cubicBezTo>
                  <a:pt x="446851" y="227874"/>
                  <a:pt x="446716" y="236789"/>
                  <a:pt x="445230" y="245164"/>
                </a:cubicBezTo>
                <a:cubicBezTo>
                  <a:pt x="441988" y="262860"/>
                  <a:pt x="437935" y="280286"/>
                  <a:pt x="433748" y="297847"/>
                </a:cubicBezTo>
                <a:cubicBezTo>
                  <a:pt x="430370" y="312436"/>
                  <a:pt x="426993" y="327026"/>
                  <a:pt x="422536" y="341344"/>
                </a:cubicBezTo>
                <a:cubicBezTo>
                  <a:pt x="417808" y="357014"/>
                  <a:pt x="411999" y="372414"/>
                  <a:pt x="406461" y="387949"/>
                </a:cubicBezTo>
                <a:cubicBezTo>
                  <a:pt x="404029" y="394703"/>
                  <a:pt x="400787" y="401187"/>
                  <a:pt x="398355" y="407806"/>
                </a:cubicBezTo>
                <a:cubicBezTo>
                  <a:pt x="391601" y="426177"/>
                  <a:pt x="382010" y="442928"/>
                  <a:pt x="370798" y="458868"/>
                </a:cubicBezTo>
                <a:cubicBezTo>
                  <a:pt x="363639" y="469134"/>
                  <a:pt x="357425" y="480076"/>
                  <a:pt x="350536" y="490478"/>
                </a:cubicBezTo>
                <a:cubicBezTo>
                  <a:pt x="339459" y="506958"/>
                  <a:pt x="325815" y="521277"/>
                  <a:pt x="311226" y="534650"/>
                </a:cubicBezTo>
                <a:cubicBezTo>
                  <a:pt x="308524" y="537082"/>
                  <a:pt x="305823" y="539513"/>
                  <a:pt x="302716" y="541134"/>
                </a:cubicBezTo>
                <a:cubicBezTo>
                  <a:pt x="285695" y="550590"/>
                  <a:pt x="269080" y="560721"/>
                  <a:pt x="250573" y="566935"/>
                </a:cubicBezTo>
                <a:cubicBezTo>
                  <a:pt x="239902" y="570583"/>
                  <a:pt x="229500" y="574905"/>
                  <a:pt x="217613" y="579363"/>
                </a:cubicBezTo>
                <a:cubicBezTo>
                  <a:pt x="216667" y="591791"/>
                  <a:pt x="215586" y="605705"/>
                  <a:pt x="214506" y="619618"/>
                </a:cubicBezTo>
                <a:cubicBezTo>
                  <a:pt x="214236" y="622590"/>
                  <a:pt x="214506" y="625697"/>
                  <a:pt x="214100" y="628669"/>
                </a:cubicBezTo>
                <a:cubicBezTo>
                  <a:pt x="213290" y="635018"/>
                  <a:pt x="210994" y="637179"/>
                  <a:pt x="204645" y="637044"/>
                </a:cubicBezTo>
                <a:cubicBezTo>
                  <a:pt x="199241" y="636909"/>
                  <a:pt x="193973" y="636369"/>
                  <a:pt x="187489" y="635828"/>
                </a:cubicBezTo>
                <a:cubicBezTo>
                  <a:pt x="186678" y="640421"/>
                  <a:pt x="185733" y="645014"/>
                  <a:pt x="185057" y="649607"/>
                </a:cubicBezTo>
                <a:cubicBezTo>
                  <a:pt x="182221" y="670680"/>
                  <a:pt x="179384" y="691753"/>
                  <a:pt x="176952" y="712826"/>
                </a:cubicBezTo>
                <a:cubicBezTo>
                  <a:pt x="174656" y="733359"/>
                  <a:pt x="173035" y="754297"/>
                  <a:pt x="176682" y="774695"/>
                </a:cubicBezTo>
                <a:cubicBezTo>
                  <a:pt x="179654" y="790770"/>
                  <a:pt x="185192" y="806440"/>
                  <a:pt x="189785" y="822245"/>
                </a:cubicBezTo>
                <a:cubicBezTo>
                  <a:pt x="191406" y="828053"/>
                  <a:pt x="193973" y="833457"/>
                  <a:pt x="195864" y="839130"/>
                </a:cubicBezTo>
                <a:cubicBezTo>
                  <a:pt x="202753" y="860203"/>
                  <a:pt x="212074" y="880331"/>
                  <a:pt x="221125" y="900594"/>
                </a:cubicBezTo>
                <a:cubicBezTo>
                  <a:pt x="226123" y="911806"/>
                  <a:pt x="229635" y="923558"/>
                  <a:pt x="234228" y="934905"/>
                </a:cubicBezTo>
                <a:cubicBezTo>
                  <a:pt x="237335" y="942605"/>
                  <a:pt x="241387" y="950034"/>
                  <a:pt x="244494" y="957869"/>
                </a:cubicBezTo>
                <a:cubicBezTo>
                  <a:pt x="255031" y="984751"/>
                  <a:pt x="262731" y="1012579"/>
                  <a:pt x="263811" y="1041487"/>
                </a:cubicBezTo>
                <a:cubicBezTo>
                  <a:pt x="264217" y="1054725"/>
                  <a:pt x="260705" y="1068098"/>
                  <a:pt x="259084" y="1081472"/>
                </a:cubicBezTo>
                <a:cubicBezTo>
                  <a:pt x="256922" y="1099303"/>
                  <a:pt x="247601" y="1114702"/>
                  <a:pt x="241387" y="1131048"/>
                </a:cubicBezTo>
                <a:cubicBezTo>
                  <a:pt x="236795" y="1143205"/>
                  <a:pt x="229095" y="1154282"/>
                  <a:pt x="222881" y="1165764"/>
                </a:cubicBezTo>
                <a:cubicBezTo>
                  <a:pt x="220720" y="1169682"/>
                  <a:pt x="218558" y="1173599"/>
                  <a:pt x="216127" y="1177381"/>
                </a:cubicBezTo>
                <a:cubicBezTo>
                  <a:pt x="203024" y="1196969"/>
                  <a:pt x="190461" y="1216826"/>
                  <a:pt x="175331" y="1234927"/>
                </a:cubicBezTo>
                <a:cubicBezTo>
                  <a:pt x="157230" y="1256811"/>
                  <a:pt x="139264" y="1278830"/>
                  <a:pt x="122648" y="1301794"/>
                </a:cubicBezTo>
                <a:cubicBezTo>
                  <a:pt x="112247" y="1316248"/>
                  <a:pt x="104412" y="1332458"/>
                  <a:pt x="95361" y="1347858"/>
                </a:cubicBezTo>
                <a:cubicBezTo>
                  <a:pt x="93605" y="1350965"/>
                  <a:pt x="91849" y="1354072"/>
                  <a:pt x="90093" y="1357314"/>
                </a:cubicBezTo>
                <a:cubicBezTo>
                  <a:pt x="87662" y="1362042"/>
                  <a:pt x="84960" y="1366770"/>
                  <a:pt x="83204" y="1371633"/>
                </a:cubicBezTo>
                <a:cubicBezTo>
                  <a:pt x="76855" y="1389059"/>
                  <a:pt x="69695" y="1406349"/>
                  <a:pt x="65102" y="1424181"/>
                </a:cubicBezTo>
                <a:cubicBezTo>
                  <a:pt x="60239" y="1443227"/>
                  <a:pt x="57538" y="1462950"/>
                  <a:pt x="54431" y="1482402"/>
                </a:cubicBezTo>
                <a:cubicBezTo>
                  <a:pt x="52810" y="1492398"/>
                  <a:pt x="52269" y="1502665"/>
                  <a:pt x="51999" y="1512931"/>
                </a:cubicBezTo>
                <a:cubicBezTo>
                  <a:pt x="51729" y="1520631"/>
                  <a:pt x="52675" y="1528331"/>
                  <a:pt x="53215" y="1536166"/>
                </a:cubicBezTo>
                <a:cubicBezTo>
                  <a:pt x="53350" y="1537381"/>
                  <a:pt x="54026" y="1538597"/>
                  <a:pt x="53755" y="1539678"/>
                </a:cubicBezTo>
                <a:cubicBezTo>
                  <a:pt x="53350" y="1541299"/>
                  <a:pt x="52540" y="1543325"/>
                  <a:pt x="51324" y="1544000"/>
                </a:cubicBezTo>
                <a:cubicBezTo>
                  <a:pt x="50108" y="1544676"/>
                  <a:pt x="47271" y="1544271"/>
                  <a:pt x="46596" y="1543325"/>
                </a:cubicBezTo>
                <a:cubicBezTo>
                  <a:pt x="44435" y="1540623"/>
                  <a:pt x="42408" y="1537516"/>
                  <a:pt x="41328" y="1534139"/>
                </a:cubicBezTo>
                <a:cubicBezTo>
                  <a:pt x="37140" y="1520496"/>
                  <a:pt x="37410" y="1506177"/>
                  <a:pt x="37815" y="1492128"/>
                </a:cubicBezTo>
                <a:cubicBezTo>
                  <a:pt x="38761" y="1463895"/>
                  <a:pt x="42003" y="1436068"/>
                  <a:pt x="49163" y="1408646"/>
                </a:cubicBezTo>
                <a:cubicBezTo>
                  <a:pt x="53620" y="1391760"/>
                  <a:pt x="59294" y="1375415"/>
                  <a:pt x="66453" y="1359610"/>
                </a:cubicBezTo>
                <a:cubicBezTo>
                  <a:pt x="75774" y="1338942"/>
                  <a:pt x="86851" y="1319220"/>
                  <a:pt x="99144" y="1300038"/>
                </a:cubicBezTo>
                <a:cubicBezTo>
                  <a:pt x="109815" y="1283423"/>
                  <a:pt x="121568" y="1267753"/>
                  <a:pt x="134131" y="1252488"/>
                </a:cubicBezTo>
                <a:cubicBezTo>
                  <a:pt x="140615" y="1244653"/>
                  <a:pt x="146558" y="1236278"/>
                  <a:pt x="152772" y="1228308"/>
                </a:cubicBezTo>
                <a:cubicBezTo>
                  <a:pt x="161553" y="1217096"/>
                  <a:pt x="170738" y="1206019"/>
                  <a:pt x="179384" y="1194537"/>
                </a:cubicBezTo>
                <a:cubicBezTo>
                  <a:pt x="193027" y="1176436"/>
                  <a:pt x="205590" y="1157659"/>
                  <a:pt x="215451" y="1137126"/>
                </a:cubicBezTo>
                <a:cubicBezTo>
                  <a:pt x="218964" y="1129832"/>
                  <a:pt x="222611" y="1122672"/>
                  <a:pt x="226933" y="1115918"/>
                </a:cubicBezTo>
                <a:cubicBezTo>
                  <a:pt x="232337" y="1107138"/>
                  <a:pt x="235579" y="1097682"/>
                  <a:pt x="238010" y="1087821"/>
                </a:cubicBezTo>
                <a:cubicBezTo>
                  <a:pt x="239631" y="1080931"/>
                  <a:pt x="242063" y="1074177"/>
                  <a:pt x="243819" y="1067153"/>
                </a:cubicBezTo>
                <a:cubicBezTo>
                  <a:pt x="248682" y="1048511"/>
                  <a:pt x="246791" y="1029734"/>
                  <a:pt x="243549" y="1011093"/>
                </a:cubicBezTo>
                <a:cubicBezTo>
                  <a:pt x="239226" y="986777"/>
                  <a:pt x="229230" y="964218"/>
                  <a:pt x="220990" y="941119"/>
                </a:cubicBezTo>
                <a:cubicBezTo>
                  <a:pt x="215451" y="925719"/>
                  <a:pt x="207211" y="911265"/>
                  <a:pt x="200862" y="896001"/>
                </a:cubicBezTo>
                <a:cubicBezTo>
                  <a:pt x="191676" y="873847"/>
                  <a:pt x="182221" y="851828"/>
                  <a:pt x="174386" y="829134"/>
                </a:cubicBezTo>
                <a:cubicBezTo>
                  <a:pt x="166956" y="807656"/>
                  <a:pt x="161418" y="785502"/>
                  <a:pt x="159797" y="762672"/>
                </a:cubicBezTo>
                <a:cubicBezTo>
                  <a:pt x="159256" y="754297"/>
                  <a:pt x="159661" y="745922"/>
                  <a:pt x="160202" y="737547"/>
                </a:cubicBezTo>
                <a:cubicBezTo>
                  <a:pt x="160877" y="727416"/>
                  <a:pt x="161553" y="717284"/>
                  <a:pt x="163039" y="707153"/>
                </a:cubicBezTo>
                <a:cubicBezTo>
                  <a:pt x="166281" y="685539"/>
                  <a:pt x="170063" y="664061"/>
                  <a:pt x="173710" y="642447"/>
                </a:cubicBezTo>
                <a:cubicBezTo>
                  <a:pt x="173170" y="640016"/>
                  <a:pt x="173440" y="637719"/>
                  <a:pt x="173710" y="634883"/>
                </a:cubicBezTo>
                <a:close/>
                <a:moveTo>
                  <a:pt x="180735" y="564099"/>
                </a:moveTo>
                <a:cubicBezTo>
                  <a:pt x="198701" y="565855"/>
                  <a:pt x="215181" y="564369"/>
                  <a:pt x="231661" y="558290"/>
                </a:cubicBezTo>
                <a:cubicBezTo>
                  <a:pt x="244494" y="553427"/>
                  <a:pt x="256247" y="546538"/>
                  <a:pt x="268945" y="541269"/>
                </a:cubicBezTo>
                <a:cubicBezTo>
                  <a:pt x="273808" y="539243"/>
                  <a:pt x="279211" y="537487"/>
                  <a:pt x="283264" y="534245"/>
                </a:cubicBezTo>
                <a:cubicBezTo>
                  <a:pt x="297312" y="523168"/>
                  <a:pt x="311091" y="511416"/>
                  <a:pt x="321628" y="496691"/>
                </a:cubicBezTo>
                <a:cubicBezTo>
                  <a:pt x="335001" y="478050"/>
                  <a:pt x="347969" y="459003"/>
                  <a:pt x="360667" y="439821"/>
                </a:cubicBezTo>
                <a:cubicBezTo>
                  <a:pt x="366881" y="430365"/>
                  <a:pt x="372689" y="420369"/>
                  <a:pt x="377417" y="410102"/>
                </a:cubicBezTo>
                <a:cubicBezTo>
                  <a:pt x="383901" y="396054"/>
                  <a:pt x="389845" y="381600"/>
                  <a:pt x="395113" y="367010"/>
                </a:cubicBezTo>
                <a:cubicBezTo>
                  <a:pt x="400652" y="351881"/>
                  <a:pt x="405380" y="336481"/>
                  <a:pt x="410108" y="321082"/>
                </a:cubicBezTo>
                <a:cubicBezTo>
                  <a:pt x="412945" y="311626"/>
                  <a:pt x="415376" y="302035"/>
                  <a:pt x="417672" y="292444"/>
                </a:cubicBezTo>
                <a:cubicBezTo>
                  <a:pt x="420915" y="278800"/>
                  <a:pt x="424427" y="265157"/>
                  <a:pt x="426993" y="251378"/>
                </a:cubicBezTo>
                <a:cubicBezTo>
                  <a:pt x="434828" y="209502"/>
                  <a:pt x="431856" y="167761"/>
                  <a:pt x="422400" y="126560"/>
                </a:cubicBezTo>
                <a:cubicBezTo>
                  <a:pt x="420239" y="117240"/>
                  <a:pt x="416727" y="108324"/>
                  <a:pt x="412809" y="99543"/>
                </a:cubicBezTo>
                <a:cubicBezTo>
                  <a:pt x="406731" y="85630"/>
                  <a:pt x="396329" y="74688"/>
                  <a:pt x="385252" y="64692"/>
                </a:cubicBezTo>
                <a:cubicBezTo>
                  <a:pt x="378633" y="58613"/>
                  <a:pt x="372014" y="52399"/>
                  <a:pt x="364449" y="47671"/>
                </a:cubicBezTo>
                <a:cubicBezTo>
                  <a:pt x="353102" y="40512"/>
                  <a:pt x="341215" y="34298"/>
                  <a:pt x="327571" y="31866"/>
                </a:cubicBezTo>
                <a:cubicBezTo>
                  <a:pt x="319331" y="30380"/>
                  <a:pt x="310821" y="29300"/>
                  <a:pt x="303121" y="26193"/>
                </a:cubicBezTo>
                <a:cubicBezTo>
                  <a:pt x="290423" y="21195"/>
                  <a:pt x="277320" y="22005"/>
                  <a:pt x="264352" y="20654"/>
                </a:cubicBezTo>
                <a:cubicBezTo>
                  <a:pt x="253680" y="19574"/>
                  <a:pt x="242873" y="20789"/>
                  <a:pt x="232067" y="20519"/>
                </a:cubicBezTo>
                <a:cubicBezTo>
                  <a:pt x="218964" y="20114"/>
                  <a:pt x="206266" y="22410"/>
                  <a:pt x="194108" y="26193"/>
                </a:cubicBezTo>
                <a:cubicBezTo>
                  <a:pt x="179654" y="30650"/>
                  <a:pt x="164930" y="34568"/>
                  <a:pt x="151827" y="42808"/>
                </a:cubicBezTo>
                <a:cubicBezTo>
                  <a:pt x="138318" y="51048"/>
                  <a:pt x="123999" y="57802"/>
                  <a:pt x="110761" y="66313"/>
                </a:cubicBezTo>
                <a:cubicBezTo>
                  <a:pt x="102791" y="71446"/>
                  <a:pt x="95091" y="77525"/>
                  <a:pt x="89283" y="84819"/>
                </a:cubicBezTo>
                <a:cubicBezTo>
                  <a:pt x="79827" y="96572"/>
                  <a:pt x="70101" y="108189"/>
                  <a:pt x="62266" y="121427"/>
                </a:cubicBezTo>
                <a:cubicBezTo>
                  <a:pt x="50784" y="141014"/>
                  <a:pt x="38491" y="160061"/>
                  <a:pt x="30791" y="181675"/>
                </a:cubicBezTo>
                <a:cubicBezTo>
                  <a:pt x="24712" y="198425"/>
                  <a:pt x="19849" y="215176"/>
                  <a:pt x="19039" y="233142"/>
                </a:cubicBezTo>
                <a:cubicBezTo>
                  <a:pt x="18363" y="248136"/>
                  <a:pt x="17553" y="262996"/>
                  <a:pt x="16877" y="277990"/>
                </a:cubicBezTo>
                <a:cubicBezTo>
                  <a:pt x="14851" y="319326"/>
                  <a:pt x="18904" y="359986"/>
                  <a:pt x="27819" y="400241"/>
                </a:cubicBezTo>
                <a:cubicBezTo>
                  <a:pt x="35654" y="435498"/>
                  <a:pt x="51594" y="466703"/>
                  <a:pt x="74829" y="493990"/>
                </a:cubicBezTo>
                <a:cubicBezTo>
                  <a:pt x="82393" y="502905"/>
                  <a:pt x="91984" y="509930"/>
                  <a:pt x="99414" y="518845"/>
                </a:cubicBezTo>
                <a:cubicBezTo>
                  <a:pt x="107789" y="529382"/>
                  <a:pt x="119541" y="534650"/>
                  <a:pt x="130753" y="540324"/>
                </a:cubicBezTo>
                <a:cubicBezTo>
                  <a:pt x="142371" y="546267"/>
                  <a:pt x="155339" y="549509"/>
                  <a:pt x="167902" y="553562"/>
                </a:cubicBezTo>
                <a:cubicBezTo>
                  <a:pt x="173845" y="555453"/>
                  <a:pt x="179519" y="557209"/>
                  <a:pt x="180735" y="564099"/>
                </a:cubicBezTo>
                <a:close/>
                <a:moveTo>
                  <a:pt x="172900" y="576932"/>
                </a:moveTo>
                <a:cubicBezTo>
                  <a:pt x="170333" y="590440"/>
                  <a:pt x="168037" y="603003"/>
                  <a:pt x="165470" y="616511"/>
                </a:cubicBezTo>
                <a:cubicBezTo>
                  <a:pt x="176952" y="617592"/>
                  <a:pt x="187624" y="618673"/>
                  <a:pt x="198431" y="619618"/>
                </a:cubicBezTo>
                <a:cubicBezTo>
                  <a:pt x="199917" y="605975"/>
                  <a:pt x="201403" y="593007"/>
                  <a:pt x="202888" y="579498"/>
                </a:cubicBezTo>
                <a:cubicBezTo>
                  <a:pt x="193297" y="578688"/>
                  <a:pt x="183842" y="577877"/>
                  <a:pt x="172900" y="576932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92DA8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/>
          <p:nvPr/>
        </p:nvSpPr>
        <p:spPr>
          <a:xfrm>
            <a:off x="6747870" y="152423"/>
            <a:ext cx="350657" cy="427089"/>
          </a:xfrm>
          <a:custGeom>
            <a:rect b="b" l="l" r="r" t="t"/>
            <a:pathLst>
              <a:path extrusionOk="0" h="854178" w="701314">
                <a:moveTo>
                  <a:pt x="442955" y="130167"/>
                </a:moveTo>
                <a:cubicBezTo>
                  <a:pt x="462126" y="122913"/>
                  <a:pt x="479063" y="116402"/>
                  <a:pt x="496000" y="110449"/>
                </a:cubicBezTo>
                <a:cubicBezTo>
                  <a:pt x="519638" y="102078"/>
                  <a:pt x="544765" y="102265"/>
                  <a:pt x="568961" y="104869"/>
                </a:cubicBezTo>
                <a:cubicBezTo>
                  <a:pt x="587573" y="106915"/>
                  <a:pt x="606558" y="114170"/>
                  <a:pt x="623495" y="122913"/>
                </a:cubicBezTo>
                <a:cubicBezTo>
                  <a:pt x="645272" y="134260"/>
                  <a:pt x="664443" y="150071"/>
                  <a:pt x="678030" y="171835"/>
                </a:cubicBezTo>
                <a:cubicBezTo>
                  <a:pt x="693850" y="197320"/>
                  <a:pt x="699806" y="225409"/>
                  <a:pt x="701109" y="254613"/>
                </a:cubicBezTo>
                <a:cubicBezTo>
                  <a:pt x="702226" y="281400"/>
                  <a:pt x="698689" y="308001"/>
                  <a:pt x="692733" y="334229"/>
                </a:cubicBezTo>
                <a:cubicBezTo>
                  <a:pt x="690314" y="344646"/>
                  <a:pt x="689942" y="355435"/>
                  <a:pt x="687708" y="365852"/>
                </a:cubicBezTo>
                <a:cubicBezTo>
                  <a:pt x="678030" y="412357"/>
                  <a:pt x="658300" y="454955"/>
                  <a:pt x="635221" y="496251"/>
                </a:cubicBezTo>
                <a:cubicBezTo>
                  <a:pt x="625729" y="513365"/>
                  <a:pt x="617167" y="531223"/>
                  <a:pt x="606744" y="547778"/>
                </a:cubicBezTo>
                <a:cubicBezTo>
                  <a:pt x="595763" y="565450"/>
                  <a:pt x="583479" y="582378"/>
                  <a:pt x="571008" y="599119"/>
                </a:cubicBezTo>
                <a:cubicBezTo>
                  <a:pt x="550721" y="626650"/>
                  <a:pt x="530247" y="653995"/>
                  <a:pt x="509029" y="680781"/>
                </a:cubicBezTo>
                <a:cubicBezTo>
                  <a:pt x="494697" y="698639"/>
                  <a:pt x="482227" y="717799"/>
                  <a:pt x="464173" y="732867"/>
                </a:cubicBezTo>
                <a:cubicBezTo>
                  <a:pt x="452447" y="742726"/>
                  <a:pt x="443327" y="755747"/>
                  <a:pt x="433090" y="767280"/>
                </a:cubicBezTo>
                <a:cubicBezTo>
                  <a:pt x="413733" y="788672"/>
                  <a:pt x="394190" y="809878"/>
                  <a:pt x="375019" y="831642"/>
                </a:cubicBezTo>
                <a:cubicBezTo>
                  <a:pt x="355476" y="853965"/>
                  <a:pt x="332583" y="858987"/>
                  <a:pt x="304292" y="849872"/>
                </a:cubicBezTo>
                <a:cubicBezTo>
                  <a:pt x="272279" y="839455"/>
                  <a:pt x="245477" y="822155"/>
                  <a:pt x="221467" y="799089"/>
                </a:cubicBezTo>
                <a:cubicBezTo>
                  <a:pt x="203785" y="781975"/>
                  <a:pt x="184242" y="766722"/>
                  <a:pt x="167119" y="749236"/>
                </a:cubicBezTo>
                <a:cubicBezTo>
                  <a:pt x="152415" y="734355"/>
                  <a:pt x="138828" y="718357"/>
                  <a:pt x="126544" y="701429"/>
                </a:cubicBezTo>
                <a:cubicBezTo>
                  <a:pt x="110165" y="678921"/>
                  <a:pt x="94344" y="655669"/>
                  <a:pt x="80571" y="631487"/>
                </a:cubicBezTo>
                <a:cubicBezTo>
                  <a:pt x="61214" y="597445"/>
                  <a:pt x="42043" y="563218"/>
                  <a:pt x="31062" y="525084"/>
                </a:cubicBezTo>
                <a:cubicBezTo>
                  <a:pt x="20453" y="487880"/>
                  <a:pt x="10402" y="450677"/>
                  <a:pt x="5377" y="412543"/>
                </a:cubicBezTo>
                <a:cubicBezTo>
                  <a:pt x="3516" y="398964"/>
                  <a:pt x="4819" y="384826"/>
                  <a:pt x="4260" y="371061"/>
                </a:cubicBezTo>
                <a:cubicBezTo>
                  <a:pt x="3516" y="353947"/>
                  <a:pt x="2771" y="336834"/>
                  <a:pt x="1282" y="319906"/>
                </a:cubicBezTo>
                <a:cubicBezTo>
                  <a:pt x="-1137" y="292933"/>
                  <a:pt x="-579" y="266147"/>
                  <a:pt x="6866" y="240290"/>
                </a:cubicBezTo>
                <a:cubicBezTo>
                  <a:pt x="12822" y="219456"/>
                  <a:pt x="19522" y="198436"/>
                  <a:pt x="28829" y="178904"/>
                </a:cubicBezTo>
                <a:cubicBezTo>
                  <a:pt x="39252" y="156582"/>
                  <a:pt x="52094" y="135562"/>
                  <a:pt x="65681" y="115100"/>
                </a:cubicBezTo>
                <a:cubicBezTo>
                  <a:pt x="73871" y="102637"/>
                  <a:pt x="84852" y="92220"/>
                  <a:pt x="94717" y="81058"/>
                </a:cubicBezTo>
                <a:cubicBezTo>
                  <a:pt x="96392" y="79012"/>
                  <a:pt x="99556" y="77896"/>
                  <a:pt x="100672" y="75664"/>
                </a:cubicBezTo>
                <a:cubicBezTo>
                  <a:pt x="111654" y="52784"/>
                  <a:pt x="133058" y="39576"/>
                  <a:pt x="152601" y="26741"/>
                </a:cubicBezTo>
                <a:cubicBezTo>
                  <a:pt x="171214" y="14464"/>
                  <a:pt x="194479" y="8883"/>
                  <a:pt x="216256" y="2187"/>
                </a:cubicBezTo>
                <a:cubicBezTo>
                  <a:pt x="226120" y="-790"/>
                  <a:pt x="237474" y="-46"/>
                  <a:pt x="248083" y="512"/>
                </a:cubicBezTo>
                <a:cubicBezTo>
                  <a:pt x="255900" y="885"/>
                  <a:pt x="263717" y="3675"/>
                  <a:pt x="271348" y="5721"/>
                </a:cubicBezTo>
                <a:cubicBezTo>
                  <a:pt x="278049" y="7395"/>
                  <a:pt x="284563" y="10557"/>
                  <a:pt x="291264" y="11302"/>
                </a:cubicBezTo>
                <a:cubicBezTo>
                  <a:pt x="328675" y="15394"/>
                  <a:pt x="359757" y="33996"/>
                  <a:pt x="386745" y="57620"/>
                </a:cubicBezTo>
                <a:cubicBezTo>
                  <a:pt x="409639" y="77524"/>
                  <a:pt x="432346" y="99474"/>
                  <a:pt x="442955" y="130167"/>
                </a:cubicBezTo>
                <a:close/>
                <a:moveTo>
                  <a:pt x="418200" y="151001"/>
                </a:moveTo>
                <a:cubicBezTo>
                  <a:pt x="404985" y="119750"/>
                  <a:pt x="385629" y="93894"/>
                  <a:pt x="356035" y="75664"/>
                </a:cubicBezTo>
                <a:cubicBezTo>
                  <a:pt x="341145" y="66549"/>
                  <a:pt x="324766" y="61899"/>
                  <a:pt x="309504" y="54458"/>
                </a:cubicBezTo>
                <a:cubicBezTo>
                  <a:pt x="284191" y="41995"/>
                  <a:pt x="258134" y="41809"/>
                  <a:pt x="231332" y="43483"/>
                </a:cubicBezTo>
                <a:cubicBezTo>
                  <a:pt x="210672" y="44785"/>
                  <a:pt x="191687" y="49435"/>
                  <a:pt x="175494" y="63945"/>
                </a:cubicBezTo>
                <a:cubicBezTo>
                  <a:pt x="158185" y="79198"/>
                  <a:pt x="138456" y="91475"/>
                  <a:pt x="122077" y="107287"/>
                </a:cubicBezTo>
                <a:cubicBezTo>
                  <a:pt x="109606" y="119378"/>
                  <a:pt x="99556" y="134260"/>
                  <a:pt x="90063" y="148955"/>
                </a:cubicBezTo>
                <a:cubicBezTo>
                  <a:pt x="80943" y="163279"/>
                  <a:pt x="73312" y="178718"/>
                  <a:pt x="66053" y="193972"/>
                </a:cubicBezTo>
                <a:cubicBezTo>
                  <a:pt x="56375" y="214062"/>
                  <a:pt x="45394" y="233035"/>
                  <a:pt x="42416" y="256288"/>
                </a:cubicBezTo>
                <a:cubicBezTo>
                  <a:pt x="37018" y="297956"/>
                  <a:pt x="34971" y="339810"/>
                  <a:pt x="39252" y="381478"/>
                </a:cubicBezTo>
                <a:cubicBezTo>
                  <a:pt x="42788" y="416635"/>
                  <a:pt x="50605" y="451235"/>
                  <a:pt x="57119" y="486020"/>
                </a:cubicBezTo>
                <a:cubicBezTo>
                  <a:pt x="58981" y="496065"/>
                  <a:pt x="61400" y="506110"/>
                  <a:pt x="65495" y="515411"/>
                </a:cubicBezTo>
                <a:cubicBezTo>
                  <a:pt x="81688" y="552243"/>
                  <a:pt x="96019" y="589819"/>
                  <a:pt x="117610" y="624232"/>
                </a:cubicBezTo>
                <a:cubicBezTo>
                  <a:pt x="139759" y="659947"/>
                  <a:pt x="162652" y="694919"/>
                  <a:pt x="193362" y="723938"/>
                </a:cubicBezTo>
                <a:cubicBezTo>
                  <a:pt x="210858" y="740493"/>
                  <a:pt x="227981" y="757793"/>
                  <a:pt x="245663" y="773977"/>
                </a:cubicBezTo>
                <a:cubicBezTo>
                  <a:pt x="261856" y="788858"/>
                  <a:pt x="279166" y="802437"/>
                  <a:pt x="300011" y="810994"/>
                </a:cubicBezTo>
                <a:cubicBezTo>
                  <a:pt x="309690" y="814901"/>
                  <a:pt x="319182" y="817877"/>
                  <a:pt x="326813" y="815273"/>
                </a:cubicBezTo>
                <a:cubicBezTo>
                  <a:pt x="342820" y="798903"/>
                  <a:pt x="356779" y="784580"/>
                  <a:pt x="370739" y="770256"/>
                </a:cubicBezTo>
                <a:cubicBezTo>
                  <a:pt x="390468" y="750166"/>
                  <a:pt x="411314" y="730820"/>
                  <a:pt x="430112" y="709986"/>
                </a:cubicBezTo>
                <a:cubicBezTo>
                  <a:pt x="444258" y="694175"/>
                  <a:pt x="455611" y="675945"/>
                  <a:pt x="469012" y="659389"/>
                </a:cubicBezTo>
                <a:cubicBezTo>
                  <a:pt x="488369" y="635951"/>
                  <a:pt x="507354" y="612327"/>
                  <a:pt x="525594" y="587958"/>
                </a:cubicBezTo>
                <a:cubicBezTo>
                  <a:pt x="549232" y="556335"/>
                  <a:pt x="573428" y="525270"/>
                  <a:pt x="591668" y="489927"/>
                </a:cubicBezTo>
                <a:cubicBezTo>
                  <a:pt x="604697" y="464628"/>
                  <a:pt x="619587" y="440260"/>
                  <a:pt x="630568" y="414217"/>
                </a:cubicBezTo>
                <a:cubicBezTo>
                  <a:pt x="645458" y="378316"/>
                  <a:pt x="659603" y="341856"/>
                  <a:pt x="662954" y="302420"/>
                </a:cubicBezTo>
                <a:cubicBezTo>
                  <a:pt x="665001" y="278424"/>
                  <a:pt x="667234" y="254241"/>
                  <a:pt x="667421" y="230245"/>
                </a:cubicBezTo>
                <a:cubicBezTo>
                  <a:pt x="667607" y="214620"/>
                  <a:pt x="662954" y="199552"/>
                  <a:pt x="653833" y="186159"/>
                </a:cubicBezTo>
                <a:cubicBezTo>
                  <a:pt x="638571" y="164023"/>
                  <a:pt x="618098" y="148955"/>
                  <a:pt x="592040" y="142817"/>
                </a:cubicBezTo>
                <a:cubicBezTo>
                  <a:pt x="573800" y="138538"/>
                  <a:pt x="554815" y="136864"/>
                  <a:pt x="536203" y="141514"/>
                </a:cubicBezTo>
                <a:cubicBezTo>
                  <a:pt x="517032" y="146351"/>
                  <a:pt x="496931" y="149513"/>
                  <a:pt x="479249" y="157698"/>
                </a:cubicBezTo>
                <a:cubicBezTo>
                  <a:pt x="461009" y="166255"/>
                  <a:pt x="461195" y="168487"/>
                  <a:pt x="465662" y="186531"/>
                </a:cubicBezTo>
                <a:cubicBezTo>
                  <a:pt x="471618" y="211085"/>
                  <a:pt x="477388" y="235826"/>
                  <a:pt x="475713" y="261310"/>
                </a:cubicBezTo>
                <a:cubicBezTo>
                  <a:pt x="474782" y="274517"/>
                  <a:pt x="471804" y="287725"/>
                  <a:pt x="470129" y="300932"/>
                </a:cubicBezTo>
                <a:cubicBezTo>
                  <a:pt x="465662" y="339624"/>
                  <a:pt x="455239" y="376828"/>
                  <a:pt x="440721" y="412729"/>
                </a:cubicBezTo>
                <a:cubicBezTo>
                  <a:pt x="434021" y="429285"/>
                  <a:pt x="423412" y="443050"/>
                  <a:pt x="405916" y="450677"/>
                </a:cubicBezTo>
                <a:cubicBezTo>
                  <a:pt x="395307" y="455327"/>
                  <a:pt x="386559" y="454211"/>
                  <a:pt x="377625" y="446956"/>
                </a:cubicBezTo>
                <a:cubicBezTo>
                  <a:pt x="361619" y="433749"/>
                  <a:pt x="353801" y="417194"/>
                  <a:pt x="353429" y="396545"/>
                </a:cubicBezTo>
                <a:cubicBezTo>
                  <a:pt x="353243" y="386500"/>
                  <a:pt x="352126" y="376269"/>
                  <a:pt x="351009" y="366224"/>
                </a:cubicBezTo>
                <a:cubicBezTo>
                  <a:pt x="349334" y="350227"/>
                  <a:pt x="346729" y="334415"/>
                  <a:pt x="345426" y="318418"/>
                </a:cubicBezTo>
                <a:cubicBezTo>
                  <a:pt x="343565" y="292933"/>
                  <a:pt x="347659" y="268007"/>
                  <a:pt x="357338" y="244382"/>
                </a:cubicBezTo>
                <a:cubicBezTo>
                  <a:pt x="364038" y="228013"/>
                  <a:pt x="371669" y="211829"/>
                  <a:pt x="381348" y="197320"/>
                </a:cubicBezTo>
                <a:cubicBezTo>
                  <a:pt x="391771" y="181136"/>
                  <a:pt x="405544" y="166627"/>
                  <a:pt x="418200" y="151001"/>
                </a:cubicBezTo>
                <a:close/>
                <a:moveTo>
                  <a:pt x="387490" y="407707"/>
                </a:moveTo>
                <a:cubicBezTo>
                  <a:pt x="398657" y="398778"/>
                  <a:pt x="401263" y="386314"/>
                  <a:pt x="406288" y="375711"/>
                </a:cubicBezTo>
                <a:cubicBezTo>
                  <a:pt x="411686" y="364736"/>
                  <a:pt x="415595" y="353017"/>
                  <a:pt x="419317" y="341298"/>
                </a:cubicBezTo>
                <a:cubicBezTo>
                  <a:pt x="422853" y="330137"/>
                  <a:pt x="425273" y="318604"/>
                  <a:pt x="428251" y="307257"/>
                </a:cubicBezTo>
                <a:cubicBezTo>
                  <a:pt x="431229" y="295352"/>
                  <a:pt x="435324" y="283632"/>
                  <a:pt x="436813" y="271541"/>
                </a:cubicBezTo>
                <a:cubicBezTo>
                  <a:pt x="438302" y="259450"/>
                  <a:pt x="438116" y="246801"/>
                  <a:pt x="437185" y="234524"/>
                </a:cubicBezTo>
                <a:cubicBezTo>
                  <a:pt x="436254" y="222804"/>
                  <a:pt x="439977" y="210341"/>
                  <a:pt x="433649" y="197320"/>
                </a:cubicBezTo>
                <a:cubicBezTo>
                  <a:pt x="429554" y="200668"/>
                  <a:pt x="426017" y="202528"/>
                  <a:pt x="424156" y="205319"/>
                </a:cubicBezTo>
                <a:cubicBezTo>
                  <a:pt x="418945" y="212759"/>
                  <a:pt x="414478" y="220572"/>
                  <a:pt x="409452" y="228199"/>
                </a:cubicBezTo>
                <a:cubicBezTo>
                  <a:pt x="382837" y="268007"/>
                  <a:pt x="374089" y="311163"/>
                  <a:pt x="384140" y="358040"/>
                </a:cubicBezTo>
                <a:cubicBezTo>
                  <a:pt x="384512" y="359528"/>
                  <a:pt x="384512" y="361202"/>
                  <a:pt x="384326" y="362690"/>
                </a:cubicBezTo>
                <a:cubicBezTo>
                  <a:pt x="380603" y="377386"/>
                  <a:pt x="383767" y="391895"/>
                  <a:pt x="387490" y="4077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2"/>
          <p:cNvSpPr txBox="1"/>
          <p:nvPr/>
        </p:nvSpPr>
        <p:spPr>
          <a:xfrm>
            <a:off x="744631" y="1820398"/>
            <a:ext cx="3311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307" name="Google Shape;307;p32"/>
          <p:cNvSpPr/>
          <p:nvPr/>
        </p:nvSpPr>
        <p:spPr>
          <a:xfrm rot="-603959">
            <a:off x="7706449" y="289119"/>
            <a:ext cx="799102" cy="350328"/>
          </a:xfrm>
          <a:custGeom>
            <a:rect b="b" l="l" r="r" t="t"/>
            <a:pathLst>
              <a:path extrusionOk="0" h="1078954" w="1862252">
                <a:moveTo>
                  <a:pt x="1283312" y="108763"/>
                </a:moveTo>
                <a:cubicBezTo>
                  <a:pt x="1248120" y="107589"/>
                  <a:pt x="1228931" y="125101"/>
                  <a:pt x="1208869" y="138051"/>
                </a:cubicBezTo>
                <a:cubicBezTo>
                  <a:pt x="1153380" y="173880"/>
                  <a:pt x="1107117" y="220647"/>
                  <a:pt x="1062330" y="268386"/>
                </a:cubicBezTo>
                <a:cubicBezTo>
                  <a:pt x="1042738" y="289286"/>
                  <a:pt x="1026702" y="313508"/>
                  <a:pt x="1008653" y="335952"/>
                </a:cubicBezTo>
                <a:cubicBezTo>
                  <a:pt x="949944" y="409356"/>
                  <a:pt x="895663" y="485544"/>
                  <a:pt x="848796" y="567435"/>
                </a:cubicBezTo>
                <a:cubicBezTo>
                  <a:pt x="803640" y="646273"/>
                  <a:pt x="755297" y="723468"/>
                  <a:pt x="704874" y="798918"/>
                </a:cubicBezTo>
                <a:cubicBezTo>
                  <a:pt x="671742" y="848248"/>
                  <a:pt x="635138" y="895155"/>
                  <a:pt x="595339" y="939283"/>
                </a:cubicBezTo>
                <a:cubicBezTo>
                  <a:pt x="581920" y="954347"/>
                  <a:pt x="555651" y="960318"/>
                  <a:pt x="534080" y="965015"/>
                </a:cubicBezTo>
                <a:cubicBezTo>
                  <a:pt x="519453" y="968202"/>
                  <a:pt x="508952" y="953944"/>
                  <a:pt x="501471" y="940927"/>
                </a:cubicBezTo>
                <a:cubicBezTo>
                  <a:pt x="483153" y="908989"/>
                  <a:pt x="489427" y="875642"/>
                  <a:pt x="500230" y="844443"/>
                </a:cubicBezTo>
                <a:cubicBezTo>
                  <a:pt x="518882" y="790363"/>
                  <a:pt x="541058" y="737457"/>
                  <a:pt x="562361" y="684317"/>
                </a:cubicBezTo>
                <a:cubicBezTo>
                  <a:pt x="579571" y="641409"/>
                  <a:pt x="596983" y="598534"/>
                  <a:pt x="615602" y="556196"/>
                </a:cubicBezTo>
                <a:cubicBezTo>
                  <a:pt x="633382" y="515737"/>
                  <a:pt x="653847" y="476452"/>
                  <a:pt x="671258" y="435825"/>
                </a:cubicBezTo>
                <a:cubicBezTo>
                  <a:pt x="701452" y="365374"/>
                  <a:pt x="730941" y="294654"/>
                  <a:pt x="759021" y="223398"/>
                </a:cubicBezTo>
                <a:cubicBezTo>
                  <a:pt x="774352" y="184582"/>
                  <a:pt x="786329" y="144425"/>
                  <a:pt x="799279" y="104738"/>
                </a:cubicBezTo>
                <a:cubicBezTo>
                  <a:pt x="802633" y="94673"/>
                  <a:pt x="804210" y="84374"/>
                  <a:pt x="808605" y="65721"/>
                </a:cubicBezTo>
                <a:cubicBezTo>
                  <a:pt x="764925" y="93264"/>
                  <a:pt x="728022" y="116916"/>
                  <a:pt x="696889" y="147344"/>
                </a:cubicBezTo>
                <a:cubicBezTo>
                  <a:pt x="656464" y="186964"/>
                  <a:pt x="618386" y="229134"/>
                  <a:pt x="581282" y="271942"/>
                </a:cubicBezTo>
                <a:cubicBezTo>
                  <a:pt x="546291" y="312200"/>
                  <a:pt x="513850" y="354773"/>
                  <a:pt x="480369" y="396372"/>
                </a:cubicBezTo>
                <a:cubicBezTo>
                  <a:pt x="478121" y="399157"/>
                  <a:pt x="476813" y="402713"/>
                  <a:pt x="474431" y="405330"/>
                </a:cubicBezTo>
                <a:cubicBezTo>
                  <a:pt x="420519" y="463469"/>
                  <a:pt x="383482" y="533283"/>
                  <a:pt x="340238" y="598869"/>
                </a:cubicBezTo>
                <a:cubicBezTo>
                  <a:pt x="321149" y="627822"/>
                  <a:pt x="300316" y="655667"/>
                  <a:pt x="281831" y="685021"/>
                </a:cubicBezTo>
                <a:cubicBezTo>
                  <a:pt x="249490" y="736384"/>
                  <a:pt x="218458" y="788585"/>
                  <a:pt x="186621" y="840283"/>
                </a:cubicBezTo>
                <a:cubicBezTo>
                  <a:pt x="161594" y="880909"/>
                  <a:pt x="135560" y="920798"/>
                  <a:pt x="111104" y="961828"/>
                </a:cubicBezTo>
                <a:cubicBezTo>
                  <a:pt x="94028" y="990444"/>
                  <a:pt x="78461" y="1020034"/>
                  <a:pt x="62928" y="1049556"/>
                </a:cubicBezTo>
                <a:cubicBezTo>
                  <a:pt x="46154" y="1081595"/>
                  <a:pt x="46389" y="1081763"/>
                  <a:pt x="8412" y="1076194"/>
                </a:cubicBezTo>
                <a:cubicBezTo>
                  <a:pt x="-2558" y="1056534"/>
                  <a:pt x="-2289" y="1038855"/>
                  <a:pt x="6265" y="1015807"/>
                </a:cubicBezTo>
                <a:cubicBezTo>
                  <a:pt x="30353" y="951193"/>
                  <a:pt x="67491" y="893926"/>
                  <a:pt x="101308" y="834848"/>
                </a:cubicBezTo>
                <a:cubicBezTo>
                  <a:pt x="124959" y="793516"/>
                  <a:pt x="156092" y="756378"/>
                  <a:pt x="178468" y="714376"/>
                </a:cubicBezTo>
                <a:cubicBezTo>
                  <a:pt x="217519" y="640369"/>
                  <a:pt x="263111" y="570320"/>
                  <a:pt x="310246" y="501647"/>
                </a:cubicBezTo>
                <a:cubicBezTo>
                  <a:pt x="337085" y="462563"/>
                  <a:pt x="358421" y="419219"/>
                  <a:pt x="395760" y="387348"/>
                </a:cubicBezTo>
                <a:cubicBezTo>
                  <a:pt x="408811" y="376210"/>
                  <a:pt x="416258" y="358396"/>
                  <a:pt x="425954" y="343333"/>
                </a:cubicBezTo>
                <a:cubicBezTo>
                  <a:pt x="461850" y="286703"/>
                  <a:pt x="510126" y="240306"/>
                  <a:pt x="552665" y="189011"/>
                </a:cubicBezTo>
                <a:cubicBezTo>
                  <a:pt x="582966" y="152955"/>
                  <a:pt x="617387" y="120573"/>
                  <a:pt x="655222" y="92526"/>
                </a:cubicBezTo>
                <a:cubicBezTo>
                  <a:pt x="662704" y="86890"/>
                  <a:pt x="668373" y="78570"/>
                  <a:pt x="674177" y="70988"/>
                </a:cubicBezTo>
                <a:cubicBezTo>
                  <a:pt x="708933" y="25631"/>
                  <a:pt x="757578" y="1006"/>
                  <a:pt x="812664" y="0"/>
                </a:cubicBezTo>
                <a:cubicBezTo>
                  <a:pt x="824306" y="9628"/>
                  <a:pt x="833229" y="20632"/>
                  <a:pt x="844736" y="25799"/>
                </a:cubicBezTo>
                <a:cubicBezTo>
                  <a:pt x="872951" y="38513"/>
                  <a:pt x="879224" y="62702"/>
                  <a:pt x="875433" y="87863"/>
                </a:cubicBezTo>
                <a:cubicBezTo>
                  <a:pt x="869730" y="125470"/>
                  <a:pt x="862685" y="163850"/>
                  <a:pt x="849131" y="199176"/>
                </a:cubicBezTo>
                <a:cubicBezTo>
                  <a:pt x="811188" y="298042"/>
                  <a:pt x="769655" y="395534"/>
                  <a:pt x="729532" y="493562"/>
                </a:cubicBezTo>
                <a:lnTo>
                  <a:pt x="628619" y="740108"/>
                </a:lnTo>
                <a:cubicBezTo>
                  <a:pt x="642709" y="745945"/>
                  <a:pt x="649284" y="732391"/>
                  <a:pt x="653310" y="726185"/>
                </a:cubicBezTo>
                <a:cubicBezTo>
                  <a:pt x="674513" y="693207"/>
                  <a:pt x="693266" y="658652"/>
                  <a:pt x="713395" y="625004"/>
                </a:cubicBezTo>
                <a:cubicBezTo>
                  <a:pt x="723158" y="608699"/>
                  <a:pt x="734161" y="593166"/>
                  <a:pt x="744595" y="577264"/>
                </a:cubicBezTo>
                <a:cubicBezTo>
                  <a:pt x="778546" y="525488"/>
                  <a:pt x="812508" y="473712"/>
                  <a:pt x="846481" y="421936"/>
                </a:cubicBezTo>
                <a:cubicBezTo>
                  <a:pt x="859498" y="402109"/>
                  <a:pt x="871172" y="381141"/>
                  <a:pt x="886101" y="362858"/>
                </a:cubicBezTo>
                <a:cubicBezTo>
                  <a:pt x="922770" y="318004"/>
                  <a:pt x="952795" y="268621"/>
                  <a:pt x="995200" y="227390"/>
                </a:cubicBezTo>
                <a:cubicBezTo>
                  <a:pt x="1030862" y="192701"/>
                  <a:pt x="1062934" y="153919"/>
                  <a:pt x="1102789" y="123625"/>
                </a:cubicBezTo>
                <a:cubicBezTo>
                  <a:pt x="1136740" y="97827"/>
                  <a:pt x="1167034" y="66291"/>
                  <a:pt x="1209305" y="52570"/>
                </a:cubicBezTo>
                <a:cubicBezTo>
                  <a:pt x="1240404" y="42506"/>
                  <a:pt x="1268753" y="40996"/>
                  <a:pt x="1291196" y="70082"/>
                </a:cubicBezTo>
                <a:cubicBezTo>
                  <a:pt x="1293937" y="74030"/>
                  <a:pt x="1297676" y="77179"/>
                  <a:pt x="1302032" y="79207"/>
                </a:cubicBezTo>
                <a:cubicBezTo>
                  <a:pt x="1340982" y="93600"/>
                  <a:pt x="1343867" y="125336"/>
                  <a:pt x="1344907" y="160629"/>
                </a:cubicBezTo>
                <a:cubicBezTo>
                  <a:pt x="1346685" y="222056"/>
                  <a:pt x="1326154" y="278048"/>
                  <a:pt x="1307065" y="334476"/>
                </a:cubicBezTo>
                <a:cubicBezTo>
                  <a:pt x="1287573" y="392078"/>
                  <a:pt x="1265264" y="448775"/>
                  <a:pt x="1242585" y="505203"/>
                </a:cubicBezTo>
                <a:cubicBezTo>
                  <a:pt x="1226616" y="544924"/>
                  <a:pt x="1207930" y="583571"/>
                  <a:pt x="1190485" y="622622"/>
                </a:cubicBezTo>
                <a:cubicBezTo>
                  <a:pt x="1186045" y="631460"/>
                  <a:pt x="1183140" y="640990"/>
                  <a:pt x="1181896" y="650802"/>
                </a:cubicBezTo>
                <a:cubicBezTo>
                  <a:pt x="1200817" y="637987"/>
                  <a:pt x="1213062" y="619066"/>
                  <a:pt x="1225509" y="600983"/>
                </a:cubicBezTo>
                <a:cubicBezTo>
                  <a:pt x="1265767" y="543079"/>
                  <a:pt x="1304716" y="484202"/>
                  <a:pt x="1345410" y="426532"/>
                </a:cubicBezTo>
                <a:cubicBezTo>
                  <a:pt x="1367217" y="395668"/>
                  <a:pt x="1390533" y="365743"/>
                  <a:pt x="1415224" y="337126"/>
                </a:cubicBezTo>
                <a:cubicBezTo>
                  <a:pt x="1440654" y="307637"/>
                  <a:pt x="1467996" y="279658"/>
                  <a:pt x="1495740" y="252149"/>
                </a:cubicBezTo>
                <a:cubicBezTo>
                  <a:pt x="1523484" y="224639"/>
                  <a:pt x="1550692" y="195955"/>
                  <a:pt x="1581523" y="172170"/>
                </a:cubicBezTo>
                <a:cubicBezTo>
                  <a:pt x="1606013" y="153282"/>
                  <a:pt x="1626612" y="127148"/>
                  <a:pt x="1659724" y="120673"/>
                </a:cubicBezTo>
                <a:cubicBezTo>
                  <a:pt x="1664051" y="119801"/>
                  <a:pt x="1667641" y="115406"/>
                  <a:pt x="1671767" y="112990"/>
                </a:cubicBezTo>
                <a:cubicBezTo>
                  <a:pt x="1689984" y="102389"/>
                  <a:pt x="1707564" y="90245"/>
                  <a:pt x="1726787" y="81891"/>
                </a:cubicBezTo>
                <a:cubicBezTo>
                  <a:pt x="1744701" y="74108"/>
                  <a:pt x="1764361" y="70384"/>
                  <a:pt x="1782275" y="65117"/>
                </a:cubicBezTo>
                <a:cubicBezTo>
                  <a:pt x="1804015" y="84978"/>
                  <a:pt x="1826257" y="102523"/>
                  <a:pt x="1845078" y="123223"/>
                </a:cubicBezTo>
                <a:cubicBezTo>
                  <a:pt x="1866347" y="146706"/>
                  <a:pt x="1865207" y="176900"/>
                  <a:pt x="1855914" y="204040"/>
                </a:cubicBezTo>
                <a:cubicBezTo>
                  <a:pt x="1841823" y="245741"/>
                  <a:pt x="1824211" y="286166"/>
                  <a:pt x="1806363" y="326290"/>
                </a:cubicBezTo>
                <a:cubicBezTo>
                  <a:pt x="1788213" y="367118"/>
                  <a:pt x="1769225" y="407678"/>
                  <a:pt x="1748257" y="447064"/>
                </a:cubicBezTo>
                <a:cubicBezTo>
                  <a:pt x="1725478" y="489938"/>
                  <a:pt x="1695788" y="529592"/>
                  <a:pt x="1676632" y="573876"/>
                </a:cubicBezTo>
                <a:cubicBezTo>
                  <a:pt x="1646237" y="644126"/>
                  <a:pt x="1598699" y="704110"/>
                  <a:pt x="1565755" y="772582"/>
                </a:cubicBezTo>
                <a:cubicBezTo>
                  <a:pt x="1547706" y="810056"/>
                  <a:pt x="1527074" y="846388"/>
                  <a:pt x="1507046" y="882788"/>
                </a:cubicBezTo>
                <a:cubicBezTo>
                  <a:pt x="1503121" y="889934"/>
                  <a:pt x="1496579" y="895671"/>
                  <a:pt x="1491278" y="902011"/>
                </a:cubicBezTo>
                <a:cubicBezTo>
                  <a:pt x="1506039" y="931265"/>
                  <a:pt x="1501074" y="961694"/>
                  <a:pt x="1477859" y="984339"/>
                </a:cubicBezTo>
                <a:cubicBezTo>
                  <a:pt x="1462056" y="999979"/>
                  <a:pt x="1436567" y="999848"/>
                  <a:pt x="1420926" y="984046"/>
                </a:cubicBezTo>
                <a:cubicBezTo>
                  <a:pt x="1418990" y="982089"/>
                  <a:pt x="1417259" y="979939"/>
                  <a:pt x="1415761" y="977629"/>
                </a:cubicBezTo>
                <a:cubicBezTo>
                  <a:pt x="1400235" y="955902"/>
                  <a:pt x="1395308" y="928343"/>
                  <a:pt x="1402342" y="902582"/>
                </a:cubicBezTo>
                <a:cubicBezTo>
                  <a:pt x="1410628" y="872086"/>
                  <a:pt x="1420055" y="841054"/>
                  <a:pt x="1434850" y="813377"/>
                </a:cubicBezTo>
                <a:cubicBezTo>
                  <a:pt x="1478127" y="732425"/>
                  <a:pt x="1524021" y="652882"/>
                  <a:pt x="1569412" y="573104"/>
                </a:cubicBezTo>
                <a:cubicBezTo>
                  <a:pt x="1611750" y="498694"/>
                  <a:pt x="1651840" y="422775"/>
                  <a:pt x="1698505" y="351183"/>
                </a:cubicBezTo>
                <a:cubicBezTo>
                  <a:pt x="1729403" y="303813"/>
                  <a:pt x="1749331" y="251645"/>
                  <a:pt x="1777008" y="203135"/>
                </a:cubicBezTo>
                <a:cubicBezTo>
                  <a:pt x="1787408" y="184918"/>
                  <a:pt x="1790428" y="165326"/>
                  <a:pt x="1786603" y="139057"/>
                </a:cubicBezTo>
                <a:cubicBezTo>
                  <a:pt x="1759094" y="151571"/>
                  <a:pt x="1730510" y="158918"/>
                  <a:pt x="1708972" y="175424"/>
                </a:cubicBezTo>
                <a:cubicBezTo>
                  <a:pt x="1640132" y="228363"/>
                  <a:pt x="1573438" y="283885"/>
                  <a:pt x="1517077" y="351015"/>
                </a:cubicBezTo>
                <a:cubicBezTo>
                  <a:pt x="1459642" y="419353"/>
                  <a:pt x="1403013" y="487993"/>
                  <a:pt x="1354368" y="563040"/>
                </a:cubicBezTo>
                <a:cubicBezTo>
                  <a:pt x="1315687" y="622722"/>
                  <a:pt x="1274120" y="680459"/>
                  <a:pt x="1234500" y="739571"/>
                </a:cubicBezTo>
                <a:cubicBezTo>
                  <a:pt x="1221886" y="758358"/>
                  <a:pt x="1212257" y="779124"/>
                  <a:pt x="1199744" y="797978"/>
                </a:cubicBezTo>
                <a:cubicBezTo>
                  <a:pt x="1171966" y="839712"/>
                  <a:pt x="1143640" y="881088"/>
                  <a:pt x="1114766" y="922107"/>
                </a:cubicBezTo>
                <a:cubicBezTo>
                  <a:pt x="1097355" y="946899"/>
                  <a:pt x="1078735" y="970852"/>
                  <a:pt x="1060418" y="994973"/>
                </a:cubicBezTo>
                <a:cubicBezTo>
                  <a:pt x="1045992" y="1013995"/>
                  <a:pt x="1022173" y="1019095"/>
                  <a:pt x="1002849" y="1018457"/>
                </a:cubicBezTo>
                <a:cubicBezTo>
                  <a:pt x="983525" y="1017820"/>
                  <a:pt x="968865" y="999737"/>
                  <a:pt x="962860" y="977159"/>
                </a:cubicBezTo>
                <a:cubicBezTo>
                  <a:pt x="953567" y="942504"/>
                  <a:pt x="959270" y="910063"/>
                  <a:pt x="975239" y="879869"/>
                </a:cubicBezTo>
                <a:cubicBezTo>
                  <a:pt x="996274" y="839813"/>
                  <a:pt x="1011740" y="797509"/>
                  <a:pt x="1034787" y="757787"/>
                </a:cubicBezTo>
                <a:cubicBezTo>
                  <a:pt x="1075917" y="686967"/>
                  <a:pt x="1106748" y="610175"/>
                  <a:pt x="1141403" y="535597"/>
                </a:cubicBezTo>
                <a:cubicBezTo>
                  <a:pt x="1166430" y="481920"/>
                  <a:pt x="1191390" y="427874"/>
                  <a:pt x="1214975" y="373425"/>
                </a:cubicBezTo>
                <a:cubicBezTo>
                  <a:pt x="1226851" y="346084"/>
                  <a:pt x="1234668" y="316997"/>
                  <a:pt x="1246007" y="289387"/>
                </a:cubicBezTo>
                <a:cubicBezTo>
                  <a:pt x="1262781" y="248324"/>
                  <a:pt x="1270464" y="205080"/>
                  <a:pt x="1278079" y="161904"/>
                </a:cubicBezTo>
                <a:cubicBezTo>
                  <a:pt x="1280897" y="145901"/>
                  <a:pt x="1281333" y="129597"/>
                  <a:pt x="1283312" y="1087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2"/>
          <p:cNvSpPr/>
          <p:nvPr/>
        </p:nvSpPr>
        <p:spPr>
          <a:xfrm rot="-1701538">
            <a:off x="917186" y="257765"/>
            <a:ext cx="574876" cy="618515"/>
          </a:xfrm>
          <a:custGeom>
            <a:rect b="b" l="l" r="r" t="t"/>
            <a:pathLst>
              <a:path extrusionOk="0" h="1237014" w="1149737">
                <a:moveTo>
                  <a:pt x="470878" y="385292"/>
                </a:moveTo>
                <a:cubicBezTo>
                  <a:pt x="482389" y="351501"/>
                  <a:pt x="490930" y="322909"/>
                  <a:pt x="502440" y="295431"/>
                </a:cubicBezTo>
                <a:cubicBezTo>
                  <a:pt x="513580" y="267953"/>
                  <a:pt x="528061" y="241960"/>
                  <a:pt x="540686" y="215225"/>
                </a:cubicBezTo>
                <a:cubicBezTo>
                  <a:pt x="545884" y="204456"/>
                  <a:pt x="548484" y="192574"/>
                  <a:pt x="554796" y="182920"/>
                </a:cubicBezTo>
                <a:cubicBezTo>
                  <a:pt x="580417" y="144302"/>
                  <a:pt x="611236" y="110140"/>
                  <a:pt x="650224" y="84890"/>
                </a:cubicBezTo>
                <a:cubicBezTo>
                  <a:pt x="686984" y="61125"/>
                  <a:pt x="724487" y="37360"/>
                  <a:pt x="765332" y="21765"/>
                </a:cubicBezTo>
                <a:cubicBezTo>
                  <a:pt x="800236" y="8397"/>
                  <a:pt x="839595" y="3198"/>
                  <a:pt x="877470" y="599"/>
                </a:cubicBezTo>
                <a:cubicBezTo>
                  <a:pt x="968442" y="-5713"/>
                  <a:pt x="1038992" y="38474"/>
                  <a:pt x="1095061" y="104199"/>
                </a:cubicBezTo>
                <a:cubicBezTo>
                  <a:pt x="1114741" y="127592"/>
                  <a:pt x="1126251" y="160640"/>
                  <a:pt x="1133678" y="191460"/>
                </a:cubicBezTo>
                <a:cubicBezTo>
                  <a:pt x="1153729" y="275751"/>
                  <a:pt x="1154471" y="361527"/>
                  <a:pt x="1138876" y="446932"/>
                </a:cubicBezTo>
                <a:cubicBezTo>
                  <a:pt x="1124395" y="527881"/>
                  <a:pt x="1111399" y="609572"/>
                  <a:pt x="1081694" y="687179"/>
                </a:cubicBezTo>
                <a:cubicBezTo>
                  <a:pt x="1057187" y="751047"/>
                  <a:pt x="1032308" y="814915"/>
                  <a:pt x="997405" y="874327"/>
                </a:cubicBezTo>
                <a:cubicBezTo>
                  <a:pt x="962501" y="933739"/>
                  <a:pt x="929083" y="994636"/>
                  <a:pt x="897521" y="1055905"/>
                </a:cubicBezTo>
                <a:cubicBezTo>
                  <a:pt x="883782" y="1082269"/>
                  <a:pt x="873756" y="1109747"/>
                  <a:pt x="849992" y="1130912"/>
                </a:cubicBezTo>
                <a:cubicBezTo>
                  <a:pt x="839595" y="1140195"/>
                  <a:pt x="837368" y="1159504"/>
                  <a:pt x="831798" y="1174357"/>
                </a:cubicBezTo>
                <a:cubicBezTo>
                  <a:pt x="813975" y="1223001"/>
                  <a:pt x="767189" y="1246023"/>
                  <a:pt x="714462" y="1233769"/>
                </a:cubicBezTo>
                <a:cubicBezTo>
                  <a:pt x="623489" y="1212604"/>
                  <a:pt x="535487" y="1183269"/>
                  <a:pt x="457140" y="1129427"/>
                </a:cubicBezTo>
                <a:cubicBezTo>
                  <a:pt x="423721" y="1106405"/>
                  <a:pt x="388818" y="1085239"/>
                  <a:pt x="355028" y="1062588"/>
                </a:cubicBezTo>
                <a:cubicBezTo>
                  <a:pt x="295989" y="1022857"/>
                  <a:pt x="245861" y="973470"/>
                  <a:pt x="200932" y="917772"/>
                </a:cubicBezTo>
                <a:cubicBezTo>
                  <a:pt x="177539" y="888808"/>
                  <a:pt x="151918" y="861330"/>
                  <a:pt x="133352" y="828282"/>
                </a:cubicBezTo>
                <a:cubicBezTo>
                  <a:pt x="113672" y="793006"/>
                  <a:pt x="89908" y="759587"/>
                  <a:pt x="71714" y="723197"/>
                </a:cubicBezTo>
                <a:cubicBezTo>
                  <a:pt x="22700" y="626282"/>
                  <a:pt x="-5149" y="523796"/>
                  <a:pt x="792" y="414255"/>
                </a:cubicBezTo>
                <a:cubicBezTo>
                  <a:pt x="1906" y="392718"/>
                  <a:pt x="792" y="371553"/>
                  <a:pt x="1906" y="350016"/>
                </a:cubicBezTo>
                <a:cubicBezTo>
                  <a:pt x="4134" y="294688"/>
                  <a:pt x="30126" y="251986"/>
                  <a:pt x="73199" y="219309"/>
                </a:cubicBezTo>
                <a:cubicBezTo>
                  <a:pt x="79511" y="214482"/>
                  <a:pt x="88794" y="212254"/>
                  <a:pt x="96963" y="210398"/>
                </a:cubicBezTo>
                <a:cubicBezTo>
                  <a:pt x="135951" y="200743"/>
                  <a:pt x="174568" y="199629"/>
                  <a:pt x="212814" y="214111"/>
                </a:cubicBezTo>
                <a:cubicBezTo>
                  <a:pt x="228409" y="220052"/>
                  <a:pt x="245861" y="221909"/>
                  <a:pt x="261827" y="226365"/>
                </a:cubicBezTo>
                <a:cubicBezTo>
                  <a:pt x="325323" y="243817"/>
                  <a:pt x="372480" y="285405"/>
                  <a:pt x="417409" y="330707"/>
                </a:cubicBezTo>
                <a:cubicBezTo>
                  <a:pt x="434118" y="347788"/>
                  <a:pt x="450456" y="364498"/>
                  <a:pt x="470878" y="385292"/>
                </a:cubicBezTo>
                <a:close/>
                <a:moveTo>
                  <a:pt x="525091" y="429479"/>
                </a:moveTo>
                <a:cubicBezTo>
                  <a:pt x="534374" y="455843"/>
                  <a:pt x="543656" y="474038"/>
                  <a:pt x="546998" y="493347"/>
                </a:cubicBezTo>
                <a:cubicBezTo>
                  <a:pt x="550711" y="514884"/>
                  <a:pt x="537715" y="525281"/>
                  <a:pt x="516179" y="521939"/>
                </a:cubicBezTo>
                <a:cubicBezTo>
                  <a:pt x="493529" y="518597"/>
                  <a:pt x="473478" y="509686"/>
                  <a:pt x="467165" y="486292"/>
                </a:cubicBezTo>
                <a:cubicBezTo>
                  <a:pt x="461967" y="466241"/>
                  <a:pt x="449713" y="452130"/>
                  <a:pt x="436717" y="438020"/>
                </a:cubicBezTo>
                <a:cubicBezTo>
                  <a:pt x="422607" y="422053"/>
                  <a:pt x="408126" y="406086"/>
                  <a:pt x="393273" y="390490"/>
                </a:cubicBezTo>
                <a:cubicBezTo>
                  <a:pt x="351315" y="344446"/>
                  <a:pt x="307499" y="302486"/>
                  <a:pt x="244747" y="282435"/>
                </a:cubicBezTo>
                <a:cubicBezTo>
                  <a:pt x="197218" y="267210"/>
                  <a:pt x="150804" y="266468"/>
                  <a:pt x="103275" y="275008"/>
                </a:cubicBezTo>
                <a:cubicBezTo>
                  <a:pt x="97706" y="276122"/>
                  <a:pt x="90279" y="280207"/>
                  <a:pt x="88052" y="285034"/>
                </a:cubicBezTo>
                <a:cubicBezTo>
                  <a:pt x="77283" y="309170"/>
                  <a:pt x="62431" y="333678"/>
                  <a:pt x="59089" y="359299"/>
                </a:cubicBezTo>
                <a:cubicBezTo>
                  <a:pt x="54633" y="394946"/>
                  <a:pt x="56490" y="431707"/>
                  <a:pt x="59832" y="467726"/>
                </a:cubicBezTo>
                <a:cubicBezTo>
                  <a:pt x="63916" y="510057"/>
                  <a:pt x="68743" y="553502"/>
                  <a:pt x="80997" y="593976"/>
                </a:cubicBezTo>
                <a:cubicBezTo>
                  <a:pt x="92879" y="634822"/>
                  <a:pt x="113672" y="673069"/>
                  <a:pt x="131867" y="711686"/>
                </a:cubicBezTo>
                <a:cubicBezTo>
                  <a:pt x="175311" y="804146"/>
                  <a:pt x="237321" y="882867"/>
                  <a:pt x="312326" y="951191"/>
                </a:cubicBezTo>
                <a:cubicBezTo>
                  <a:pt x="358370" y="993151"/>
                  <a:pt x="408126" y="1030283"/>
                  <a:pt x="462710" y="1059989"/>
                </a:cubicBezTo>
                <a:cubicBezTo>
                  <a:pt x="494643" y="1077441"/>
                  <a:pt x="525833" y="1096379"/>
                  <a:pt x="558880" y="1110861"/>
                </a:cubicBezTo>
                <a:cubicBezTo>
                  <a:pt x="588214" y="1123486"/>
                  <a:pt x="619776" y="1130541"/>
                  <a:pt x="650224" y="1140567"/>
                </a:cubicBezTo>
                <a:cubicBezTo>
                  <a:pt x="677330" y="1149478"/>
                  <a:pt x="704808" y="1150592"/>
                  <a:pt x="730428" y="1147622"/>
                </a:cubicBezTo>
                <a:cubicBezTo>
                  <a:pt x="744167" y="1129798"/>
                  <a:pt x="753450" y="1109004"/>
                  <a:pt x="769417" y="1098607"/>
                </a:cubicBezTo>
                <a:cubicBezTo>
                  <a:pt x="790953" y="1084868"/>
                  <a:pt x="780927" y="1060732"/>
                  <a:pt x="794666" y="1045507"/>
                </a:cubicBezTo>
                <a:cubicBezTo>
                  <a:pt x="804692" y="1034739"/>
                  <a:pt x="811375" y="1020629"/>
                  <a:pt x="819544" y="1008004"/>
                </a:cubicBezTo>
                <a:cubicBezTo>
                  <a:pt x="821401" y="1005404"/>
                  <a:pt x="823257" y="1002805"/>
                  <a:pt x="824743" y="1000206"/>
                </a:cubicBezTo>
                <a:cubicBezTo>
                  <a:pt x="864845" y="925569"/>
                  <a:pt x="905318" y="851304"/>
                  <a:pt x="944307" y="776668"/>
                </a:cubicBezTo>
                <a:cubicBezTo>
                  <a:pt x="998890" y="671955"/>
                  <a:pt x="1041220" y="562414"/>
                  <a:pt x="1066841" y="446932"/>
                </a:cubicBezTo>
                <a:cubicBezTo>
                  <a:pt x="1082436" y="375637"/>
                  <a:pt x="1095804" y="304343"/>
                  <a:pt x="1082436" y="230449"/>
                </a:cubicBezTo>
                <a:cubicBezTo>
                  <a:pt x="1073525" y="180692"/>
                  <a:pt x="1054959" y="138361"/>
                  <a:pt x="1011886" y="109397"/>
                </a:cubicBezTo>
                <a:cubicBezTo>
                  <a:pt x="980696" y="88603"/>
                  <a:pt x="944678" y="80805"/>
                  <a:pt x="908289" y="78949"/>
                </a:cubicBezTo>
                <a:cubicBezTo>
                  <a:pt x="879698" y="77463"/>
                  <a:pt x="848507" y="74864"/>
                  <a:pt x="822515" y="83776"/>
                </a:cubicBezTo>
                <a:cubicBezTo>
                  <a:pt x="750108" y="108655"/>
                  <a:pt x="685499" y="148386"/>
                  <a:pt x="632772" y="205199"/>
                </a:cubicBezTo>
                <a:cubicBezTo>
                  <a:pt x="618291" y="220795"/>
                  <a:pt x="602324" y="236762"/>
                  <a:pt x="593784" y="255699"/>
                </a:cubicBezTo>
                <a:cubicBezTo>
                  <a:pt x="568906" y="315111"/>
                  <a:pt x="546256" y="376380"/>
                  <a:pt x="525091" y="4294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2"/>
          <p:cNvSpPr/>
          <p:nvPr/>
        </p:nvSpPr>
        <p:spPr>
          <a:xfrm rot="-274435">
            <a:off x="3856335" y="3982022"/>
            <a:ext cx="573126" cy="605077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2"/>
          <p:cNvSpPr/>
          <p:nvPr/>
        </p:nvSpPr>
        <p:spPr>
          <a:xfrm rot="-7744198">
            <a:off x="6455715" y="3588553"/>
            <a:ext cx="1703625" cy="1217185"/>
          </a:xfrm>
          <a:custGeom>
            <a:rect b="b" l="l" r="r" t="t"/>
            <a:pathLst>
              <a:path extrusionOk="0" h="699453" w="1952258">
                <a:moveTo>
                  <a:pt x="96653" y="448950"/>
                </a:moveTo>
                <a:cubicBezTo>
                  <a:pt x="105456" y="437367"/>
                  <a:pt x="106151" y="436672"/>
                  <a:pt x="119356" y="446170"/>
                </a:cubicBezTo>
                <a:cubicBezTo>
                  <a:pt x="124684" y="449877"/>
                  <a:pt x="128160" y="449877"/>
                  <a:pt x="133720" y="447560"/>
                </a:cubicBezTo>
                <a:cubicBezTo>
                  <a:pt x="158508" y="437367"/>
                  <a:pt x="183528" y="427868"/>
                  <a:pt x="208317" y="417443"/>
                </a:cubicBezTo>
                <a:cubicBezTo>
                  <a:pt x="219205" y="412810"/>
                  <a:pt x="229167" y="406323"/>
                  <a:pt x="239592" y="400995"/>
                </a:cubicBezTo>
                <a:cubicBezTo>
                  <a:pt x="269246" y="385705"/>
                  <a:pt x="298900" y="370183"/>
                  <a:pt x="328553" y="355124"/>
                </a:cubicBezTo>
                <a:cubicBezTo>
                  <a:pt x="352878" y="342846"/>
                  <a:pt x="377204" y="330336"/>
                  <a:pt x="402455" y="319679"/>
                </a:cubicBezTo>
                <a:cubicBezTo>
                  <a:pt x="439523" y="303925"/>
                  <a:pt x="477516" y="289794"/>
                  <a:pt x="515047" y="274503"/>
                </a:cubicBezTo>
                <a:cubicBezTo>
                  <a:pt x="543310" y="263152"/>
                  <a:pt x="570879" y="250642"/>
                  <a:pt x="599374" y="240448"/>
                </a:cubicBezTo>
                <a:cubicBezTo>
                  <a:pt x="627869" y="230255"/>
                  <a:pt x="657060" y="221915"/>
                  <a:pt x="686018" y="212880"/>
                </a:cubicBezTo>
                <a:cubicBezTo>
                  <a:pt x="689262" y="211721"/>
                  <a:pt x="692505" y="210331"/>
                  <a:pt x="695748" y="208941"/>
                </a:cubicBezTo>
                <a:cubicBezTo>
                  <a:pt x="706637" y="204308"/>
                  <a:pt x="717525" y="198979"/>
                  <a:pt x="728645" y="195273"/>
                </a:cubicBezTo>
                <a:cubicBezTo>
                  <a:pt x="761774" y="183921"/>
                  <a:pt x="795598" y="174191"/>
                  <a:pt x="828263" y="162144"/>
                </a:cubicBezTo>
                <a:cubicBezTo>
                  <a:pt x="869732" y="146854"/>
                  <a:pt x="910505" y="129942"/>
                  <a:pt x="951742" y="114189"/>
                </a:cubicBezTo>
                <a:cubicBezTo>
                  <a:pt x="971666" y="106544"/>
                  <a:pt x="992285" y="100520"/>
                  <a:pt x="1012671" y="93802"/>
                </a:cubicBezTo>
                <a:cubicBezTo>
                  <a:pt x="1031437" y="87547"/>
                  <a:pt x="1049970" y="81060"/>
                  <a:pt x="1068504" y="74805"/>
                </a:cubicBezTo>
                <a:cubicBezTo>
                  <a:pt x="1077539" y="71793"/>
                  <a:pt x="1086574" y="69245"/>
                  <a:pt x="1095609" y="66465"/>
                </a:cubicBezTo>
                <a:cubicBezTo>
                  <a:pt x="1117154" y="59746"/>
                  <a:pt x="1138931" y="53955"/>
                  <a:pt x="1160244" y="46310"/>
                </a:cubicBezTo>
                <a:cubicBezTo>
                  <a:pt x="1175766" y="40750"/>
                  <a:pt x="1190361" y="32873"/>
                  <a:pt x="1205420" y="26618"/>
                </a:cubicBezTo>
                <a:cubicBezTo>
                  <a:pt x="1230672" y="16424"/>
                  <a:pt x="1254997" y="3219"/>
                  <a:pt x="1283029" y="208"/>
                </a:cubicBezTo>
                <a:cubicBezTo>
                  <a:pt x="1291601" y="-719"/>
                  <a:pt x="1296929" y="1366"/>
                  <a:pt x="1300867" y="8316"/>
                </a:cubicBezTo>
                <a:cubicBezTo>
                  <a:pt x="1323339" y="46773"/>
                  <a:pt x="1341178" y="86852"/>
                  <a:pt x="1354151" y="129479"/>
                </a:cubicBezTo>
                <a:cubicBezTo>
                  <a:pt x="1371063" y="184848"/>
                  <a:pt x="1379171" y="241607"/>
                  <a:pt x="1386585" y="298597"/>
                </a:cubicBezTo>
                <a:cubicBezTo>
                  <a:pt x="1393303" y="350954"/>
                  <a:pt x="1394462" y="403543"/>
                  <a:pt x="1394693" y="456132"/>
                </a:cubicBezTo>
                <a:cubicBezTo>
                  <a:pt x="1394925" y="515207"/>
                  <a:pt x="1398863" y="574051"/>
                  <a:pt x="1400948" y="633127"/>
                </a:cubicBezTo>
                <a:cubicBezTo>
                  <a:pt x="1401180" y="639614"/>
                  <a:pt x="1401875" y="646564"/>
                  <a:pt x="1400022" y="652819"/>
                </a:cubicBezTo>
                <a:cubicBezTo>
                  <a:pt x="1397242" y="662549"/>
                  <a:pt x="1397937" y="671352"/>
                  <a:pt x="1401180" y="680851"/>
                </a:cubicBezTo>
                <a:cubicBezTo>
                  <a:pt x="1406277" y="695678"/>
                  <a:pt x="1401643" y="700079"/>
                  <a:pt x="1385658" y="699384"/>
                </a:cubicBezTo>
                <a:cubicBezTo>
                  <a:pt x="1353456" y="697994"/>
                  <a:pt x="1321023" y="697763"/>
                  <a:pt x="1288821" y="695214"/>
                </a:cubicBezTo>
                <a:cubicBezTo>
                  <a:pt x="1258472" y="692897"/>
                  <a:pt x="1228355" y="688032"/>
                  <a:pt x="1198007" y="685021"/>
                </a:cubicBezTo>
                <a:cubicBezTo>
                  <a:pt x="1172523" y="682472"/>
                  <a:pt x="1146808" y="681082"/>
                  <a:pt x="1121324" y="679692"/>
                </a:cubicBezTo>
                <a:cubicBezTo>
                  <a:pt x="1073600" y="677376"/>
                  <a:pt x="1025645" y="675291"/>
                  <a:pt x="977921" y="673669"/>
                </a:cubicBezTo>
                <a:cubicBezTo>
                  <a:pt x="956376" y="672974"/>
                  <a:pt x="934831" y="674596"/>
                  <a:pt x="913517" y="672974"/>
                </a:cubicBezTo>
                <a:cubicBezTo>
                  <a:pt x="866488" y="669267"/>
                  <a:pt x="819459" y="664634"/>
                  <a:pt x="772431" y="659537"/>
                </a:cubicBezTo>
                <a:cubicBezTo>
                  <a:pt x="711270" y="652819"/>
                  <a:pt x="650110" y="645174"/>
                  <a:pt x="588717" y="638224"/>
                </a:cubicBezTo>
                <a:cubicBezTo>
                  <a:pt x="540067" y="632664"/>
                  <a:pt x="491185" y="627567"/>
                  <a:pt x="442303" y="623165"/>
                </a:cubicBezTo>
                <a:cubicBezTo>
                  <a:pt x="421452" y="621312"/>
                  <a:pt x="400602" y="622007"/>
                  <a:pt x="379752" y="621080"/>
                </a:cubicBezTo>
                <a:cubicBezTo>
                  <a:pt x="358438" y="619922"/>
                  <a:pt x="336893" y="618763"/>
                  <a:pt x="315580" y="616447"/>
                </a:cubicBezTo>
                <a:cubicBezTo>
                  <a:pt x="271563" y="611813"/>
                  <a:pt x="227777" y="606485"/>
                  <a:pt x="183992" y="601157"/>
                </a:cubicBezTo>
                <a:cubicBezTo>
                  <a:pt x="166153" y="599072"/>
                  <a:pt x="148546" y="596060"/>
                  <a:pt x="131403" y="593512"/>
                </a:cubicBezTo>
                <a:cubicBezTo>
                  <a:pt x="121209" y="609497"/>
                  <a:pt x="121441" y="607875"/>
                  <a:pt x="102213" y="606948"/>
                </a:cubicBezTo>
                <a:cubicBezTo>
                  <a:pt x="86227" y="606022"/>
                  <a:pt x="70242" y="609497"/>
                  <a:pt x="54257" y="610423"/>
                </a:cubicBezTo>
                <a:cubicBezTo>
                  <a:pt x="45454" y="610887"/>
                  <a:pt x="36187" y="611350"/>
                  <a:pt x="27615" y="609497"/>
                </a:cubicBezTo>
                <a:cubicBezTo>
                  <a:pt x="8850" y="605327"/>
                  <a:pt x="510" y="594438"/>
                  <a:pt x="47" y="575210"/>
                </a:cubicBezTo>
                <a:cubicBezTo>
                  <a:pt x="-185" y="555518"/>
                  <a:pt x="510" y="535826"/>
                  <a:pt x="742" y="516134"/>
                </a:cubicBezTo>
                <a:cubicBezTo>
                  <a:pt x="973" y="504319"/>
                  <a:pt x="510" y="492272"/>
                  <a:pt x="1437" y="480457"/>
                </a:cubicBezTo>
                <a:cubicBezTo>
                  <a:pt x="2827" y="466094"/>
                  <a:pt x="9313" y="458449"/>
                  <a:pt x="23677" y="456595"/>
                </a:cubicBezTo>
                <a:cubicBezTo>
                  <a:pt x="47307" y="452889"/>
                  <a:pt x="70474" y="451499"/>
                  <a:pt x="96653" y="448950"/>
                </a:cubicBezTo>
                <a:close/>
                <a:moveTo>
                  <a:pt x="733974" y="235583"/>
                </a:moveTo>
                <a:cubicBezTo>
                  <a:pt x="717062" y="240911"/>
                  <a:pt x="701308" y="246008"/>
                  <a:pt x="685555" y="251105"/>
                </a:cubicBezTo>
                <a:cubicBezTo>
                  <a:pt x="678836" y="253422"/>
                  <a:pt x="672118" y="256202"/>
                  <a:pt x="665400" y="258750"/>
                </a:cubicBezTo>
                <a:cubicBezTo>
                  <a:pt x="626248" y="273113"/>
                  <a:pt x="586864" y="287245"/>
                  <a:pt x="547712" y="302072"/>
                </a:cubicBezTo>
                <a:cubicBezTo>
                  <a:pt x="510413" y="316204"/>
                  <a:pt x="473346" y="331262"/>
                  <a:pt x="436279" y="346089"/>
                </a:cubicBezTo>
                <a:cubicBezTo>
                  <a:pt x="422147" y="351881"/>
                  <a:pt x="411954" y="360453"/>
                  <a:pt x="413576" y="378059"/>
                </a:cubicBezTo>
                <a:cubicBezTo>
                  <a:pt x="414271" y="384546"/>
                  <a:pt x="414039" y="391496"/>
                  <a:pt x="412417" y="397751"/>
                </a:cubicBezTo>
                <a:cubicBezTo>
                  <a:pt x="406162" y="420918"/>
                  <a:pt x="398517" y="443390"/>
                  <a:pt x="382764" y="462155"/>
                </a:cubicBezTo>
                <a:cubicBezTo>
                  <a:pt x="368864" y="478835"/>
                  <a:pt x="354500" y="495284"/>
                  <a:pt x="332491" y="501076"/>
                </a:cubicBezTo>
                <a:cubicBezTo>
                  <a:pt x="297278" y="510342"/>
                  <a:pt x="262527" y="511501"/>
                  <a:pt x="230094" y="492041"/>
                </a:cubicBezTo>
                <a:cubicBezTo>
                  <a:pt x="216425" y="483932"/>
                  <a:pt x="204147" y="473275"/>
                  <a:pt x="188857" y="461924"/>
                </a:cubicBezTo>
                <a:cubicBezTo>
                  <a:pt x="170787" y="469105"/>
                  <a:pt x="149936" y="477214"/>
                  <a:pt x="130013" y="485091"/>
                </a:cubicBezTo>
                <a:cubicBezTo>
                  <a:pt x="130013" y="509879"/>
                  <a:pt x="130013" y="532814"/>
                  <a:pt x="130013" y="556676"/>
                </a:cubicBezTo>
                <a:cubicBezTo>
                  <a:pt x="158971" y="560615"/>
                  <a:pt x="185845" y="564785"/>
                  <a:pt x="213182" y="567565"/>
                </a:cubicBezTo>
                <a:cubicBezTo>
                  <a:pt x="247006" y="571040"/>
                  <a:pt x="281293" y="571271"/>
                  <a:pt x="314653" y="577295"/>
                </a:cubicBezTo>
                <a:cubicBezTo>
                  <a:pt x="341990" y="582160"/>
                  <a:pt x="369095" y="580306"/>
                  <a:pt x="396200" y="582623"/>
                </a:cubicBezTo>
                <a:cubicBezTo>
                  <a:pt x="425391" y="585171"/>
                  <a:pt x="454813" y="585635"/>
                  <a:pt x="483771" y="588647"/>
                </a:cubicBezTo>
                <a:cubicBezTo>
                  <a:pt x="515742" y="591890"/>
                  <a:pt x="547480" y="597450"/>
                  <a:pt x="579451" y="601620"/>
                </a:cubicBezTo>
                <a:cubicBezTo>
                  <a:pt x="620224" y="606717"/>
                  <a:pt x="661230" y="611350"/>
                  <a:pt x="702235" y="616215"/>
                </a:cubicBezTo>
                <a:cubicBezTo>
                  <a:pt x="735364" y="620153"/>
                  <a:pt x="768492" y="624787"/>
                  <a:pt x="801853" y="627799"/>
                </a:cubicBezTo>
                <a:cubicBezTo>
                  <a:pt x="856527" y="632895"/>
                  <a:pt x="911200" y="637760"/>
                  <a:pt x="965874" y="640772"/>
                </a:cubicBezTo>
                <a:cubicBezTo>
                  <a:pt x="1006416" y="643089"/>
                  <a:pt x="1047190" y="641930"/>
                  <a:pt x="1087732" y="643320"/>
                </a:cubicBezTo>
                <a:cubicBezTo>
                  <a:pt x="1115764" y="644247"/>
                  <a:pt x="1144259" y="644479"/>
                  <a:pt x="1171365" y="650039"/>
                </a:cubicBezTo>
                <a:cubicBezTo>
                  <a:pt x="1189898" y="653745"/>
                  <a:pt x="1207968" y="649575"/>
                  <a:pt x="1223490" y="654904"/>
                </a:cubicBezTo>
                <a:cubicBezTo>
                  <a:pt x="1231135" y="634980"/>
                  <a:pt x="1236695" y="616910"/>
                  <a:pt x="1244572" y="599767"/>
                </a:cubicBezTo>
                <a:cubicBezTo>
                  <a:pt x="1261252" y="564090"/>
                  <a:pt x="1290674" y="543008"/>
                  <a:pt x="1331911" y="548568"/>
                </a:cubicBezTo>
                <a:cubicBezTo>
                  <a:pt x="1341873" y="549958"/>
                  <a:pt x="1351603" y="552275"/>
                  <a:pt x="1362491" y="554591"/>
                </a:cubicBezTo>
                <a:cubicBezTo>
                  <a:pt x="1363418" y="547641"/>
                  <a:pt x="1365040" y="540459"/>
                  <a:pt x="1365040" y="533509"/>
                </a:cubicBezTo>
                <a:cubicBezTo>
                  <a:pt x="1364576" y="506172"/>
                  <a:pt x="1362723" y="478835"/>
                  <a:pt x="1362491" y="451499"/>
                </a:cubicBezTo>
                <a:cubicBezTo>
                  <a:pt x="1362028" y="405396"/>
                  <a:pt x="1362028" y="359526"/>
                  <a:pt x="1359711" y="313424"/>
                </a:cubicBezTo>
                <a:cubicBezTo>
                  <a:pt x="1357858" y="277979"/>
                  <a:pt x="1351603" y="243228"/>
                  <a:pt x="1344653" y="208710"/>
                </a:cubicBezTo>
                <a:cubicBezTo>
                  <a:pt x="1336081" y="165387"/>
                  <a:pt x="1323571" y="122760"/>
                  <a:pt x="1312219" y="79902"/>
                </a:cubicBezTo>
                <a:cubicBezTo>
                  <a:pt x="1307354" y="61600"/>
                  <a:pt x="1301099" y="43530"/>
                  <a:pt x="1289516" y="28008"/>
                </a:cubicBezTo>
                <a:cubicBezTo>
                  <a:pt x="1283029" y="31483"/>
                  <a:pt x="1277469" y="35421"/>
                  <a:pt x="1271445" y="37738"/>
                </a:cubicBezTo>
                <a:cubicBezTo>
                  <a:pt x="1238085" y="50248"/>
                  <a:pt x="1206578" y="67623"/>
                  <a:pt x="1171828" y="77122"/>
                </a:cubicBezTo>
                <a:cubicBezTo>
                  <a:pt x="1150051" y="83145"/>
                  <a:pt x="1129432" y="92412"/>
                  <a:pt x="1108351" y="100288"/>
                </a:cubicBezTo>
                <a:cubicBezTo>
                  <a:pt x="1100011" y="103300"/>
                  <a:pt x="1091439" y="106080"/>
                  <a:pt x="1083099" y="108860"/>
                </a:cubicBezTo>
                <a:cubicBezTo>
                  <a:pt x="1046032" y="121602"/>
                  <a:pt x="1008038" y="132259"/>
                  <a:pt x="974909" y="149171"/>
                </a:cubicBezTo>
                <a:cubicBezTo>
                  <a:pt x="970044" y="173728"/>
                  <a:pt x="965874" y="196663"/>
                  <a:pt x="961009" y="219366"/>
                </a:cubicBezTo>
                <a:cubicBezTo>
                  <a:pt x="955681" y="244155"/>
                  <a:pt x="942707" y="264078"/>
                  <a:pt x="923710" y="280990"/>
                </a:cubicBezTo>
                <a:cubicBezTo>
                  <a:pt x="909810" y="293269"/>
                  <a:pt x="893362" y="299755"/>
                  <a:pt x="876913" y="306474"/>
                </a:cubicBezTo>
                <a:cubicBezTo>
                  <a:pt x="844943" y="319911"/>
                  <a:pt x="814131" y="316899"/>
                  <a:pt x="784246" y="299755"/>
                </a:cubicBezTo>
                <a:cubicBezTo>
                  <a:pt x="759689" y="286087"/>
                  <a:pt x="745094" y="264310"/>
                  <a:pt x="733974" y="235583"/>
                </a:cubicBezTo>
                <a:close/>
                <a:moveTo>
                  <a:pt x="948731" y="161217"/>
                </a:moveTo>
                <a:cubicBezTo>
                  <a:pt x="947572" y="160291"/>
                  <a:pt x="946414" y="159364"/>
                  <a:pt x="945024" y="158437"/>
                </a:cubicBezTo>
                <a:cubicBezTo>
                  <a:pt x="881083" y="184384"/>
                  <a:pt x="814826" y="204771"/>
                  <a:pt x="749727" y="230486"/>
                </a:cubicBezTo>
                <a:cubicBezTo>
                  <a:pt x="754824" y="237436"/>
                  <a:pt x="758299" y="242302"/>
                  <a:pt x="762006" y="246935"/>
                </a:cubicBezTo>
                <a:cubicBezTo>
                  <a:pt x="779149" y="268017"/>
                  <a:pt x="800463" y="279600"/>
                  <a:pt x="828263" y="280295"/>
                </a:cubicBezTo>
                <a:cubicBezTo>
                  <a:pt x="854905" y="280990"/>
                  <a:pt x="878535" y="273113"/>
                  <a:pt x="900312" y="258518"/>
                </a:cubicBezTo>
                <a:cubicBezTo>
                  <a:pt x="914907" y="248557"/>
                  <a:pt x="927186" y="237205"/>
                  <a:pt x="932282" y="219366"/>
                </a:cubicBezTo>
                <a:cubicBezTo>
                  <a:pt x="937611" y="199906"/>
                  <a:pt x="943171" y="180678"/>
                  <a:pt x="948731" y="161217"/>
                </a:cubicBezTo>
                <a:close/>
                <a:moveTo>
                  <a:pt x="384385" y="376206"/>
                </a:moveTo>
                <a:cubicBezTo>
                  <a:pt x="383227" y="375048"/>
                  <a:pt x="382069" y="373889"/>
                  <a:pt x="380910" y="372731"/>
                </a:cubicBezTo>
                <a:cubicBezTo>
                  <a:pt x="367473" y="378754"/>
                  <a:pt x="353805" y="384546"/>
                  <a:pt x="340600" y="391033"/>
                </a:cubicBezTo>
                <a:cubicBezTo>
                  <a:pt x="326700" y="397751"/>
                  <a:pt x="313263" y="405396"/>
                  <a:pt x="299363" y="412346"/>
                </a:cubicBezTo>
                <a:cubicBezTo>
                  <a:pt x="285926" y="418833"/>
                  <a:pt x="272258" y="424393"/>
                  <a:pt x="259052" y="431343"/>
                </a:cubicBezTo>
                <a:cubicBezTo>
                  <a:pt x="246079" y="438062"/>
                  <a:pt x="230789" y="440378"/>
                  <a:pt x="217584" y="451035"/>
                </a:cubicBezTo>
                <a:cubicBezTo>
                  <a:pt x="249091" y="474897"/>
                  <a:pt x="280366" y="481384"/>
                  <a:pt x="315116" y="467252"/>
                </a:cubicBezTo>
                <a:cubicBezTo>
                  <a:pt x="356585" y="450572"/>
                  <a:pt x="376045" y="417443"/>
                  <a:pt x="384385" y="376206"/>
                </a:cubicBezTo>
                <a:close/>
                <a:moveTo>
                  <a:pt x="1259862" y="657220"/>
                </a:moveTo>
                <a:cubicBezTo>
                  <a:pt x="1296697" y="662549"/>
                  <a:pt x="1330753" y="665561"/>
                  <a:pt x="1363881" y="664634"/>
                </a:cubicBezTo>
                <a:cubicBezTo>
                  <a:pt x="1363881" y="639150"/>
                  <a:pt x="1363881" y="615983"/>
                  <a:pt x="1363881" y="592817"/>
                </a:cubicBezTo>
                <a:cubicBezTo>
                  <a:pt x="1363881" y="585171"/>
                  <a:pt x="1359016" y="581928"/>
                  <a:pt x="1352993" y="580770"/>
                </a:cubicBezTo>
                <a:cubicBezTo>
                  <a:pt x="1333533" y="576600"/>
                  <a:pt x="1314999" y="577295"/>
                  <a:pt x="1298319" y="589805"/>
                </a:cubicBezTo>
                <a:cubicBezTo>
                  <a:pt x="1276311" y="606253"/>
                  <a:pt x="1267970" y="630115"/>
                  <a:pt x="1259862" y="657220"/>
                </a:cubicBezTo>
                <a:close/>
                <a:moveTo>
                  <a:pt x="74412" y="481615"/>
                </a:moveTo>
                <a:cubicBezTo>
                  <a:pt x="62829" y="483237"/>
                  <a:pt x="48234" y="485322"/>
                  <a:pt x="32712" y="487407"/>
                </a:cubicBezTo>
                <a:cubicBezTo>
                  <a:pt x="29237" y="517292"/>
                  <a:pt x="29005" y="546019"/>
                  <a:pt x="31554" y="575673"/>
                </a:cubicBezTo>
                <a:cubicBezTo>
                  <a:pt x="51014" y="575673"/>
                  <a:pt x="69084" y="575673"/>
                  <a:pt x="89007" y="575673"/>
                </a:cubicBezTo>
                <a:cubicBezTo>
                  <a:pt x="89934" y="558761"/>
                  <a:pt x="89934" y="542081"/>
                  <a:pt x="91788" y="525864"/>
                </a:cubicBezTo>
                <a:cubicBezTo>
                  <a:pt x="93409" y="508952"/>
                  <a:pt x="95726" y="492272"/>
                  <a:pt x="74412" y="481615"/>
                </a:cubicBezTo>
                <a:close/>
                <a:moveTo>
                  <a:pt x="1900195" y="350954"/>
                </a:moveTo>
                <a:cubicBezTo>
                  <a:pt x="1913168" y="349101"/>
                  <a:pt x="1926142" y="347711"/>
                  <a:pt x="1939115" y="345163"/>
                </a:cubicBezTo>
                <a:cubicBezTo>
                  <a:pt x="1952089" y="342846"/>
                  <a:pt x="1956722" y="329177"/>
                  <a:pt x="1947224" y="319911"/>
                </a:cubicBezTo>
                <a:cubicBezTo>
                  <a:pt x="1942822" y="315509"/>
                  <a:pt x="1936335" y="312961"/>
                  <a:pt x="1930080" y="311107"/>
                </a:cubicBezTo>
                <a:cubicBezTo>
                  <a:pt x="1906218" y="303925"/>
                  <a:pt x="1881198" y="303230"/>
                  <a:pt x="1856409" y="302535"/>
                </a:cubicBezTo>
                <a:cubicBezTo>
                  <a:pt x="1810771" y="300914"/>
                  <a:pt x="1764900" y="299755"/>
                  <a:pt x="1719262" y="297902"/>
                </a:cubicBezTo>
                <a:cubicBezTo>
                  <a:pt x="1683816" y="296512"/>
                  <a:pt x="1648139" y="294195"/>
                  <a:pt x="1612694" y="292574"/>
                </a:cubicBezTo>
                <a:cubicBezTo>
                  <a:pt x="1602037" y="292110"/>
                  <a:pt x="1596014" y="299987"/>
                  <a:pt x="1599257" y="310412"/>
                </a:cubicBezTo>
                <a:cubicBezTo>
                  <a:pt x="1602732" y="321532"/>
                  <a:pt x="1610609" y="328251"/>
                  <a:pt x="1622192" y="330799"/>
                </a:cubicBezTo>
                <a:cubicBezTo>
                  <a:pt x="1659028" y="339602"/>
                  <a:pt x="1696326" y="343541"/>
                  <a:pt x="1733857" y="345394"/>
                </a:cubicBezTo>
                <a:cubicBezTo>
                  <a:pt x="1773240" y="347248"/>
                  <a:pt x="1812392" y="347479"/>
                  <a:pt x="1851776" y="348174"/>
                </a:cubicBezTo>
                <a:cubicBezTo>
                  <a:pt x="1867761" y="348406"/>
                  <a:pt x="1883978" y="348174"/>
                  <a:pt x="1899963" y="348174"/>
                </a:cubicBezTo>
                <a:cubicBezTo>
                  <a:pt x="1899963" y="349101"/>
                  <a:pt x="1900195" y="350028"/>
                  <a:pt x="1900195" y="350954"/>
                </a:cubicBezTo>
                <a:close/>
                <a:moveTo>
                  <a:pt x="1868456" y="40518"/>
                </a:moveTo>
                <a:cubicBezTo>
                  <a:pt x="1839034" y="52333"/>
                  <a:pt x="1808917" y="62526"/>
                  <a:pt x="1779727" y="75500"/>
                </a:cubicBezTo>
                <a:cubicBezTo>
                  <a:pt x="1758182" y="84998"/>
                  <a:pt x="1735247" y="91485"/>
                  <a:pt x="1713006" y="99593"/>
                </a:cubicBezTo>
                <a:cubicBezTo>
                  <a:pt x="1687523" y="109092"/>
                  <a:pt x="1664819" y="125309"/>
                  <a:pt x="1637714" y="131795"/>
                </a:cubicBezTo>
                <a:cubicBezTo>
                  <a:pt x="1630532" y="133417"/>
                  <a:pt x="1624509" y="139672"/>
                  <a:pt x="1617559" y="143147"/>
                </a:cubicBezTo>
                <a:cubicBezTo>
                  <a:pt x="1601574" y="151024"/>
                  <a:pt x="1585357" y="158206"/>
                  <a:pt x="1569372" y="166314"/>
                </a:cubicBezTo>
                <a:cubicBezTo>
                  <a:pt x="1558483" y="171874"/>
                  <a:pt x="1556398" y="178361"/>
                  <a:pt x="1560337" y="188323"/>
                </a:cubicBezTo>
                <a:cubicBezTo>
                  <a:pt x="1564275" y="198053"/>
                  <a:pt x="1570298" y="201064"/>
                  <a:pt x="1582345" y="196663"/>
                </a:cubicBezTo>
                <a:cubicBezTo>
                  <a:pt x="1606902" y="187859"/>
                  <a:pt x="1631459" y="178824"/>
                  <a:pt x="1655784" y="169326"/>
                </a:cubicBezTo>
                <a:cubicBezTo>
                  <a:pt x="1662966" y="166546"/>
                  <a:pt x="1668989" y="160986"/>
                  <a:pt x="1675939" y="158437"/>
                </a:cubicBezTo>
                <a:cubicBezTo>
                  <a:pt x="1705361" y="147317"/>
                  <a:pt x="1735478" y="137587"/>
                  <a:pt x="1764669" y="125772"/>
                </a:cubicBezTo>
                <a:cubicBezTo>
                  <a:pt x="1786446" y="116969"/>
                  <a:pt x="1809381" y="111177"/>
                  <a:pt x="1830463" y="99593"/>
                </a:cubicBezTo>
                <a:cubicBezTo>
                  <a:pt x="1846911" y="90558"/>
                  <a:pt x="1866140" y="86852"/>
                  <a:pt x="1883978" y="80133"/>
                </a:cubicBezTo>
                <a:cubicBezTo>
                  <a:pt x="1890001" y="77817"/>
                  <a:pt x="1896025" y="74573"/>
                  <a:pt x="1900890" y="70403"/>
                </a:cubicBezTo>
                <a:cubicBezTo>
                  <a:pt x="1907145" y="65075"/>
                  <a:pt x="1909925" y="57661"/>
                  <a:pt x="1907145" y="49321"/>
                </a:cubicBezTo>
                <a:cubicBezTo>
                  <a:pt x="1904597" y="41908"/>
                  <a:pt x="1895793" y="36348"/>
                  <a:pt x="1884673" y="36348"/>
                </a:cubicBezTo>
                <a:cubicBezTo>
                  <a:pt x="1880966" y="36811"/>
                  <a:pt x="1874480" y="38201"/>
                  <a:pt x="1868456" y="40518"/>
                </a:cubicBezTo>
                <a:close/>
                <a:moveTo>
                  <a:pt x="1847838" y="602547"/>
                </a:moveTo>
                <a:cubicBezTo>
                  <a:pt x="1847143" y="591195"/>
                  <a:pt x="1840193" y="584013"/>
                  <a:pt x="1830694" y="579148"/>
                </a:cubicBezTo>
                <a:cubicBezTo>
                  <a:pt x="1803589" y="565480"/>
                  <a:pt x="1776252" y="551811"/>
                  <a:pt x="1749147" y="538143"/>
                </a:cubicBezTo>
                <a:cubicBezTo>
                  <a:pt x="1711848" y="519377"/>
                  <a:pt x="1674549" y="500381"/>
                  <a:pt x="1637019" y="481847"/>
                </a:cubicBezTo>
                <a:cubicBezTo>
                  <a:pt x="1620339" y="473739"/>
                  <a:pt x="1603427" y="466094"/>
                  <a:pt x="1586284" y="459144"/>
                </a:cubicBezTo>
                <a:cubicBezTo>
                  <a:pt x="1582345" y="457522"/>
                  <a:pt x="1574700" y="458680"/>
                  <a:pt x="1572152" y="461460"/>
                </a:cubicBezTo>
                <a:cubicBezTo>
                  <a:pt x="1569603" y="464704"/>
                  <a:pt x="1568908" y="472580"/>
                  <a:pt x="1570993" y="476055"/>
                </a:cubicBezTo>
                <a:cubicBezTo>
                  <a:pt x="1575627" y="483237"/>
                  <a:pt x="1581650" y="490651"/>
                  <a:pt x="1589064" y="495052"/>
                </a:cubicBezTo>
                <a:cubicBezTo>
                  <a:pt x="1617327" y="512659"/>
                  <a:pt x="1645591" y="530729"/>
                  <a:pt x="1675244" y="546019"/>
                </a:cubicBezTo>
                <a:cubicBezTo>
                  <a:pt x="1714860" y="566638"/>
                  <a:pt x="1755633" y="584940"/>
                  <a:pt x="1796407" y="603705"/>
                </a:cubicBezTo>
                <a:cubicBezTo>
                  <a:pt x="1808686" y="609497"/>
                  <a:pt x="1822354" y="612740"/>
                  <a:pt x="1831621" y="615752"/>
                </a:cubicBezTo>
                <a:cubicBezTo>
                  <a:pt x="1844826" y="615983"/>
                  <a:pt x="1848533" y="612045"/>
                  <a:pt x="1847838" y="602547"/>
                </a:cubicBezTo>
                <a:close/>
                <a:moveTo>
                  <a:pt x="1183643" y="412578"/>
                </a:moveTo>
                <a:cubicBezTo>
                  <a:pt x="1136151" y="407481"/>
                  <a:pt x="1094451" y="391265"/>
                  <a:pt x="1065029" y="353039"/>
                </a:cubicBezTo>
                <a:cubicBezTo>
                  <a:pt x="1036765" y="316667"/>
                  <a:pt x="1030973" y="275894"/>
                  <a:pt x="1046495" y="231413"/>
                </a:cubicBezTo>
                <a:cubicBezTo>
                  <a:pt x="1061554" y="188554"/>
                  <a:pt x="1093060" y="164229"/>
                  <a:pt x="1133371" y="150561"/>
                </a:cubicBezTo>
                <a:cubicBezTo>
                  <a:pt x="1177620" y="135270"/>
                  <a:pt x="1219783" y="144306"/>
                  <a:pt x="1259630" y="167704"/>
                </a:cubicBezTo>
                <a:cubicBezTo>
                  <a:pt x="1281407" y="180446"/>
                  <a:pt x="1297624" y="197126"/>
                  <a:pt x="1308049" y="220756"/>
                </a:cubicBezTo>
                <a:cubicBezTo>
                  <a:pt x="1315694" y="238131"/>
                  <a:pt x="1316621" y="255507"/>
                  <a:pt x="1314536" y="273345"/>
                </a:cubicBezTo>
                <a:cubicBezTo>
                  <a:pt x="1310134" y="308327"/>
                  <a:pt x="1296697" y="339371"/>
                  <a:pt x="1272836" y="366244"/>
                </a:cubicBezTo>
                <a:cubicBezTo>
                  <a:pt x="1256155" y="385010"/>
                  <a:pt x="1237158" y="399605"/>
                  <a:pt x="1213528" y="407018"/>
                </a:cubicBezTo>
                <a:cubicBezTo>
                  <a:pt x="1203798" y="410030"/>
                  <a:pt x="1193605" y="410725"/>
                  <a:pt x="1183643" y="412578"/>
                </a:cubicBezTo>
                <a:close/>
                <a:moveTo>
                  <a:pt x="1286504" y="256665"/>
                </a:moveTo>
                <a:cubicBezTo>
                  <a:pt x="1287894" y="224926"/>
                  <a:pt x="1277006" y="205930"/>
                  <a:pt x="1252217" y="194346"/>
                </a:cubicBezTo>
                <a:cubicBezTo>
                  <a:pt x="1229745" y="183689"/>
                  <a:pt x="1206115" y="180446"/>
                  <a:pt x="1181326" y="178593"/>
                </a:cubicBezTo>
                <a:cubicBezTo>
                  <a:pt x="1160708" y="176971"/>
                  <a:pt x="1144259" y="182994"/>
                  <a:pt x="1127811" y="192956"/>
                </a:cubicBezTo>
                <a:cubicBezTo>
                  <a:pt x="1120629" y="197358"/>
                  <a:pt x="1113679" y="202223"/>
                  <a:pt x="1107887" y="208015"/>
                </a:cubicBezTo>
                <a:cubicBezTo>
                  <a:pt x="1087269" y="228401"/>
                  <a:pt x="1069199" y="250642"/>
                  <a:pt x="1070820" y="282380"/>
                </a:cubicBezTo>
                <a:cubicBezTo>
                  <a:pt x="1073137" y="325934"/>
                  <a:pt x="1109741" y="364159"/>
                  <a:pt x="1153526" y="370878"/>
                </a:cubicBezTo>
                <a:cubicBezTo>
                  <a:pt x="1197543" y="377596"/>
                  <a:pt x="1230440" y="359294"/>
                  <a:pt x="1259167" y="328482"/>
                </a:cubicBezTo>
                <a:cubicBezTo>
                  <a:pt x="1279091" y="306937"/>
                  <a:pt x="1283492" y="280064"/>
                  <a:pt x="1286504" y="256665"/>
                </a:cubicBezTo>
                <a:close/>
                <a:moveTo>
                  <a:pt x="558600" y="402385"/>
                </a:moveTo>
                <a:cubicBezTo>
                  <a:pt x="591266" y="402385"/>
                  <a:pt x="611421" y="420455"/>
                  <a:pt x="625321" y="446865"/>
                </a:cubicBezTo>
                <a:cubicBezTo>
                  <a:pt x="629028" y="453815"/>
                  <a:pt x="630418" y="463082"/>
                  <a:pt x="629954" y="470959"/>
                </a:cubicBezTo>
                <a:cubicBezTo>
                  <a:pt x="627406" y="504087"/>
                  <a:pt x="594046" y="540228"/>
                  <a:pt x="561380" y="546946"/>
                </a:cubicBezTo>
                <a:cubicBezTo>
                  <a:pt x="513657" y="556676"/>
                  <a:pt x="481455" y="531424"/>
                  <a:pt x="476821" y="480689"/>
                </a:cubicBezTo>
                <a:cubicBezTo>
                  <a:pt x="473346" y="441537"/>
                  <a:pt x="494891" y="411188"/>
                  <a:pt x="534507" y="407250"/>
                </a:cubicBezTo>
                <a:cubicBezTo>
                  <a:pt x="542615" y="406555"/>
                  <a:pt x="550492" y="404006"/>
                  <a:pt x="558600" y="402385"/>
                </a:cubicBezTo>
                <a:close/>
                <a:moveTo>
                  <a:pt x="573890" y="438988"/>
                </a:moveTo>
                <a:cubicBezTo>
                  <a:pt x="568330" y="439452"/>
                  <a:pt x="564624" y="439452"/>
                  <a:pt x="561149" y="440378"/>
                </a:cubicBezTo>
                <a:cubicBezTo>
                  <a:pt x="532422" y="447792"/>
                  <a:pt x="516900" y="457985"/>
                  <a:pt x="518290" y="491577"/>
                </a:cubicBezTo>
                <a:cubicBezTo>
                  <a:pt x="519217" y="511501"/>
                  <a:pt x="524545" y="514744"/>
                  <a:pt x="544237" y="509184"/>
                </a:cubicBezTo>
                <a:cubicBezTo>
                  <a:pt x="546554" y="508489"/>
                  <a:pt x="549102" y="508721"/>
                  <a:pt x="551187" y="507794"/>
                </a:cubicBezTo>
                <a:cubicBezTo>
                  <a:pt x="570184" y="499222"/>
                  <a:pt x="588254" y="490419"/>
                  <a:pt x="593582" y="466789"/>
                </a:cubicBezTo>
                <a:cubicBezTo>
                  <a:pt x="597752" y="447328"/>
                  <a:pt x="591497" y="438062"/>
                  <a:pt x="573890" y="438988"/>
                </a:cubicBezTo>
                <a:close/>
                <a:moveTo>
                  <a:pt x="1049970" y="514512"/>
                </a:moveTo>
                <a:cubicBezTo>
                  <a:pt x="1049507" y="553665"/>
                  <a:pt x="1032827" y="576831"/>
                  <a:pt x="1003636" y="593048"/>
                </a:cubicBezTo>
                <a:cubicBezTo>
                  <a:pt x="979543" y="606485"/>
                  <a:pt x="954754" y="611350"/>
                  <a:pt x="930429" y="597218"/>
                </a:cubicBezTo>
                <a:cubicBezTo>
                  <a:pt x="893130" y="575673"/>
                  <a:pt x="869268" y="539533"/>
                  <a:pt x="890582" y="489724"/>
                </a:cubicBezTo>
                <a:cubicBezTo>
                  <a:pt x="897532" y="473507"/>
                  <a:pt x="902165" y="455205"/>
                  <a:pt x="919772" y="446402"/>
                </a:cubicBezTo>
                <a:cubicBezTo>
                  <a:pt x="928112" y="442232"/>
                  <a:pt x="937842" y="436903"/>
                  <a:pt x="946414" y="438062"/>
                </a:cubicBezTo>
                <a:cubicBezTo>
                  <a:pt x="971203" y="441305"/>
                  <a:pt x="995991" y="446170"/>
                  <a:pt x="1017768" y="460070"/>
                </a:cubicBezTo>
                <a:cubicBezTo>
                  <a:pt x="1039545" y="473970"/>
                  <a:pt x="1052750" y="492504"/>
                  <a:pt x="1049970" y="514512"/>
                </a:cubicBezTo>
                <a:close/>
                <a:moveTo>
                  <a:pt x="970508" y="471654"/>
                </a:moveTo>
                <a:cubicBezTo>
                  <a:pt x="942012" y="472812"/>
                  <a:pt x="918845" y="489492"/>
                  <a:pt x="913054" y="520536"/>
                </a:cubicBezTo>
                <a:cubicBezTo>
                  <a:pt x="906567" y="554823"/>
                  <a:pt x="936221" y="582160"/>
                  <a:pt x="970044" y="573820"/>
                </a:cubicBezTo>
                <a:cubicBezTo>
                  <a:pt x="992285" y="568260"/>
                  <a:pt x="1007111" y="552738"/>
                  <a:pt x="1024255" y="540228"/>
                </a:cubicBezTo>
                <a:cubicBezTo>
                  <a:pt x="1029352" y="536521"/>
                  <a:pt x="1035143" y="527023"/>
                  <a:pt x="1033522" y="522158"/>
                </a:cubicBezTo>
                <a:cubicBezTo>
                  <a:pt x="1030047" y="510574"/>
                  <a:pt x="1024950" y="497601"/>
                  <a:pt x="1016378" y="489724"/>
                </a:cubicBezTo>
                <a:cubicBezTo>
                  <a:pt x="1003636" y="478140"/>
                  <a:pt x="986261" y="473507"/>
                  <a:pt x="970508" y="471654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32" title="Chapter FU 2025 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60228">
            <a:off x="3578599" y="449548"/>
            <a:ext cx="5409825" cy="2704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2" title="Chapter FU Mardi Gras 2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775" y="975700"/>
            <a:ext cx="2684776" cy="280245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2"/>
          <p:cNvSpPr txBox="1"/>
          <p:nvPr/>
        </p:nvSpPr>
        <p:spPr>
          <a:xfrm>
            <a:off x="334775" y="3955550"/>
            <a:ext cx="2375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Mardi Gras Fun</a:t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"/>
          <p:cNvSpPr txBox="1"/>
          <p:nvPr/>
        </p:nvSpPr>
        <p:spPr>
          <a:xfrm>
            <a:off x="2159800" y="1327975"/>
            <a:ext cx="45525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9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50</a:t>
            </a:r>
            <a:r>
              <a:rPr lang="en" sz="69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Years</a:t>
            </a:r>
            <a:endParaRPr sz="3600"/>
          </a:p>
        </p:txBody>
      </p:sp>
      <p:sp>
        <p:nvSpPr>
          <p:cNvPr id="319" name="Google Shape;319;p33"/>
          <p:cNvSpPr/>
          <p:nvPr/>
        </p:nvSpPr>
        <p:spPr>
          <a:xfrm>
            <a:off x="8085066" y="4116840"/>
            <a:ext cx="248784" cy="334351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3"/>
          <p:cNvSpPr/>
          <p:nvPr/>
        </p:nvSpPr>
        <p:spPr>
          <a:xfrm>
            <a:off x="709942" y="669041"/>
            <a:ext cx="529387" cy="711466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3"/>
          <p:cNvSpPr/>
          <p:nvPr/>
        </p:nvSpPr>
        <p:spPr>
          <a:xfrm rot="623331">
            <a:off x="7174778" y="769004"/>
            <a:ext cx="1311319" cy="2179915"/>
          </a:xfrm>
          <a:custGeom>
            <a:rect b="b" l="l" r="r" t="t"/>
            <a:pathLst>
              <a:path extrusionOk="0" h="3457027" w="1719762">
                <a:moveTo>
                  <a:pt x="868006" y="3455714"/>
                </a:moveTo>
                <a:cubicBezTo>
                  <a:pt x="818340" y="3453230"/>
                  <a:pt x="769294" y="3454472"/>
                  <a:pt x="722111" y="3447643"/>
                </a:cubicBezTo>
                <a:cubicBezTo>
                  <a:pt x="646990" y="3436468"/>
                  <a:pt x="572490" y="3421568"/>
                  <a:pt x="498612" y="3404185"/>
                </a:cubicBezTo>
                <a:cubicBezTo>
                  <a:pt x="442737" y="3391147"/>
                  <a:pt x="388724" y="3371281"/>
                  <a:pt x="333470" y="3354518"/>
                </a:cubicBezTo>
                <a:cubicBezTo>
                  <a:pt x="326020" y="3352035"/>
                  <a:pt x="317329" y="3350793"/>
                  <a:pt x="311120" y="3346447"/>
                </a:cubicBezTo>
                <a:cubicBezTo>
                  <a:pt x="217996" y="3283743"/>
                  <a:pt x="120525" y="3227869"/>
                  <a:pt x="45405" y="3142194"/>
                </a:cubicBezTo>
                <a:cubicBezTo>
                  <a:pt x="11259" y="3103702"/>
                  <a:pt x="-1158" y="3065211"/>
                  <a:pt x="84" y="3015544"/>
                </a:cubicBezTo>
                <a:cubicBezTo>
                  <a:pt x="2567" y="2938561"/>
                  <a:pt x="14363" y="2864062"/>
                  <a:pt x="34850" y="2790804"/>
                </a:cubicBezTo>
                <a:cubicBezTo>
                  <a:pt x="39817" y="2772799"/>
                  <a:pt x="49130" y="2756658"/>
                  <a:pt x="54096" y="2738654"/>
                </a:cubicBezTo>
                <a:cubicBezTo>
                  <a:pt x="60925" y="2715683"/>
                  <a:pt x="65271" y="2692091"/>
                  <a:pt x="70859" y="2669121"/>
                </a:cubicBezTo>
                <a:cubicBezTo>
                  <a:pt x="77688" y="2640562"/>
                  <a:pt x="85138" y="2612625"/>
                  <a:pt x="91967" y="2584067"/>
                </a:cubicBezTo>
                <a:cubicBezTo>
                  <a:pt x="93829" y="2576617"/>
                  <a:pt x="95692" y="2568546"/>
                  <a:pt x="97554" y="2561096"/>
                </a:cubicBezTo>
                <a:cubicBezTo>
                  <a:pt x="112454" y="2501496"/>
                  <a:pt x="126734" y="2441896"/>
                  <a:pt x="141633" y="2382296"/>
                </a:cubicBezTo>
                <a:cubicBezTo>
                  <a:pt x="149083" y="2352497"/>
                  <a:pt x="154050" y="2322076"/>
                  <a:pt x="163983" y="2293518"/>
                </a:cubicBezTo>
                <a:cubicBezTo>
                  <a:pt x="188196" y="2223364"/>
                  <a:pt x="215512" y="2153831"/>
                  <a:pt x="240346" y="2083677"/>
                </a:cubicBezTo>
                <a:cubicBezTo>
                  <a:pt x="253383" y="2047668"/>
                  <a:pt x="261454" y="2009798"/>
                  <a:pt x="275112" y="1973789"/>
                </a:cubicBezTo>
                <a:cubicBezTo>
                  <a:pt x="290633" y="1932194"/>
                  <a:pt x="309879" y="1891219"/>
                  <a:pt x="327262" y="1850244"/>
                </a:cubicBezTo>
                <a:cubicBezTo>
                  <a:pt x="330366" y="1842794"/>
                  <a:pt x="335333" y="1835965"/>
                  <a:pt x="337195" y="1828515"/>
                </a:cubicBezTo>
                <a:cubicBezTo>
                  <a:pt x="357683" y="1743461"/>
                  <a:pt x="399899" y="1667099"/>
                  <a:pt x="434045" y="1587012"/>
                </a:cubicBezTo>
                <a:cubicBezTo>
                  <a:pt x="449566" y="1551003"/>
                  <a:pt x="470053" y="1517479"/>
                  <a:pt x="480607" y="1478366"/>
                </a:cubicBezTo>
                <a:cubicBezTo>
                  <a:pt x="495507" y="1424975"/>
                  <a:pt x="522824" y="1374687"/>
                  <a:pt x="543932" y="1322538"/>
                </a:cubicBezTo>
                <a:cubicBezTo>
                  <a:pt x="570628" y="1257350"/>
                  <a:pt x="597324" y="1192163"/>
                  <a:pt x="624020" y="1126976"/>
                </a:cubicBezTo>
                <a:cubicBezTo>
                  <a:pt x="635815" y="1098417"/>
                  <a:pt x="648232" y="1070480"/>
                  <a:pt x="660649" y="1042543"/>
                </a:cubicBezTo>
                <a:cubicBezTo>
                  <a:pt x="679274" y="1000947"/>
                  <a:pt x="696036" y="958730"/>
                  <a:pt x="716523" y="918376"/>
                </a:cubicBezTo>
                <a:cubicBezTo>
                  <a:pt x="729561" y="893543"/>
                  <a:pt x="739494" y="865606"/>
                  <a:pt x="772398" y="854431"/>
                </a:cubicBezTo>
                <a:cubicBezTo>
                  <a:pt x="784815" y="850085"/>
                  <a:pt x="791644" y="827114"/>
                  <a:pt x="800336" y="812214"/>
                </a:cubicBezTo>
                <a:cubicBezTo>
                  <a:pt x="816477" y="784277"/>
                  <a:pt x="841311" y="775585"/>
                  <a:pt x="871731" y="778689"/>
                </a:cubicBezTo>
                <a:cubicBezTo>
                  <a:pt x="899669" y="781173"/>
                  <a:pt x="919535" y="798556"/>
                  <a:pt x="930710" y="821527"/>
                </a:cubicBezTo>
                <a:cubicBezTo>
                  <a:pt x="959268" y="880506"/>
                  <a:pt x="989689" y="938864"/>
                  <a:pt x="1011418" y="1000326"/>
                </a:cubicBezTo>
                <a:cubicBezTo>
                  <a:pt x="1060464" y="1140634"/>
                  <a:pt x="1103922" y="1282184"/>
                  <a:pt x="1151726" y="1423112"/>
                </a:cubicBezTo>
                <a:cubicBezTo>
                  <a:pt x="1184630" y="1520583"/>
                  <a:pt x="1222501" y="1616191"/>
                  <a:pt x="1257268" y="1713040"/>
                </a:cubicBezTo>
                <a:cubicBezTo>
                  <a:pt x="1285826" y="1791886"/>
                  <a:pt x="1315005" y="1870731"/>
                  <a:pt x="1341701" y="1950819"/>
                </a:cubicBezTo>
                <a:cubicBezTo>
                  <a:pt x="1368396" y="2030285"/>
                  <a:pt x="1391988" y="2110993"/>
                  <a:pt x="1416821" y="2191080"/>
                </a:cubicBezTo>
                <a:cubicBezTo>
                  <a:pt x="1431100" y="2238264"/>
                  <a:pt x="1443517" y="2286068"/>
                  <a:pt x="1457796" y="2333251"/>
                </a:cubicBezTo>
                <a:cubicBezTo>
                  <a:pt x="1475179" y="2389126"/>
                  <a:pt x="1494425" y="2445000"/>
                  <a:pt x="1513050" y="2500254"/>
                </a:cubicBezTo>
                <a:cubicBezTo>
                  <a:pt x="1550300" y="2610142"/>
                  <a:pt x="1586929" y="2720029"/>
                  <a:pt x="1625421" y="2829916"/>
                </a:cubicBezTo>
                <a:cubicBezTo>
                  <a:pt x="1638458" y="2867787"/>
                  <a:pt x="1657083" y="2903795"/>
                  <a:pt x="1670120" y="2941665"/>
                </a:cubicBezTo>
                <a:cubicBezTo>
                  <a:pt x="1688125" y="2991332"/>
                  <a:pt x="1704266" y="3042240"/>
                  <a:pt x="1718545" y="3093148"/>
                </a:cubicBezTo>
                <a:cubicBezTo>
                  <a:pt x="1721649" y="3103082"/>
                  <a:pt x="1718545" y="3118602"/>
                  <a:pt x="1712337" y="3127294"/>
                </a:cubicBezTo>
                <a:cubicBezTo>
                  <a:pt x="1693091" y="3155852"/>
                  <a:pt x="1673845" y="3185652"/>
                  <a:pt x="1648391" y="3208623"/>
                </a:cubicBezTo>
                <a:cubicBezTo>
                  <a:pt x="1617971" y="3236560"/>
                  <a:pt x="1582583" y="3258910"/>
                  <a:pt x="1548437" y="3281260"/>
                </a:cubicBezTo>
                <a:cubicBezTo>
                  <a:pt x="1514292" y="3304231"/>
                  <a:pt x="1480146" y="3328443"/>
                  <a:pt x="1442896" y="3344585"/>
                </a:cubicBezTo>
                <a:cubicBezTo>
                  <a:pt x="1360946" y="3379972"/>
                  <a:pt x="1278376" y="3411635"/>
                  <a:pt x="1188355" y="3426535"/>
                </a:cubicBezTo>
                <a:cubicBezTo>
                  <a:pt x="1098335" y="3441435"/>
                  <a:pt x="1007693" y="3442676"/>
                  <a:pt x="917673" y="3456334"/>
                </a:cubicBezTo>
                <a:cubicBezTo>
                  <a:pt x="901531" y="3458197"/>
                  <a:pt x="883527" y="3455714"/>
                  <a:pt x="868006" y="3455714"/>
                </a:cubicBezTo>
                <a:close/>
                <a:moveTo>
                  <a:pt x="73963" y="3076386"/>
                </a:moveTo>
                <a:cubicBezTo>
                  <a:pt x="103763" y="3101840"/>
                  <a:pt x="132321" y="3129777"/>
                  <a:pt x="164604" y="3152748"/>
                </a:cubicBezTo>
                <a:cubicBezTo>
                  <a:pt x="196887" y="3176340"/>
                  <a:pt x="234758" y="3192481"/>
                  <a:pt x="265179" y="3217936"/>
                </a:cubicBezTo>
                <a:cubicBezTo>
                  <a:pt x="294979" y="3242769"/>
                  <a:pt x="329745" y="3257048"/>
                  <a:pt x="364512" y="3268843"/>
                </a:cubicBezTo>
                <a:cubicBezTo>
                  <a:pt x="429078" y="3290572"/>
                  <a:pt x="495507" y="3307335"/>
                  <a:pt x="561316" y="3324718"/>
                </a:cubicBezTo>
                <a:cubicBezTo>
                  <a:pt x="598565" y="3334652"/>
                  <a:pt x="636436" y="3345206"/>
                  <a:pt x="674307" y="3350793"/>
                </a:cubicBezTo>
                <a:cubicBezTo>
                  <a:pt x="742598" y="3360727"/>
                  <a:pt x="811511" y="3370039"/>
                  <a:pt x="881665" y="3366935"/>
                </a:cubicBezTo>
                <a:cubicBezTo>
                  <a:pt x="929469" y="3364452"/>
                  <a:pt x="978514" y="3370039"/>
                  <a:pt x="1025697" y="3363831"/>
                </a:cubicBezTo>
                <a:cubicBezTo>
                  <a:pt x="1110131" y="3353277"/>
                  <a:pt x="1194564" y="3341481"/>
                  <a:pt x="1275893" y="3313543"/>
                </a:cubicBezTo>
                <a:cubicBezTo>
                  <a:pt x="1365292" y="3283123"/>
                  <a:pt x="1454071" y="3253323"/>
                  <a:pt x="1531054" y="3196206"/>
                </a:cubicBezTo>
                <a:cubicBezTo>
                  <a:pt x="1565821" y="3170131"/>
                  <a:pt x="1601208" y="3145298"/>
                  <a:pt x="1634733" y="3121086"/>
                </a:cubicBezTo>
                <a:cubicBezTo>
                  <a:pt x="1617971" y="3072040"/>
                  <a:pt x="1603691" y="3027961"/>
                  <a:pt x="1588171" y="2983882"/>
                </a:cubicBezTo>
                <a:cubicBezTo>
                  <a:pt x="1565821" y="2922420"/>
                  <a:pt x="1540988" y="2861578"/>
                  <a:pt x="1519879" y="2800116"/>
                </a:cubicBezTo>
                <a:cubicBezTo>
                  <a:pt x="1505600" y="2758520"/>
                  <a:pt x="1496288" y="2715062"/>
                  <a:pt x="1484492" y="2672846"/>
                </a:cubicBezTo>
                <a:cubicBezTo>
                  <a:pt x="1467109" y="2612625"/>
                  <a:pt x="1449104" y="2553025"/>
                  <a:pt x="1430480" y="2493425"/>
                </a:cubicBezTo>
                <a:cubicBezTo>
                  <a:pt x="1421788" y="2466109"/>
                  <a:pt x="1411855" y="2439413"/>
                  <a:pt x="1400059" y="2405888"/>
                </a:cubicBezTo>
                <a:cubicBezTo>
                  <a:pt x="1381434" y="2438792"/>
                  <a:pt x="1366534" y="2464246"/>
                  <a:pt x="1352876" y="2489700"/>
                </a:cubicBezTo>
                <a:cubicBezTo>
                  <a:pt x="1319972" y="2549300"/>
                  <a:pt x="1272167" y="2589654"/>
                  <a:pt x="1203876" y="2597725"/>
                </a:cubicBezTo>
                <a:cubicBezTo>
                  <a:pt x="1174697" y="2601450"/>
                  <a:pt x="1143655" y="2595242"/>
                  <a:pt x="1111993" y="2594000"/>
                </a:cubicBezTo>
                <a:cubicBezTo>
                  <a:pt x="1075364" y="2661050"/>
                  <a:pt x="1027560" y="2722512"/>
                  <a:pt x="967960" y="2775283"/>
                </a:cubicBezTo>
                <a:cubicBezTo>
                  <a:pt x="897806" y="2837366"/>
                  <a:pt x="789781" y="2846057"/>
                  <a:pt x="710936" y="2794529"/>
                </a:cubicBezTo>
                <a:cubicBezTo>
                  <a:pt x="701623" y="2788320"/>
                  <a:pt x="691690" y="2782112"/>
                  <a:pt x="680515" y="2774662"/>
                </a:cubicBezTo>
                <a:cubicBezTo>
                  <a:pt x="643265" y="2844195"/>
                  <a:pt x="594220" y="2895724"/>
                  <a:pt x="525928" y="2929870"/>
                </a:cubicBezTo>
                <a:cubicBezTo>
                  <a:pt x="478745" y="2953461"/>
                  <a:pt x="432803" y="2962153"/>
                  <a:pt x="383137" y="2947253"/>
                </a:cubicBezTo>
                <a:cubicBezTo>
                  <a:pt x="358304" y="2939803"/>
                  <a:pt x="335333" y="2924903"/>
                  <a:pt x="312983" y="2913728"/>
                </a:cubicBezTo>
                <a:cubicBezTo>
                  <a:pt x="286908" y="2934836"/>
                  <a:pt x="262075" y="2956565"/>
                  <a:pt x="235379" y="2977053"/>
                </a:cubicBezTo>
                <a:cubicBezTo>
                  <a:pt x="214892" y="2992574"/>
                  <a:pt x="191921" y="3003749"/>
                  <a:pt x="164604" y="2998782"/>
                </a:cubicBezTo>
                <a:cubicBezTo>
                  <a:pt x="142875" y="2995057"/>
                  <a:pt x="121146" y="2991332"/>
                  <a:pt x="95071" y="2986986"/>
                </a:cubicBezTo>
                <a:cubicBezTo>
                  <a:pt x="88863" y="3014303"/>
                  <a:pt x="82034" y="3042240"/>
                  <a:pt x="73963" y="3076386"/>
                </a:cubicBezTo>
                <a:close/>
                <a:moveTo>
                  <a:pt x="341541" y="2866545"/>
                </a:moveTo>
                <a:cubicBezTo>
                  <a:pt x="394312" y="2900691"/>
                  <a:pt x="457637" y="2895724"/>
                  <a:pt x="504820" y="2863441"/>
                </a:cubicBezTo>
                <a:cubicBezTo>
                  <a:pt x="554486" y="2829916"/>
                  <a:pt x="584286" y="2782112"/>
                  <a:pt x="617190" y="2734308"/>
                </a:cubicBezTo>
                <a:cubicBezTo>
                  <a:pt x="634574" y="2708854"/>
                  <a:pt x="634574" y="2686504"/>
                  <a:pt x="620915" y="2660429"/>
                </a:cubicBezTo>
                <a:cubicBezTo>
                  <a:pt x="612224" y="2644287"/>
                  <a:pt x="604774" y="2626283"/>
                  <a:pt x="602290" y="2608279"/>
                </a:cubicBezTo>
                <a:cubicBezTo>
                  <a:pt x="589874" y="2535021"/>
                  <a:pt x="591736" y="2461763"/>
                  <a:pt x="607257" y="2389126"/>
                </a:cubicBezTo>
                <a:cubicBezTo>
                  <a:pt x="617811" y="2336976"/>
                  <a:pt x="637678" y="2289172"/>
                  <a:pt x="670582" y="2247576"/>
                </a:cubicBezTo>
                <a:cubicBezTo>
                  <a:pt x="692311" y="2220260"/>
                  <a:pt x="719628" y="2199151"/>
                  <a:pt x="756877" y="2210326"/>
                </a:cubicBezTo>
                <a:cubicBezTo>
                  <a:pt x="791644" y="2220880"/>
                  <a:pt x="814615" y="2246334"/>
                  <a:pt x="816477" y="2282963"/>
                </a:cubicBezTo>
                <a:cubicBezTo>
                  <a:pt x="817719" y="2312763"/>
                  <a:pt x="814615" y="2344426"/>
                  <a:pt x="807165" y="2373605"/>
                </a:cubicBezTo>
                <a:cubicBezTo>
                  <a:pt x="781711" y="2477284"/>
                  <a:pt x="760602" y="2582204"/>
                  <a:pt x="720248" y="2682158"/>
                </a:cubicBezTo>
                <a:cubicBezTo>
                  <a:pt x="717144" y="2690229"/>
                  <a:pt x="715903" y="2701404"/>
                  <a:pt x="719007" y="2708854"/>
                </a:cubicBezTo>
                <a:cubicBezTo>
                  <a:pt x="733286" y="2742999"/>
                  <a:pt x="789161" y="2766591"/>
                  <a:pt x="825169" y="2754174"/>
                </a:cubicBezTo>
                <a:cubicBezTo>
                  <a:pt x="905256" y="2726858"/>
                  <a:pt x="966718" y="2675950"/>
                  <a:pt x="1012660" y="2605175"/>
                </a:cubicBezTo>
                <a:cubicBezTo>
                  <a:pt x="1039356" y="2564200"/>
                  <a:pt x="1066672" y="2525088"/>
                  <a:pt x="1023214" y="2478525"/>
                </a:cubicBezTo>
                <a:cubicBezTo>
                  <a:pt x="1021352" y="2476663"/>
                  <a:pt x="1021972" y="2473559"/>
                  <a:pt x="1021352" y="2471075"/>
                </a:cubicBezTo>
                <a:cubicBezTo>
                  <a:pt x="1004589" y="2419546"/>
                  <a:pt x="994035" y="2367397"/>
                  <a:pt x="1002106" y="2313384"/>
                </a:cubicBezTo>
                <a:cubicBezTo>
                  <a:pt x="1010177" y="2257510"/>
                  <a:pt x="1023214" y="2202876"/>
                  <a:pt x="1062947" y="2159418"/>
                </a:cubicBezTo>
                <a:cubicBezTo>
                  <a:pt x="1072260" y="2149485"/>
                  <a:pt x="1085297" y="2138931"/>
                  <a:pt x="1098335" y="2136447"/>
                </a:cubicBezTo>
                <a:cubicBezTo>
                  <a:pt x="1143035" y="2127135"/>
                  <a:pt x="1190218" y="2156935"/>
                  <a:pt x="1198289" y="2201635"/>
                </a:cubicBezTo>
                <a:cubicBezTo>
                  <a:pt x="1204497" y="2233918"/>
                  <a:pt x="1206980" y="2268684"/>
                  <a:pt x="1203876" y="2301588"/>
                </a:cubicBezTo>
                <a:cubicBezTo>
                  <a:pt x="1197047" y="2377330"/>
                  <a:pt x="1175939" y="2449967"/>
                  <a:pt x="1145518" y="2520121"/>
                </a:cubicBezTo>
                <a:cubicBezTo>
                  <a:pt x="1177180" y="2532538"/>
                  <a:pt x="1176559" y="2531296"/>
                  <a:pt x="1198909" y="2528192"/>
                </a:cubicBezTo>
                <a:cubicBezTo>
                  <a:pt x="1240505" y="2521983"/>
                  <a:pt x="1269684" y="2496530"/>
                  <a:pt x="1293897" y="2466730"/>
                </a:cubicBezTo>
                <a:cubicBezTo>
                  <a:pt x="1321834" y="2431342"/>
                  <a:pt x="1344805" y="2391609"/>
                  <a:pt x="1368396" y="2352497"/>
                </a:cubicBezTo>
                <a:cubicBezTo>
                  <a:pt x="1378330" y="2336355"/>
                  <a:pt x="1379571" y="2318972"/>
                  <a:pt x="1372121" y="2299105"/>
                </a:cubicBezTo>
                <a:cubicBezTo>
                  <a:pt x="1353496" y="2249439"/>
                  <a:pt x="1338597" y="2197910"/>
                  <a:pt x="1322455" y="2147001"/>
                </a:cubicBezTo>
                <a:cubicBezTo>
                  <a:pt x="1301347" y="2081193"/>
                  <a:pt x="1280859" y="2015385"/>
                  <a:pt x="1258509" y="1949577"/>
                </a:cubicBezTo>
                <a:cubicBezTo>
                  <a:pt x="1226226" y="1853969"/>
                  <a:pt x="1192701" y="1758361"/>
                  <a:pt x="1158555" y="1662753"/>
                </a:cubicBezTo>
                <a:cubicBezTo>
                  <a:pt x="1151726" y="1642887"/>
                  <a:pt x="1142414" y="1623641"/>
                  <a:pt x="1132480" y="1600049"/>
                </a:cubicBezTo>
                <a:cubicBezTo>
                  <a:pt x="1086539" y="1647853"/>
                  <a:pt x="1033147" y="1665236"/>
                  <a:pt x="974168" y="1663374"/>
                </a:cubicBezTo>
                <a:cubicBezTo>
                  <a:pt x="959268" y="1693795"/>
                  <a:pt x="944989" y="1722353"/>
                  <a:pt x="931952" y="1750911"/>
                </a:cubicBezTo>
                <a:cubicBezTo>
                  <a:pt x="908360" y="1801198"/>
                  <a:pt x="874835" y="1844657"/>
                  <a:pt x="834481" y="1882527"/>
                </a:cubicBezTo>
                <a:cubicBezTo>
                  <a:pt x="790402" y="1924123"/>
                  <a:pt x="739494" y="1947094"/>
                  <a:pt x="676790" y="1927227"/>
                </a:cubicBezTo>
                <a:cubicBezTo>
                  <a:pt x="669340" y="1924744"/>
                  <a:pt x="661269" y="1924123"/>
                  <a:pt x="653819" y="1922261"/>
                </a:cubicBezTo>
                <a:cubicBezTo>
                  <a:pt x="655682" y="1925365"/>
                  <a:pt x="658165" y="1927848"/>
                  <a:pt x="660028" y="1930952"/>
                </a:cubicBezTo>
                <a:cubicBezTo>
                  <a:pt x="629607" y="1957027"/>
                  <a:pt x="599807" y="1983723"/>
                  <a:pt x="568766" y="2009177"/>
                </a:cubicBezTo>
                <a:cubicBezTo>
                  <a:pt x="511649" y="2055739"/>
                  <a:pt x="450808" y="2092989"/>
                  <a:pt x="372583" y="2084297"/>
                </a:cubicBezTo>
                <a:cubicBezTo>
                  <a:pt x="354579" y="2082435"/>
                  <a:pt x="344025" y="2089885"/>
                  <a:pt x="337816" y="2104164"/>
                </a:cubicBezTo>
                <a:cubicBezTo>
                  <a:pt x="332229" y="2115960"/>
                  <a:pt x="328504" y="2128997"/>
                  <a:pt x="324779" y="2142035"/>
                </a:cubicBezTo>
                <a:cubicBezTo>
                  <a:pt x="311120" y="2190460"/>
                  <a:pt x="299325" y="2239505"/>
                  <a:pt x="285046" y="2287930"/>
                </a:cubicBezTo>
                <a:cubicBezTo>
                  <a:pt x="268283" y="2345047"/>
                  <a:pt x="247175" y="2400921"/>
                  <a:pt x="234137" y="2459280"/>
                </a:cubicBezTo>
                <a:cubicBezTo>
                  <a:pt x="219237" y="2525088"/>
                  <a:pt x="199992" y="2590275"/>
                  <a:pt x="181988" y="2655462"/>
                </a:cubicBezTo>
                <a:cubicBezTo>
                  <a:pt x="172675" y="2688987"/>
                  <a:pt x="158396" y="2721270"/>
                  <a:pt x="153429" y="2754795"/>
                </a:cubicBezTo>
                <a:cubicBezTo>
                  <a:pt x="145979" y="2801358"/>
                  <a:pt x="134804" y="2846057"/>
                  <a:pt x="119904" y="2890136"/>
                </a:cubicBezTo>
                <a:cubicBezTo>
                  <a:pt x="114938" y="2904416"/>
                  <a:pt x="115559" y="2919936"/>
                  <a:pt x="113696" y="2936699"/>
                </a:cubicBezTo>
                <a:cubicBezTo>
                  <a:pt x="185713" y="2934836"/>
                  <a:pt x="217375" y="2883928"/>
                  <a:pt x="254625" y="2841091"/>
                </a:cubicBezTo>
                <a:cubicBezTo>
                  <a:pt x="257729" y="2837366"/>
                  <a:pt x="255246" y="2828053"/>
                  <a:pt x="254004" y="2821845"/>
                </a:cubicBezTo>
                <a:cubicBezTo>
                  <a:pt x="243450" y="2778387"/>
                  <a:pt x="245933" y="2734308"/>
                  <a:pt x="251521" y="2690229"/>
                </a:cubicBezTo>
                <a:cubicBezTo>
                  <a:pt x="257729" y="2641804"/>
                  <a:pt x="270766" y="2595863"/>
                  <a:pt x="309258" y="2561717"/>
                </a:cubicBezTo>
                <a:cubicBezTo>
                  <a:pt x="344025" y="2531296"/>
                  <a:pt x="380033" y="2535642"/>
                  <a:pt x="409212" y="2571650"/>
                </a:cubicBezTo>
                <a:cubicBezTo>
                  <a:pt x="434666" y="2602692"/>
                  <a:pt x="431562" y="2636837"/>
                  <a:pt x="422870" y="2670983"/>
                </a:cubicBezTo>
                <a:cubicBezTo>
                  <a:pt x="404866" y="2740516"/>
                  <a:pt x="380654" y="2805083"/>
                  <a:pt x="341541" y="2866545"/>
                </a:cubicBezTo>
                <a:close/>
                <a:moveTo>
                  <a:pt x="377549" y="2028423"/>
                </a:moveTo>
                <a:cubicBezTo>
                  <a:pt x="392449" y="2024698"/>
                  <a:pt x="404245" y="2024077"/>
                  <a:pt x="414799" y="2019731"/>
                </a:cubicBezTo>
                <a:cubicBezTo>
                  <a:pt x="483091" y="1988689"/>
                  <a:pt x="535861" y="1938402"/>
                  <a:pt x="583665" y="1881907"/>
                </a:cubicBezTo>
                <a:cubicBezTo>
                  <a:pt x="593599" y="1870111"/>
                  <a:pt x="589253" y="1857694"/>
                  <a:pt x="586149" y="1844036"/>
                </a:cubicBezTo>
                <a:cubicBezTo>
                  <a:pt x="579940" y="1814236"/>
                  <a:pt x="574974" y="1783815"/>
                  <a:pt x="573732" y="1753394"/>
                </a:cubicBezTo>
                <a:cubicBezTo>
                  <a:pt x="573111" y="1729803"/>
                  <a:pt x="579940" y="1705590"/>
                  <a:pt x="581182" y="1681999"/>
                </a:cubicBezTo>
                <a:cubicBezTo>
                  <a:pt x="583045" y="1635436"/>
                  <a:pt x="601049" y="1596945"/>
                  <a:pt x="632090" y="1562799"/>
                </a:cubicBezTo>
                <a:cubicBezTo>
                  <a:pt x="651957" y="1540449"/>
                  <a:pt x="673065" y="1536103"/>
                  <a:pt x="700382" y="1549141"/>
                </a:cubicBezTo>
                <a:cubicBezTo>
                  <a:pt x="742598" y="1568387"/>
                  <a:pt x="761844" y="1607499"/>
                  <a:pt x="753773" y="1663374"/>
                </a:cubicBezTo>
                <a:cubicBezTo>
                  <a:pt x="745082" y="1724215"/>
                  <a:pt x="735148" y="1785057"/>
                  <a:pt x="705348" y="1840311"/>
                </a:cubicBezTo>
                <a:cubicBezTo>
                  <a:pt x="700382" y="1849002"/>
                  <a:pt x="697278" y="1858315"/>
                  <a:pt x="692311" y="1870111"/>
                </a:cubicBezTo>
                <a:cubicBezTo>
                  <a:pt x="725215" y="1871973"/>
                  <a:pt x="747565" y="1856452"/>
                  <a:pt x="768052" y="1840311"/>
                </a:cubicBezTo>
                <a:cubicBezTo>
                  <a:pt x="835723" y="1785678"/>
                  <a:pt x="876698" y="1713040"/>
                  <a:pt x="905256" y="1632953"/>
                </a:cubicBezTo>
                <a:cubicBezTo>
                  <a:pt x="908360" y="1624882"/>
                  <a:pt x="905256" y="1611224"/>
                  <a:pt x="900289" y="1603774"/>
                </a:cubicBezTo>
                <a:cubicBezTo>
                  <a:pt x="862419" y="1545416"/>
                  <a:pt x="868006" y="1480850"/>
                  <a:pt x="871731" y="1416904"/>
                </a:cubicBezTo>
                <a:cubicBezTo>
                  <a:pt x="872973" y="1395175"/>
                  <a:pt x="884769" y="1373446"/>
                  <a:pt x="895323" y="1353579"/>
                </a:cubicBezTo>
                <a:cubicBezTo>
                  <a:pt x="910844" y="1325642"/>
                  <a:pt x="954923" y="1316950"/>
                  <a:pt x="974789" y="1341162"/>
                </a:cubicBezTo>
                <a:cubicBezTo>
                  <a:pt x="990931" y="1361029"/>
                  <a:pt x="1007693" y="1387725"/>
                  <a:pt x="1008314" y="1411937"/>
                </a:cubicBezTo>
                <a:cubicBezTo>
                  <a:pt x="1010177" y="1462225"/>
                  <a:pt x="1001485" y="1512512"/>
                  <a:pt x="996518" y="1563420"/>
                </a:cubicBezTo>
                <a:cubicBezTo>
                  <a:pt x="995277" y="1577699"/>
                  <a:pt x="992173" y="1591357"/>
                  <a:pt x="989689" y="1608741"/>
                </a:cubicBezTo>
                <a:cubicBezTo>
                  <a:pt x="1044943" y="1606257"/>
                  <a:pt x="1082814" y="1583287"/>
                  <a:pt x="1112614" y="1550383"/>
                </a:cubicBezTo>
                <a:cubicBezTo>
                  <a:pt x="1036872" y="1303292"/>
                  <a:pt x="962993" y="1061168"/>
                  <a:pt x="888494" y="819664"/>
                </a:cubicBezTo>
                <a:cubicBezTo>
                  <a:pt x="866144" y="819043"/>
                  <a:pt x="851244" y="828356"/>
                  <a:pt x="841931" y="843877"/>
                </a:cubicBezTo>
                <a:cubicBezTo>
                  <a:pt x="820202" y="878643"/>
                  <a:pt x="799094" y="914031"/>
                  <a:pt x="781090" y="951280"/>
                </a:cubicBezTo>
                <a:cubicBezTo>
                  <a:pt x="764327" y="987289"/>
                  <a:pt x="751911" y="1025780"/>
                  <a:pt x="738253" y="1063030"/>
                </a:cubicBezTo>
                <a:cubicBezTo>
                  <a:pt x="697898" y="1174159"/>
                  <a:pt x="658786" y="1286529"/>
                  <a:pt x="615949" y="1397037"/>
                </a:cubicBezTo>
                <a:cubicBezTo>
                  <a:pt x="594220" y="1453533"/>
                  <a:pt x="576216" y="1511891"/>
                  <a:pt x="548278" y="1567145"/>
                </a:cubicBezTo>
                <a:cubicBezTo>
                  <a:pt x="519099" y="1624882"/>
                  <a:pt x="497991" y="1686965"/>
                  <a:pt x="476882" y="1748428"/>
                </a:cubicBezTo>
                <a:cubicBezTo>
                  <a:pt x="455774" y="1809890"/>
                  <a:pt x="413558" y="1863282"/>
                  <a:pt x="407349" y="1930331"/>
                </a:cubicBezTo>
                <a:cubicBezTo>
                  <a:pt x="406729" y="1935298"/>
                  <a:pt x="404245" y="1940886"/>
                  <a:pt x="401141" y="1944610"/>
                </a:cubicBezTo>
                <a:cubicBezTo>
                  <a:pt x="381895" y="1966339"/>
                  <a:pt x="380654" y="1993035"/>
                  <a:pt x="377549" y="2028423"/>
                </a:cubicBezTo>
                <a:close/>
                <a:moveTo>
                  <a:pt x="676790" y="2600829"/>
                </a:moveTo>
                <a:cubicBezTo>
                  <a:pt x="682378" y="2592758"/>
                  <a:pt x="685482" y="2590275"/>
                  <a:pt x="686723" y="2586550"/>
                </a:cubicBezTo>
                <a:cubicBezTo>
                  <a:pt x="712798" y="2498392"/>
                  <a:pt x="739494" y="2410855"/>
                  <a:pt x="763707" y="2322076"/>
                </a:cubicBezTo>
                <a:cubicBezTo>
                  <a:pt x="768673" y="2302830"/>
                  <a:pt x="764327" y="2281101"/>
                  <a:pt x="764327" y="2251301"/>
                </a:cubicBezTo>
                <a:cubicBezTo>
                  <a:pt x="748186" y="2261855"/>
                  <a:pt x="734528" y="2266201"/>
                  <a:pt x="727698" y="2275514"/>
                </a:cubicBezTo>
                <a:cubicBezTo>
                  <a:pt x="715282" y="2292276"/>
                  <a:pt x="704107" y="2311522"/>
                  <a:pt x="696657" y="2330768"/>
                </a:cubicBezTo>
                <a:cubicBezTo>
                  <a:pt x="666857" y="2407130"/>
                  <a:pt x="663132" y="2486596"/>
                  <a:pt x="668719" y="2567304"/>
                </a:cubicBezTo>
                <a:cubicBezTo>
                  <a:pt x="669340" y="2577238"/>
                  <a:pt x="673065" y="2587171"/>
                  <a:pt x="676790" y="2600829"/>
                </a:cubicBezTo>
                <a:close/>
                <a:moveTo>
                  <a:pt x="1090885" y="2461142"/>
                </a:moveTo>
                <a:cubicBezTo>
                  <a:pt x="1132480" y="2377330"/>
                  <a:pt x="1153589" y="2294139"/>
                  <a:pt x="1142414" y="2199772"/>
                </a:cubicBezTo>
                <a:cubicBezTo>
                  <a:pt x="1077847" y="2243851"/>
                  <a:pt x="1049289" y="2391609"/>
                  <a:pt x="1090885" y="2461142"/>
                </a:cubicBezTo>
                <a:close/>
                <a:moveTo>
                  <a:pt x="689207" y="1603153"/>
                </a:moveTo>
                <a:cubicBezTo>
                  <a:pt x="664994" y="1605016"/>
                  <a:pt x="663132" y="1623641"/>
                  <a:pt x="657544" y="1637299"/>
                </a:cubicBezTo>
                <a:cubicBezTo>
                  <a:pt x="638919" y="1681378"/>
                  <a:pt x="632090" y="1727319"/>
                  <a:pt x="642644" y="1780090"/>
                </a:cubicBezTo>
                <a:cubicBezTo>
                  <a:pt x="673686" y="1719249"/>
                  <a:pt x="683619" y="1681378"/>
                  <a:pt x="689207" y="1603153"/>
                </a:cubicBezTo>
                <a:close/>
                <a:moveTo>
                  <a:pt x="310500" y="2740516"/>
                </a:moveTo>
                <a:cubicBezTo>
                  <a:pt x="346508" y="2680295"/>
                  <a:pt x="358924" y="2639941"/>
                  <a:pt x="352716" y="2607658"/>
                </a:cubicBezTo>
                <a:cubicBezTo>
                  <a:pt x="322295" y="2638700"/>
                  <a:pt x="305533" y="2692091"/>
                  <a:pt x="310500" y="2740516"/>
                </a:cubicBezTo>
                <a:close/>
                <a:moveTo>
                  <a:pt x="943748" y="1402625"/>
                </a:moveTo>
                <a:cubicBezTo>
                  <a:pt x="931952" y="1439875"/>
                  <a:pt x="923881" y="1476504"/>
                  <a:pt x="931952" y="1514995"/>
                </a:cubicBezTo>
                <a:cubicBezTo>
                  <a:pt x="945610" y="1478366"/>
                  <a:pt x="954302" y="1441116"/>
                  <a:pt x="943748" y="1402625"/>
                </a:cubicBezTo>
                <a:close/>
                <a:moveTo>
                  <a:pt x="793507" y="398741"/>
                </a:moveTo>
                <a:cubicBezTo>
                  <a:pt x="813994" y="345970"/>
                  <a:pt x="834481" y="295062"/>
                  <a:pt x="853727" y="244154"/>
                </a:cubicBezTo>
                <a:cubicBezTo>
                  <a:pt x="881665" y="169033"/>
                  <a:pt x="920777" y="101362"/>
                  <a:pt x="981618" y="48592"/>
                </a:cubicBezTo>
                <a:cubicBezTo>
                  <a:pt x="1000243" y="31829"/>
                  <a:pt x="1021972" y="17550"/>
                  <a:pt x="1044943" y="6996"/>
                </a:cubicBezTo>
                <a:cubicBezTo>
                  <a:pt x="1087160" y="-12871"/>
                  <a:pt x="1143035" y="11342"/>
                  <a:pt x="1166005" y="57283"/>
                </a:cubicBezTo>
                <a:cubicBezTo>
                  <a:pt x="1181526" y="87704"/>
                  <a:pt x="1185872" y="120608"/>
                  <a:pt x="1187114" y="154754"/>
                </a:cubicBezTo>
                <a:cubicBezTo>
                  <a:pt x="1187734" y="166550"/>
                  <a:pt x="1189597" y="177725"/>
                  <a:pt x="1190839" y="191383"/>
                </a:cubicBezTo>
                <a:cubicBezTo>
                  <a:pt x="1217534" y="178345"/>
                  <a:pt x="1239264" y="165929"/>
                  <a:pt x="1262234" y="155996"/>
                </a:cubicBezTo>
                <a:cubicBezTo>
                  <a:pt x="1309417" y="135508"/>
                  <a:pt x="1357842" y="133025"/>
                  <a:pt x="1406888" y="149787"/>
                </a:cubicBezTo>
                <a:cubicBezTo>
                  <a:pt x="1454071" y="165929"/>
                  <a:pt x="1474559" y="196970"/>
                  <a:pt x="1472075" y="247258"/>
                </a:cubicBezTo>
                <a:cubicBezTo>
                  <a:pt x="1468971" y="319895"/>
                  <a:pt x="1443517" y="384461"/>
                  <a:pt x="1406888" y="446545"/>
                </a:cubicBezTo>
                <a:cubicBezTo>
                  <a:pt x="1368396" y="512353"/>
                  <a:pt x="1310659" y="560157"/>
                  <a:pt x="1259130" y="614169"/>
                </a:cubicBezTo>
                <a:cubicBezTo>
                  <a:pt x="1216914" y="658248"/>
                  <a:pt x="1166626" y="691773"/>
                  <a:pt x="1112614" y="718469"/>
                </a:cubicBezTo>
                <a:cubicBezTo>
                  <a:pt x="1082193" y="733369"/>
                  <a:pt x="1046185" y="737714"/>
                  <a:pt x="1012039" y="743923"/>
                </a:cubicBezTo>
                <a:cubicBezTo>
                  <a:pt x="1002727" y="745785"/>
                  <a:pt x="988448" y="738335"/>
                  <a:pt x="980998" y="731506"/>
                </a:cubicBezTo>
                <a:cubicBezTo>
                  <a:pt x="967339" y="719090"/>
                  <a:pt x="971685" y="702948"/>
                  <a:pt x="989689" y="697981"/>
                </a:cubicBezTo>
                <a:cubicBezTo>
                  <a:pt x="1074743" y="674390"/>
                  <a:pt x="1140551" y="619136"/>
                  <a:pt x="1204497" y="562640"/>
                </a:cubicBezTo>
                <a:cubicBezTo>
                  <a:pt x="1255405" y="517940"/>
                  <a:pt x="1301967" y="468274"/>
                  <a:pt x="1349151" y="418607"/>
                </a:cubicBezTo>
                <a:cubicBezTo>
                  <a:pt x="1383296" y="382599"/>
                  <a:pt x="1396955" y="336037"/>
                  <a:pt x="1412475" y="290716"/>
                </a:cubicBezTo>
                <a:cubicBezTo>
                  <a:pt x="1418684" y="273333"/>
                  <a:pt x="1423030" y="254708"/>
                  <a:pt x="1425513" y="236083"/>
                </a:cubicBezTo>
                <a:cubicBezTo>
                  <a:pt x="1429238" y="208766"/>
                  <a:pt x="1421167" y="198833"/>
                  <a:pt x="1394471" y="195108"/>
                </a:cubicBezTo>
                <a:cubicBezTo>
                  <a:pt x="1351013" y="188900"/>
                  <a:pt x="1310038" y="195729"/>
                  <a:pt x="1270305" y="215595"/>
                </a:cubicBezTo>
                <a:cubicBezTo>
                  <a:pt x="1209464" y="245395"/>
                  <a:pt x="1176559" y="291337"/>
                  <a:pt x="1164764" y="359007"/>
                </a:cubicBezTo>
                <a:cubicBezTo>
                  <a:pt x="1149864" y="442820"/>
                  <a:pt x="1108889" y="514836"/>
                  <a:pt x="1038735" y="566986"/>
                </a:cubicBezTo>
                <a:cubicBezTo>
                  <a:pt x="1009556" y="588715"/>
                  <a:pt x="983481" y="591819"/>
                  <a:pt x="961131" y="576298"/>
                </a:cubicBezTo>
                <a:cubicBezTo>
                  <a:pt x="936919" y="559536"/>
                  <a:pt x="930089" y="534703"/>
                  <a:pt x="940644" y="497453"/>
                </a:cubicBezTo>
                <a:cubicBezTo>
                  <a:pt x="954923" y="449028"/>
                  <a:pt x="980998" y="406811"/>
                  <a:pt x="1013281" y="369562"/>
                </a:cubicBezTo>
                <a:cubicBezTo>
                  <a:pt x="1046806" y="331691"/>
                  <a:pt x="1083435" y="296303"/>
                  <a:pt x="1118201" y="259054"/>
                </a:cubicBezTo>
                <a:cubicBezTo>
                  <a:pt x="1127514" y="248499"/>
                  <a:pt x="1138689" y="234841"/>
                  <a:pt x="1139930" y="222425"/>
                </a:cubicBezTo>
                <a:cubicBezTo>
                  <a:pt x="1144276" y="178345"/>
                  <a:pt x="1148001" y="134266"/>
                  <a:pt x="1135585" y="90808"/>
                </a:cubicBezTo>
                <a:cubicBezTo>
                  <a:pt x="1126893" y="61629"/>
                  <a:pt x="1117581" y="53558"/>
                  <a:pt x="1089643" y="60388"/>
                </a:cubicBezTo>
                <a:cubicBezTo>
                  <a:pt x="1071018" y="64733"/>
                  <a:pt x="1051772" y="73425"/>
                  <a:pt x="1036252" y="85221"/>
                </a:cubicBezTo>
                <a:cubicBezTo>
                  <a:pt x="989068" y="122471"/>
                  <a:pt x="957406" y="172758"/>
                  <a:pt x="933814" y="226770"/>
                </a:cubicBezTo>
                <a:cubicBezTo>
                  <a:pt x="904015" y="296303"/>
                  <a:pt x="879802" y="368941"/>
                  <a:pt x="853106" y="440336"/>
                </a:cubicBezTo>
                <a:cubicBezTo>
                  <a:pt x="847519" y="455857"/>
                  <a:pt x="850002" y="468895"/>
                  <a:pt x="859315" y="481932"/>
                </a:cubicBezTo>
                <a:cubicBezTo>
                  <a:pt x="897806" y="534703"/>
                  <a:pt x="905877" y="595544"/>
                  <a:pt x="899669" y="657627"/>
                </a:cubicBezTo>
                <a:cubicBezTo>
                  <a:pt x="897185" y="683081"/>
                  <a:pt x="886010" y="709777"/>
                  <a:pt x="872352" y="731506"/>
                </a:cubicBezTo>
                <a:cubicBezTo>
                  <a:pt x="851244" y="765031"/>
                  <a:pt x="835102" y="768756"/>
                  <a:pt x="794127" y="744544"/>
                </a:cubicBezTo>
                <a:cubicBezTo>
                  <a:pt x="766811" y="727781"/>
                  <a:pt x="752532" y="701085"/>
                  <a:pt x="750048" y="667561"/>
                </a:cubicBezTo>
                <a:cubicBezTo>
                  <a:pt x="745082" y="599890"/>
                  <a:pt x="755015" y="534082"/>
                  <a:pt x="777986" y="470757"/>
                </a:cubicBezTo>
                <a:cubicBezTo>
                  <a:pt x="779227" y="467032"/>
                  <a:pt x="779848" y="463307"/>
                  <a:pt x="780469" y="459582"/>
                </a:cubicBezTo>
                <a:cubicBezTo>
                  <a:pt x="746323" y="421711"/>
                  <a:pt x="701003" y="413020"/>
                  <a:pt x="671824" y="440957"/>
                </a:cubicBezTo>
                <a:cubicBezTo>
                  <a:pt x="659407" y="453374"/>
                  <a:pt x="647611" y="471378"/>
                  <a:pt x="645128" y="488761"/>
                </a:cubicBezTo>
                <a:cubicBezTo>
                  <a:pt x="638299" y="534082"/>
                  <a:pt x="637678" y="580023"/>
                  <a:pt x="664994" y="620998"/>
                </a:cubicBezTo>
                <a:cubicBezTo>
                  <a:pt x="682378" y="646452"/>
                  <a:pt x="700382" y="671286"/>
                  <a:pt x="717765" y="696740"/>
                </a:cubicBezTo>
                <a:cubicBezTo>
                  <a:pt x="728940" y="712881"/>
                  <a:pt x="741977" y="728402"/>
                  <a:pt x="739494" y="748269"/>
                </a:cubicBezTo>
                <a:cubicBezTo>
                  <a:pt x="723353" y="759444"/>
                  <a:pt x="713419" y="751373"/>
                  <a:pt x="705348" y="742681"/>
                </a:cubicBezTo>
                <a:cubicBezTo>
                  <a:pt x="672444" y="703569"/>
                  <a:pt x="639540" y="665077"/>
                  <a:pt x="609120" y="624723"/>
                </a:cubicBezTo>
                <a:cubicBezTo>
                  <a:pt x="574974" y="580023"/>
                  <a:pt x="573732" y="527873"/>
                  <a:pt x="581803" y="475103"/>
                </a:cubicBezTo>
                <a:cubicBezTo>
                  <a:pt x="586149" y="447165"/>
                  <a:pt x="596082" y="421711"/>
                  <a:pt x="612845" y="398120"/>
                </a:cubicBezTo>
                <a:cubicBezTo>
                  <a:pt x="627744" y="377011"/>
                  <a:pt x="646369" y="369562"/>
                  <a:pt x="670582" y="368320"/>
                </a:cubicBezTo>
                <a:cubicBezTo>
                  <a:pt x="705969" y="366457"/>
                  <a:pt x="739494" y="375149"/>
                  <a:pt x="771157" y="390670"/>
                </a:cubicBezTo>
                <a:cubicBezTo>
                  <a:pt x="778607" y="393153"/>
                  <a:pt x="786056" y="395636"/>
                  <a:pt x="793507" y="398741"/>
                </a:cubicBezTo>
                <a:close/>
                <a:moveTo>
                  <a:pt x="1110751" y="354041"/>
                </a:moveTo>
                <a:cubicBezTo>
                  <a:pt x="1060464" y="389428"/>
                  <a:pt x="999002" y="480690"/>
                  <a:pt x="993414" y="526632"/>
                </a:cubicBezTo>
                <a:cubicBezTo>
                  <a:pt x="1053014" y="483174"/>
                  <a:pt x="1087160" y="427299"/>
                  <a:pt x="1110751" y="354041"/>
                </a:cubicBezTo>
                <a:close/>
                <a:moveTo>
                  <a:pt x="812752" y="705431"/>
                </a:moveTo>
                <a:cubicBezTo>
                  <a:pt x="854348" y="673148"/>
                  <a:pt x="861177" y="579403"/>
                  <a:pt x="828894" y="529115"/>
                </a:cubicBezTo>
                <a:cubicBezTo>
                  <a:pt x="812131" y="588094"/>
                  <a:pt x="806544" y="642727"/>
                  <a:pt x="812752" y="7054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3"/>
          <p:cNvSpPr/>
          <p:nvPr/>
        </p:nvSpPr>
        <p:spPr>
          <a:xfrm rot="-3512591">
            <a:off x="468343" y="3156845"/>
            <a:ext cx="1849322" cy="665412"/>
          </a:xfrm>
          <a:custGeom>
            <a:rect b="b" l="l" r="r" t="t"/>
            <a:pathLst>
              <a:path extrusionOk="0" h="1329877" w="3711844">
                <a:moveTo>
                  <a:pt x="183766" y="853593"/>
                </a:moveTo>
                <a:cubicBezTo>
                  <a:pt x="200504" y="831569"/>
                  <a:pt x="201826" y="830248"/>
                  <a:pt x="226933" y="848307"/>
                </a:cubicBezTo>
                <a:cubicBezTo>
                  <a:pt x="237064" y="855355"/>
                  <a:pt x="243671" y="855355"/>
                  <a:pt x="254242" y="850950"/>
                </a:cubicBezTo>
                <a:cubicBezTo>
                  <a:pt x="301373" y="831569"/>
                  <a:pt x="348944" y="813510"/>
                  <a:pt x="396075" y="793689"/>
                </a:cubicBezTo>
                <a:cubicBezTo>
                  <a:pt x="416777" y="784879"/>
                  <a:pt x="435717" y="772546"/>
                  <a:pt x="455539" y="762415"/>
                </a:cubicBezTo>
                <a:cubicBezTo>
                  <a:pt x="511919" y="733344"/>
                  <a:pt x="568300" y="703832"/>
                  <a:pt x="624681" y="675201"/>
                </a:cubicBezTo>
                <a:cubicBezTo>
                  <a:pt x="670931" y="651856"/>
                  <a:pt x="717180" y="628070"/>
                  <a:pt x="765192" y="607808"/>
                </a:cubicBezTo>
                <a:cubicBezTo>
                  <a:pt x="835668" y="577856"/>
                  <a:pt x="907906" y="550987"/>
                  <a:pt x="979262" y="521916"/>
                </a:cubicBezTo>
                <a:cubicBezTo>
                  <a:pt x="1033000" y="500333"/>
                  <a:pt x="1085417" y="476547"/>
                  <a:pt x="1139595" y="457166"/>
                </a:cubicBezTo>
                <a:cubicBezTo>
                  <a:pt x="1193773" y="437785"/>
                  <a:pt x="1249273" y="421928"/>
                  <a:pt x="1304332" y="404750"/>
                </a:cubicBezTo>
                <a:cubicBezTo>
                  <a:pt x="1310499" y="402548"/>
                  <a:pt x="1316666" y="399905"/>
                  <a:pt x="1322832" y="397262"/>
                </a:cubicBezTo>
                <a:cubicBezTo>
                  <a:pt x="1343534" y="388452"/>
                  <a:pt x="1364237" y="378321"/>
                  <a:pt x="1385379" y="371274"/>
                </a:cubicBezTo>
                <a:cubicBezTo>
                  <a:pt x="1448367" y="349691"/>
                  <a:pt x="1512676" y="331191"/>
                  <a:pt x="1574783" y="308286"/>
                </a:cubicBezTo>
                <a:cubicBezTo>
                  <a:pt x="1653628" y="279215"/>
                  <a:pt x="1731151" y="247060"/>
                  <a:pt x="1809556" y="217108"/>
                </a:cubicBezTo>
                <a:cubicBezTo>
                  <a:pt x="1847437" y="202572"/>
                  <a:pt x="1886639" y="191120"/>
                  <a:pt x="1925401" y="178346"/>
                </a:cubicBezTo>
                <a:cubicBezTo>
                  <a:pt x="1961079" y="166453"/>
                  <a:pt x="1996317" y="154120"/>
                  <a:pt x="2031555" y="142227"/>
                </a:cubicBezTo>
                <a:cubicBezTo>
                  <a:pt x="2048733" y="136501"/>
                  <a:pt x="2065912" y="131656"/>
                  <a:pt x="2083090" y="126370"/>
                </a:cubicBezTo>
                <a:cubicBezTo>
                  <a:pt x="2124054" y="113596"/>
                  <a:pt x="2165459" y="102585"/>
                  <a:pt x="2205983" y="88049"/>
                </a:cubicBezTo>
                <a:cubicBezTo>
                  <a:pt x="2235494" y="77478"/>
                  <a:pt x="2263244" y="62501"/>
                  <a:pt x="2291875" y="50609"/>
                </a:cubicBezTo>
                <a:cubicBezTo>
                  <a:pt x="2339887" y="31228"/>
                  <a:pt x="2386136" y="6121"/>
                  <a:pt x="2439434" y="395"/>
                </a:cubicBezTo>
                <a:cubicBezTo>
                  <a:pt x="2455731" y="-1367"/>
                  <a:pt x="2465862" y="2597"/>
                  <a:pt x="2473350" y="15811"/>
                </a:cubicBezTo>
                <a:cubicBezTo>
                  <a:pt x="2516076" y="88930"/>
                  <a:pt x="2549993" y="165132"/>
                  <a:pt x="2574659" y="246179"/>
                </a:cubicBezTo>
                <a:cubicBezTo>
                  <a:pt x="2606814" y="351453"/>
                  <a:pt x="2622230" y="459369"/>
                  <a:pt x="2636326" y="567725"/>
                </a:cubicBezTo>
                <a:cubicBezTo>
                  <a:pt x="2649099" y="667273"/>
                  <a:pt x="2651302" y="767260"/>
                  <a:pt x="2651742" y="867248"/>
                </a:cubicBezTo>
                <a:cubicBezTo>
                  <a:pt x="2652183" y="979569"/>
                  <a:pt x="2659671" y="1091449"/>
                  <a:pt x="2663635" y="1203770"/>
                </a:cubicBezTo>
                <a:cubicBezTo>
                  <a:pt x="2664075" y="1216103"/>
                  <a:pt x="2665397" y="1229318"/>
                  <a:pt x="2661873" y="1241210"/>
                </a:cubicBezTo>
                <a:cubicBezTo>
                  <a:pt x="2656588" y="1259710"/>
                  <a:pt x="2657909" y="1276448"/>
                  <a:pt x="2664075" y="1294508"/>
                </a:cubicBezTo>
                <a:cubicBezTo>
                  <a:pt x="2673766" y="1322698"/>
                  <a:pt x="2664956" y="1331067"/>
                  <a:pt x="2634564" y="1329746"/>
                </a:cubicBezTo>
                <a:cubicBezTo>
                  <a:pt x="2573338" y="1327103"/>
                  <a:pt x="2511671" y="1326662"/>
                  <a:pt x="2450445" y="1321817"/>
                </a:cubicBezTo>
                <a:cubicBezTo>
                  <a:pt x="2392743" y="1317412"/>
                  <a:pt x="2335482" y="1308163"/>
                  <a:pt x="2277780" y="1302436"/>
                </a:cubicBezTo>
                <a:cubicBezTo>
                  <a:pt x="2229328" y="1297591"/>
                  <a:pt x="2180435" y="1294948"/>
                  <a:pt x="2131983" y="1292305"/>
                </a:cubicBezTo>
                <a:cubicBezTo>
                  <a:pt x="2041245" y="1287901"/>
                  <a:pt x="1950067" y="1283936"/>
                  <a:pt x="1859329" y="1280853"/>
                </a:cubicBezTo>
                <a:cubicBezTo>
                  <a:pt x="1818365" y="1279532"/>
                  <a:pt x="1777401" y="1282615"/>
                  <a:pt x="1736878" y="1279532"/>
                </a:cubicBezTo>
                <a:cubicBezTo>
                  <a:pt x="1647461" y="1272484"/>
                  <a:pt x="1558045" y="1263675"/>
                  <a:pt x="1468629" y="1253984"/>
                </a:cubicBezTo>
                <a:cubicBezTo>
                  <a:pt x="1352344" y="1241210"/>
                  <a:pt x="1236059" y="1226675"/>
                  <a:pt x="1119333" y="1213461"/>
                </a:cubicBezTo>
                <a:cubicBezTo>
                  <a:pt x="1026834" y="1202889"/>
                  <a:pt x="933894" y="1193199"/>
                  <a:pt x="840954" y="1184830"/>
                </a:cubicBezTo>
                <a:cubicBezTo>
                  <a:pt x="801311" y="1181306"/>
                  <a:pt x="761668" y="1182627"/>
                  <a:pt x="722026" y="1180865"/>
                </a:cubicBezTo>
                <a:cubicBezTo>
                  <a:pt x="681502" y="1178663"/>
                  <a:pt x="640538" y="1176461"/>
                  <a:pt x="600014" y="1172056"/>
                </a:cubicBezTo>
                <a:cubicBezTo>
                  <a:pt x="516324" y="1163246"/>
                  <a:pt x="433075" y="1153116"/>
                  <a:pt x="349825" y="1142985"/>
                </a:cubicBezTo>
                <a:cubicBezTo>
                  <a:pt x="315909" y="1139020"/>
                  <a:pt x="282433" y="1133294"/>
                  <a:pt x="249837" y="1128449"/>
                </a:cubicBezTo>
                <a:cubicBezTo>
                  <a:pt x="230457" y="1158842"/>
                  <a:pt x="230897" y="1155758"/>
                  <a:pt x="194338" y="1153997"/>
                </a:cubicBezTo>
                <a:cubicBezTo>
                  <a:pt x="163945" y="1152235"/>
                  <a:pt x="133552" y="1158842"/>
                  <a:pt x="103160" y="1160604"/>
                </a:cubicBezTo>
                <a:cubicBezTo>
                  <a:pt x="86422" y="1161485"/>
                  <a:pt x="68803" y="1162366"/>
                  <a:pt x="52505" y="1158842"/>
                </a:cubicBezTo>
                <a:cubicBezTo>
                  <a:pt x="16827" y="1150913"/>
                  <a:pt x="970" y="1130211"/>
                  <a:pt x="89" y="1093652"/>
                </a:cubicBezTo>
                <a:cubicBezTo>
                  <a:pt x="-352" y="1056211"/>
                  <a:pt x="970" y="1018771"/>
                  <a:pt x="1410" y="981331"/>
                </a:cubicBezTo>
                <a:cubicBezTo>
                  <a:pt x="1851" y="958866"/>
                  <a:pt x="970" y="935962"/>
                  <a:pt x="2731" y="913498"/>
                </a:cubicBezTo>
                <a:cubicBezTo>
                  <a:pt x="5374" y="886188"/>
                  <a:pt x="17708" y="871653"/>
                  <a:pt x="45017" y="868129"/>
                </a:cubicBezTo>
                <a:cubicBezTo>
                  <a:pt x="89945" y="861081"/>
                  <a:pt x="133993" y="858438"/>
                  <a:pt x="183766" y="853593"/>
                </a:cubicBezTo>
                <a:close/>
                <a:moveTo>
                  <a:pt x="1395510" y="447916"/>
                </a:moveTo>
                <a:cubicBezTo>
                  <a:pt x="1363356" y="458047"/>
                  <a:pt x="1333403" y="467738"/>
                  <a:pt x="1303451" y="477428"/>
                </a:cubicBezTo>
                <a:cubicBezTo>
                  <a:pt x="1290677" y="481833"/>
                  <a:pt x="1277904" y="487119"/>
                  <a:pt x="1265130" y="491964"/>
                </a:cubicBezTo>
                <a:cubicBezTo>
                  <a:pt x="1190690" y="519273"/>
                  <a:pt x="1115809" y="546142"/>
                  <a:pt x="1041369" y="574332"/>
                </a:cubicBezTo>
                <a:cubicBezTo>
                  <a:pt x="970453" y="601201"/>
                  <a:pt x="899977" y="629832"/>
                  <a:pt x="829501" y="658023"/>
                </a:cubicBezTo>
                <a:cubicBezTo>
                  <a:pt x="802632" y="669034"/>
                  <a:pt x="783251" y="685332"/>
                  <a:pt x="786335" y="718808"/>
                </a:cubicBezTo>
                <a:cubicBezTo>
                  <a:pt x="787656" y="731141"/>
                  <a:pt x="787216" y="744355"/>
                  <a:pt x="784132" y="756248"/>
                </a:cubicBezTo>
                <a:cubicBezTo>
                  <a:pt x="772240" y="800296"/>
                  <a:pt x="757704" y="843022"/>
                  <a:pt x="727752" y="878700"/>
                </a:cubicBezTo>
                <a:cubicBezTo>
                  <a:pt x="701323" y="910414"/>
                  <a:pt x="674014" y="941688"/>
                  <a:pt x="632169" y="952700"/>
                </a:cubicBezTo>
                <a:cubicBezTo>
                  <a:pt x="565217" y="970319"/>
                  <a:pt x="499146" y="972521"/>
                  <a:pt x="437479" y="935521"/>
                </a:cubicBezTo>
                <a:cubicBezTo>
                  <a:pt x="411491" y="920105"/>
                  <a:pt x="388146" y="899843"/>
                  <a:pt x="359075" y="878260"/>
                </a:cubicBezTo>
                <a:cubicBezTo>
                  <a:pt x="324718" y="891914"/>
                  <a:pt x="285075" y="907331"/>
                  <a:pt x="247195" y="922307"/>
                </a:cubicBezTo>
                <a:cubicBezTo>
                  <a:pt x="247195" y="969438"/>
                  <a:pt x="247195" y="1013045"/>
                  <a:pt x="247195" y="1058414"/>
                </a:cubicBezTo>
                <a:cubicBezTo>
                  <a:pt x="302254" y="1065902"/>
                  <a:pt x="353349" y="1073830"/>
                  <a:pt x="405325" y="1079116"/>
                </a:cubicBezTo>
                <a:cubicBezTo>
                  <a:pt x="469634" y="1085723"/>
                  <a:pt x="534824" y="1086164"/>
                  <a:pt x="598252" y="1097616"/>
                </a:cubicBezTo>
                <a:cubicBezTo>
                  <a:pt x="650228" y="1106866"/>
                  <a:pt x="701764" y="1103342"/>
                  <a:pt x="753299" y="1107747"/>
                </a:cubicBezTo>
                <a:cubicBezTo>
                  <a:pt x="808799" y="1112592"/>
                  <a:pt x="864739" y="1113473"/>
                  <a:pt x="919798" y="1119199"/>
                </a:cubicBezTo>
                <a:cubicBezTo>
                  <a:pt x="980584" y="1125366"/>
                  <a:pt x="1040929" y="1135937"/>
                  <a:pt x="1101714" y="1143866"/>
                </a:cubicBezTo>
                <a:cubicBezTo>
                  <a:pt x="1179238" y="1153556"/>
                  <a:pt x="1257202" y="1162366"/>
                  <a:pt x="1335165" y="1171616"/>
                </a:cubicBezTo>
                <a:cubicBezTo>
                  <a:pt x="1398153" y="1179104"/>
                  <a:pt x="1461141" y="1187913"/>
                  <a:pt x="1524569" y="1193639"/>
                </a:cubicBezTo>
                <a:cubicBezTo>
                  <a:pt x="1628521" y="1203330"/>
                  <a:pt x="1732473" y="1212580"/>
                  <a:pt x="1836425" y="1218306"/>
                </a:cubicBezTo>
                <a:cubicBezTo>
                  <a:pt x="1913508" y="1222710"/>
                  <a:pt x="1991031" y="1220508"/>
                  <a:pt x="2068114" y="1223151"/>
                </a:cubicBezTo>
                <a:cubicBezTo>
                  <a:pt x="2121411" y="1224913"/>
                  <a:pt x="2175590" y="1225353"/>
                  <a:pt x="2227125" y="1235925"/>
                </a:cubicBezTo>
                <a:cubicBezTo>
                  <a:pt x="2262363" y="1242972"/>
                  <a:pt x="2296720" y="1235044"/>
                  <a:pt x="2326232" y="1245175"/>
                </a:cubicBezTo>
                <a:cubicBezTo>
                  <a:pt x="2340768" y="1207294"/>
                  <a:pt x="2351339" y="1172937"/>
                  <a:pt x="2366315" y="1140342"/>
                </a:cubicBezTo>
                <a:cubicBezTo>
                  <a:pt x="2398029" y="1072509"/>
                  <a:pt x="2453969" y="1032426"/>
                  <a:pt x="2532374" y="1042997"/>
                </a:cubicBezTo>
                <a:cubicBezTo>
                  <a:pt x="2551314" y="1045640"/>
                  <a:pt x="2569814" y="1050045"/>
                  <a:pt x="2590516" y="1054449"/>
                </a:cubicBezTo>
                <a:cubicBezTo>
                  <a:pt x="2592278" y="1041235"/>
                  <a:pt x="2595362" y="1027580"/>
                  <a:pt x="2595362" y="1014366"/>
                </a:cubicBezTo>
                <a:cubicBezTo>
                  <a:pt x="2594481" y="962390"/>
                  <a:pt x="2590957" y="910414"/>
                  <a:pt x="2590516" y="858438"/>
                </a:cubicBezTo>
                <a:cubicBezTo>
                  <a:pt x="2589635" y="770784"/>
                  <a:pt x="2589635" y="683570"/>
                  <a:pt x="2585231" y="595916"/>
                </a:cubicBezTo>
                <a:cubicBezTo>
                  <a:pt x="2581707" y="528523"/>
                  <a:pt x="2569814" y="462452"/>
                  <a:pt x="2556600" y="396821"/>
                </a:cubicBezTo>
                <a:cubicBezTo>
                  <a:pt x="2540302" y="314453"/>
                  <a:pt x="2516517" y="233405"/>
                  <a:pt x="2494934" y="151918"/>
                </a:cubicBezTo>
                <a:cubicBezTo>
                  <a:pt x="2485683" y="117120"/>
                  <a:pt x="2473791" y="82763"/>
                  <a:pt x="2451767" y="53251"/>
                </a:cubicBezTo>
                <a:cubicBezTo>
                  <a:pt x="2439434" y="59859"/>
                  <a:pt x="2428862" y="67347"/>
                  <a:pt x="2417410" y="71751"/>
                </a:cubicBezTo>
                <a:cubicBezTo>
                  <a:pt x="2353982" y="95537"/>
                  <a:pt x="2294077" y="128573"/>
                  <a:pt x="2228006" y="146632"/>
                </a:cubicBezTo>
                <a:cubicBezTo>
                  <a:pt x="2186602" y="158084"/>
                  <a:pt x="2147399" y="175703"/>
                  <a:pt x="2107316" y="190679"/>
                </a:cubicBezTo>
                <a:cubicBezTo>
                  <a:pt x="2091459" y="196406"/>
                  <a:pt x="2075162" y="201691"/>
                  <a:pt x="2059305" y="206977"/>
                </a:cubicBezTo>
                <a:cubicBezTo>
                  <a:pt x="1988829" y="231203"/>
                  <a:pt x="1916591" y="251465"/>
                  <a:pt x="1853603" y="283619"/>
                </a:cubicBezTo>
                <a:cubicBezTo>
                  <a:pt x="1844353" y="330310"/>
                  <a:pt x="1836425" y="373917"/>
                  <a:pt x="1827175" y="417083"/>
                </a:cubicBezTo>
                <a:cubicBezTo>
                  <a:pt x="1817044" y="464214"/>
                  <a:pt x="1792377" y="502095"/>
                  <a:pt x="1756259" y="534249"/>
                </a:cubicBezTo>
                <a:cubicBezTo>
                  <a:pt x="1729830" y="557594"/>
                  <a:pt x="1698556" y="569928"/>
                  <a:pt x="1667283" y="582701"/>
                </a:cubicBezTo>
                <a:cubicBezTo>
                  <a:pt x="1606497" y="608249"/>
                  <a:pt x="1547914" y="602523"/>
                  <a:pt x="1491093" y="569928"/>
                </a:cubicBezTo>
                <a:cubicBezTo>
                  <a:pt x="1444403" y="543940"/>
                  <a:pt x="1416653" y="502535"/>
                  <a:pt x="1395510" y="447916"/>
                </a:cubicBezTo>
                <a:close/>
                <a:moveTo>
                  <a:pt x="1803830" y="306524"/>
                </a:moveTo>
                <a:cubicBezTo>
                  <a:pt x="1801627" y="304762"/>
                  <a:pt x="1799425" y="303000"/>
                  <a:pt x="1796782" y="301238"/>
                </a:cubicBezTo>
                <a:cubicBezTo>
                  <a:pt x="1675211" y="350572"/>
                  <a:pt x="1549236" y="389333"/>
                  <a:pt x="1425463" y="438226"/>
                </a:cubicBezTo>
                <a:cubicBezTo>
                  <a:pt x="1435153" y="451440"/>
                  <a:pt x="1441760" y="460690"/>
                  <a:pt x="1448808" y="469500"/>
                </a:cubicBezTo>
                <a:cubicBezTo>
                  <a:pt x="1481403" y="509583"/>
                  <a:pt x="1521926" y="531606"/>
                  <a:pt x="1574783" y="532928"/>
                </a:cubicBezTo>
                <a:cubicBezTo>
                  <a:pt x="1625438" y="534249"/>
                  <a:pt x="1670366" y="519273"/>
                  <a:pt x="1711771" y="491523"/>
                </a:cubicBezTo>
                <a:cubicBezTo>
                  <a:pt x="1739521" y="472583"/>
                  <a:pt x="1762866" y="451000"/>
                  <a:pt x="1772556" y="417083"/>
                </a:cubicBezTo>
                <a:cubicBezTo>
                  <a:pt x="1782687" y="380083"/>
                  <a:pt x="1793258" y="343524"/>
                  <a:pt x="1803830" y="306524"/>
                </a:cubicBezTo>
                <a:close/>
                <a:moveTo>
                  <a:pt x="730835" y="715284"/>
                </a:moveTo>
                <a:cubicBezTo>
                  <a:pt x="728633" y="713082"/>
                  <a:pt x="726430" y="710879"/>
                  <a:pt x="724228" y="708677"/>
                </a:cubicBezTo>
                <a:cubicBezTo>
                  <a:pt x="698680" y="720129"/>
                  <a:pt x="672692" y="731141"/>
                  <a:pt x="647585" y="743475"/>
                </a:cubicBezTo>
                <a:cubicBezTo>
                  <a:pt x="621157" y="756248"/>
                  <a:pt x="595610" y="770784"/>
                  <a:pt x="569181" y="783998"/>
                </a:cubicBezTo>
                <a:cubicBezTo>
                  <a:pt x="543634" y="796331"/>
                  <a:pt x="517646" y="806903"/>
                  <a:pt x="492539" y="820117"/>
                </a:cubicBezTo>
                <a:cubicBezTo>
                  <a:pt x="467872" y="832891"/>
                  <a:pt x="438801" y="837296"/>
                  <a:pt x="413694" y="857557"/>
                </a:cubicBezTo>
                <a:cubicBezTo>
                  <a:pt x="473598" y="902926"/>
                  <a:pt x="533062" y="915259"/>
                  <a:pt x="599133" y="888391"/>
                </a:cubicBezTo>
                <a:cubicBezTo>
                  <a:pt x="677978" y="856676"/>
                  <a:pt x="714978" y="793689"/>
                  <a:pt x="730835" y="715284"/>
                </a:cubicBezTo>
                <a:close/>
                <a:moveTo>
                  <a:pt x="2395386" y="1249579"/>
                </a:moveTo>
                <a:cubicBezTo>
                  <a:pt x="2465422" y="1259710"/>
                  <a:pt x="2530171" y="1265436"/>
                  <a:pt x="2593159" y="1263675"/>
                </a:cubicBezTo>
                <a:cubicBezTo>
                  <a:pt x="2593159" y="1215222"/>
                  <a:pt x="2593159" y="1171175"/>
                  <a:pt x="2593159" y="1127128"/>
                </a:cubicBezTo>
                <a:cubicBezTo>
                  <a:pt x="2593159" y="1112592"/>
                  <a:pt x="2583909" y="1106425"/>
                  <a:pt x="2572457" y="1104223"/>
                </a:cubicBezTo>
                <a:cubicBezTo>
                  <a:pt x="2535457" y="1096294"/>
                  <a:pt x="2500219" y="1097616"/>
                  <a:pt x="2468505" y="1121401"/>
                </a:cubicBezTo>
                <a:cubicBezTo>
                  <a:pt x="2426660" y="1152675"/>
                  <a:pt x="2410803" y="1198044"/>
                  <a:pt x="2395386" y="1249579"/>
                </a:cubicBezTo>
                <a:close/>
                <a:moveTo>
                  <a:pt x="141481" y="915700"/>
                </a:moveTo>
                <a:cubicBezTo>
                  <a:pt x="119457" y="918783"/>
                  <a:pt x="91707" y="922748"/>
                  <a:pt x="62195" y="926712"/>
                </a:cubicBezTo>
                <a:cubicBezTo>
                  <a:pt x="55588" y="983533"/>
                  <a:pt x="55148" y="1038152"/>
                  <a:pt x="59993" y="1094532"/>
                </a:cubicBezTo>
                <a:cubicBezTo>
                  <a:pt x="96993" y="1094532"/>
                  <a:pt x="131350" y="1094532"/>
                  <a:pt x="169231" y="1094532"/>
                </a:cubicBezTo>
                <a:cubicBezTo>
                  <a:pt x="170993" y="1062378"/>
                  <a:pt x="170993" y="1030664"/>
                  <a:pt x="174516" y="999831"/>
                </a:cubicBezTo>
                <a:cubicBezTo>
                  <a:pt x="177600" y="967676"/>
                  <a:pt x="182004" y="935962"/>
                  <a:pt x="141481" y="915700"/>
                </a:cubicBezTo>
                <a:close/>
                <a:moveTo>
                  <a:pt x="3612856" y="667273"/>
                </a:moveTo>
                <a:cubicBezTo>
                  <a:pt x="3637523" y="663749"/>
                  <a:pt x="3662190" y="661106"/>
                  <a:pt x="3686856" y="656261"/>
                </a:cubicBezTo>
                <a:cubicBezTo>
                  <a:pt x="3711523" y="651856"/>
                  <a:pt x="3720332" y="625868"/>
                  <a:pt x="3702273" y="608249"/>
                </a:cubicBezTo>
                <a:cubicBezTo>
                  <a:pt x="3693904" y="599880"/>
                  <a:pt x="3681570" y="595035"/>
                  <a:pt x="3669678" y="591511"/>
                </a:cubicBezTo>
                <a:cubicBezTo>
                  <a:pt x="3624309" y="577856"/>
                  <a:pt x="3576738" y="576535"/>
                  <a:pt x="3529607" y="575213"/>
                </a:cubicBezTo>
                <a:cubicBezTo>
                  <a:pt x="3442834" y="572130"/>
                  <a:pt x="3355620" y="569928"/>
                  <a:pt x="3268846" y="566404"/>
                </a:cubicBezTo>
                <a:cubicBezTo>
                  <a:pt x="3201454" y="563761"/>
                  <a:pt x="3133621" y="559356"/>
                  <a:pt x="3066228" y="556273"/>
                </a:cubicBezTo>
                <a:cubicBezTo>
                  <a:pt x="3045966" y="555392"/>
                  <a:pt x="3034514" y="570368"/>
                  <a:pt x="3040681" y="590190"/>
                </a:cubicBezTo>
                <a:cubicBezTo>
                  <a:pt x="3047288" y="611332"/>
                  <a:pt x="3062264" y="624106"/>
                  <a:pt x="3084288" y="628951"/>
                </a:cubicBezTo>
                <a:cubicBezTo>
                  <a:pt x="3154323" y="645689"/>
                  <a:pt x="3225239" y="653177"/>
                  <a:pt x="3296596" y="656701"/>
                </a:cubicBezTo>
                <a:cubicBezTo>
                  <a:pt x="3371477" y="660225"/>
                  <a:pt x="3445917" y="660665"/>
                  <a:pt x="3520797" y="661987"/>
                </a:cubicBezTo>
                <a:cubicBezTo>
                  <a:pt x="3551190" y="662427"/>
                  <a:pt x="3582023" y="661987"/>
                  <a:pt x="3612416" y="661987"/>
                </a:cubicBezTo>
                <a:cubicBezTo>
                  <a:pt x="3612416" y="663749"/>
                  <a:pt x="3612856" y="665511"/>
                  <a:pt x="3612856" y="667273"/>
                </a:cubicBezTo>
                <a:close/>
                <a:moveTo>
                  <a:pt x="3552511" y="77037"/>
                </a:moveTo>
                <a:cubicBezTo>
                  <a:pt x="3496571" y="99501"/>
                  <a:pt x="3439310" y="118882"/>
                  <a:pt x="3383810" y="143549"/>
                </a:cubicBezTo>
                <a:cubicBezTo>
                  <a:pt x="3342846" y="161608"/>
                  <a:pt x="3299239" y="173941"/>
                  <a:pt x="3256954" y="189358"/>
                </a:cubicBezTo>
                <a:cubicBezTo>
                  <a:pt x="3208501" y="207417"/>
                  <a:pt x="3165335" y="238251"/>
                  <a:pt x="3113799" y="250584"/>
                </a:cubicBezTo>
                <a:cubicBezTo>
                  <a:pt x="3100145" y="253667"/>
                  <a:pt x="3088692" y="265560"/>
                  <a:pt x="3075478" y="272167"/>
                </a:cubicBezTo>
                <a:cubicBezTo>
                  <a:pt x="3045085" y="287143"/>
                  <a:pt x="3014252" y="300798"/>
                  <a:pt x="2983860" y="316215"/>
                </a:cubicBezTo>
                <a:cubicBezTo>
                  <a:pt x="2963157" y="326786"/>
                  <a:pt x="2959193" y="339119"/>
                  <a:pt x="2966681" y="358060"/>
                </a:cubicBezTo>
                <a:cubicBezTo>
                  <a:pt x="2974169" y="376560"/>
                  <a:pt x="2985621" y="382286"/>
                  <a:pt x="3008526" y="373917"/>
                </a:cubicBezTo>
                <a:cubicBezTo>
                  <a:pt x="3055216" y="357179"/>
                  <a:pt x="3101907" y="340000"/>
                  <a:pt x="3148156" y="321941"/>
                </a:cubicBezTo>
                <a:cubicBezTo>
                  <a:pt x="3161811" y="316655"/>
                  <a:pt x="3173263" y="306084"/>
                  <a:pt x="3186478" y="301238"/>
                </a:cubicBezTo>
                <a:cubicBezTo>
                  <a:pt x="3242418" y="280096"/>
                  <a:pt x="3299680" y="261596"/>
                  <a:pt x="3355179" y="239132"/>
                </a:cubicBezTo>
                <a:cubicBezTo>
                  <a:pt x="3396584" y="222394"/>
                  <a:pt x="3440191" y="211382"/>
                  <a:pt x="3480274" y="189358"/>
                </a:cubicBezTo>
                <a:cubicBezTo>
                  <a:pt x="3511547" y="172180"/>
                  <a:pt x="3548107" y="165132"/>
                  <a:pt x="3582023" y="152358"/>
                </a:cubicBezTo>
                <a:cubicBezTo>
                  <a:pt x="3593475" y="147953"/>
                  <a:pt x="3604928" y="141787"/>
                  <a:pt x="3614178" y="133858"/>
                </a:cubicBezTo>
                <a:cubicBezTo>
                  <a:pt x="3626071" y="123727"/>
                  <a:pt x="3631356" y="109632"/>
                  <a:pt x="3626071" y="93775"/>
                </a:cubicBezTo>
                <a:cubicBezTo>
                  <a:pt x="3621226" y="79680"/>
                  <a:pt x="3604487" y="69109"/>
                  <a:pt x="3583345" y="69109"/>
                </a:cubicBezTo>
                <a:cubicBezTo>
                  <a:pt x="3576297" y="69990"/>
                  <a:pt x="3563964" y="72632"/>
                  <a:pt x="3552511" y="77037"/>
                </a:cubicBezTo>
                <a:close/>
                <a:moveTo>
                  <a:pt x="3513309" y="1145627"/>
                </a:moveTo>
                <a:cubicBezTo>
                  <a:pt x="3511988" y="1124044"/>
                  <a:pt x="3498774" y="1110390"/>
                  <a:pt x="3480714" y="1101140"/>
                </a:cubicBezTo>
                <a:cubicBezTo>
                  <a:pt x="3429179" y="1075152"/>
                  <a:pt x="3377203" y="1049164"/>
                  <a:pt x="3325667" y="1023176"/>
                </a:cubicBezTo>
                <a:cubicBezTo>
                  <a:pt x="3254751" y="987497"/>
                  <a:pt x="3183835" y="951378"/>
                  <a:pt x="3112478" y="916140"/>
                </a:cubicBezTo>
                <a:cubicBezTo>
                  <a:pt x="3080764" y="900724"/>
                  <a:pt x="3048609" y="886188"/>
                  <a:pt x="3016014" y="872974"/>
                </a:cubicBezTo>
                <a:cubicBezTo>
                  <a:pt x="3008526" y="869891"/>
                  <a:pt x="2993990" y="872093"/>
                  <a:pt x="2989145" y="877379"/>
                </a:cubicBezTo>
                <a:cubicBezTo>
                  <a:pt x="2984300" y="883545"/>
                  <a:pt x="2982979" y="898521"/>
                  <a:pt x="2986943" y="905129"/>
                </a:cubicBezTo>
                <a:cubicBezTo>
                  <a:pt x="2995752" y="918783"/>
                  <a:pt x="3007205" y="932878"/>
                  <a:pt x="3021300" y="941247"/>
                </a:cubicBezTo>
                <a:cubicBezTo>
                  <a:pt x="3075038" y="974723"/>
                  <a:pt x="3128775" y="1009080"/>
                  <a:pt x="3185156" y="1038152"/>
                </a:cubicBezTo>
                <a:cubicBezTo>
                  <a:pt x="3260477" y="1077354"/>
                  <a:pt x="3338001" y="1112151"/>
                  <a:pt x="3415524" y="1147830"/>
                </a:cubicBezTo>
                <a:cubicBezTo>
                  <a:pt x="3438869" y="1158842"/>
                  <a:pt x="3464857" y="1165008"/>
                  <a:pt x="3482476" y="1170735"/>
                </a:cubicBezTo>
                <a:cubicBezTo>
                  <a:pt x="3507583" y="1171175"/>
                  <a:pt x="3514631" y="1163687"/>
                  <a:pt x="3513309" y="1145627"/>
                </a:cubicBezTo>
                <a:close/>
                <a:moveTo>
                  <a:pt x="2250470" y="784439"/>
                </a:moveTo>
                <a:cubicBezTo>
                  <a:pt x="2160173" y="774748"/>
                  <a:pt x="2080888" y="743915"/>
                  <a:pt x="2024948" y="671237"/>
                </a:cubicBezTo>
                <a:cubicBezTo>
                  <a:pt x="1971210" y="602082"/>
                  <a:pt x="1960198" y="524559"/>
                  <a:pt x="1989710" y="439988"/>
                </a:cubicBezTo>
                <a:cubicBezTo>
                  <a:pt x="2018341" y="358500"/>
                  <a:pt x="2078245" y="312250"/>
                  <a:pt x="2154888" y="286262"/>
                </a:cubicBezTo>
                <a:cubicBezTo>
                  <a:pt x="2239018" y="257191"/>
                  <a:pt x="2319184" y="274370"/>
                  <a:pt x="2394946" y="318857"/>
                </a:cubicBezTo>
                <a:cubicBezTo>
                  <a:pt x="2436351" y="343084"/>
                  <a:pt x="2467184" y="374798"/>
                  <a:pt x="2487005" y="419726"/>
                </a:cubicBezTo>
                <a:cubicBezTo>
                  <a:pt x="2501541" y="452762"/>
                  <a:pt x="2503302" y="485797"/>
                  <a:pt x="2499338" y="519714"/>
                </a:cubicBezTo>
                <a:cubicBezTo>
                  <a:pt x="2490969" y="586225"/>
                  <a:pt x="2465422" y="645249"/>
                  <a:pt x="2420053" y="696344"/>
                </a:cubicBezTo>
                <a:cubicBezTo>
                  <a:pt x="2388339" y="732022"/>
                  <a:pt x="2352220" y="759772"/>
                  <a:pt x="2307291" y="773867"/>
                </a:cubicBezTo>
                <a:cubicBezTo>
                  <a:pt x="2288792" y="779593"/>
                  <a:pt x="2269411" y="780915"/>
                  <a:pt x="2250470" y="784439"/>
                </a:cubicBezTo>
                <a:close/>
                <a:moveTo>
                  <a:pt x="2446041" y="488000"/>
                </a:moveTo>
                <a:cubicBezTo>
                  <a:pt x="2448684" y="427655"/>
                  <a:pt x="2427981" y="391536"/>
                  <a:pt x="2380851" y="369512"/>
                </a:cubicBezTo>
                <a:cubicBezTo>
                  <a:pt x="2338125" y="349250"/>
                  <a:pt x="2293196" y="343084"/>
                  <a:pt x="2246066" y="339560"/>
                </a:cubicBezTo>
                <a:cubicBezTo>
                  <a:pt x="2206863" y="336476"/>
                  <a:pt x="2175590" y="347929"/>
                  <a:pt x="2144316" y="366869"/>
                </a:cubicBezTo>
                <a:cubicBezTo>
                  <a:pt x="2130661" y="375238"/>
                  <a:pt x="2117447" y="384488"/>
                  <a:pt x="2106435" y="395500"/>
                </a:cubicBezTo>
                <a:cubicBezTo>
                  <a:pt x="2067233" y="434262"/>
                  <a:pt x="2032876" y="476547"/>
                  <a:pt x="2035959" y="536892"/>
                </a:cubicBezTo>
                <a:cubicBezTo>
                  <a:pt x="2040364" y="619701"/>
                  <a:pt x="2109959" y="692380"/>
                  <a:pt x="2193209" y="705153"/>
                </a:cubicBezTo>
                <a:cubicBezTo>
                  <a:pt x="2276899" y="717927"/>
                  <a:pt x="2339446" y="683130"/>
                  <a:pt x="2394065" y="624547"/>
                </a:cubicBezTo>
                <a:cubicBezTo>
                  <a:pt x="2431946" y="583582"/>
                  <a:pt x="2440315" y="532487"/>
                  <a:pt x="2446041" y="488000"/>
                </a:cubicBezTo>
                <a:close/>
                <a:moveTo>
                  <a:pt x="1062071" y="765058"/>
                </a:moveTo>
                <a:cubicBezTo>
                  <a:pt x="1124178" y="765058"/>
                  <a:pt x="1162500" y="799415"/>
                  <a:pt x="1188928" y="849629"/>
                </a:cubicBezTo>
                <a:cubicBezTo>
                  <a:pt x="1195976" y="862843"/>
                  <a:pt x="1198618" y="880462"/>
                  <a:pt x="1197738" y="895438"/>
                </a:cubicBezTo>
                <a:cubicBezTo>
                  <a:pt x="1192892" y="958426"/>
                  <a:pt x="1129464" y="1027140"/>
                  <a:pt x="1067357" y="1039914"/>
                </a:cubicBezTo>
                <a:cubicBezTo>
                  <a:pt x="976620" y="1058414"/>
                  <a:pt x="915394" y="1010402"/>
                  <a:pt x="906584" y="913938"/>
                </a:cubicBezTo>
                <a:cubicBezTo>
                  <a:pt x="899977" y="839498"/>
                  <a:pt x="940941" y="781796"/>
                  <a:pt x="1016262" y="774308"/>
                </a:cubicBezTo>
                <a:cubicBezTo>
                  <a:pt x="1031679" y="772986"/>
                  <a:pt x="1046655" y="768141"/>
                  <a:pt x="1062071" y="765058"/>
                </a:cubicBezTo>
                <a:close/>
                <a:moveTo>
                  <a:pt x="1091143" y="834653"/>
                </a:moveTo>
                <a:cubicBezTo>
                  <a:pt x="1080571" y="835534"/>
                  <a:pt x="1073524" y="835534"/>
                  <a:pt x="1066917" y="837296"/>
                </a:cubicBezTo>
                <a:cubicBezTo>
                  <a:pt x="1012298" y="851391"/>
                  <a:pt x="982786" y="870772"/>
                  <a:pt x="985429" y="934640"/>
                </a:cubicBezTo>
                <a:cubicBezTo>
                  <a:pt x="987191" y="972521"/>
                  <a:pt x="997322" y="978688"/>
                  <a:pt x="1034762" y="968116"/>
                </a:cubicBezTo>
                <a:cubicBezTo>
                  <a:pt x="1039167" y="966795"/>
                  <a:pt x="1044012" y="967235"/>
                  <a:pt x="1047976" y="965474"/>
                </a:cubicBezTo>
                <a:cubicBezTo>
                  <a:pt x="1084095" y="949176"/>
                  <a:pt x="1118452" y="932438"/>
                  <a:pt x="1128583" y="887510"/>
                </a:cubicBezTo>
                <a:cubicBezTo>
                  <a:pt x="1136512" y="850510"/>
                  <a:pt x="1124619" y="832891"/>
                  <a:pt x="1091143" y="834653"/>
                </a:cubicBezTo>
                <a:close/>
                <a:moveTo>
                  <a:pt x="1996317" y="978247"/>
                </a:moveTo>
                <a:cubicBezTo>
                  <a:pt x="1995436" y="1052687"/>
                  <a:pt x="1963722" y="1096735"/>
                  <a:pt x="1908222" y="1127568"/>
                </a:cubicBezTo>
                <a:cubicBezTo>
                  <a:pt x="1862413" y="1153116"/>
                  <a:pt x="1815282" y="1162366"/>
                  <a:pt x="1769032" y="1135497"/>
                </a:cubicBezTo>
                <a:cubicBezTo>
                  <a:pt x="1698116" y="1094532"/>
                  <a:pt x="1652747" y="1025819"/>
                  <a:pt x="1693271" y="931117"/>
                </a:cubicBezTo>
                <a:cubicBezTo>
                  <a:pt x="1706485" y="900283"/>
                  <a:pt x="1715294" y="865486"/>
                  <a:pt x="1748770" y="848748"/>
                </a:cubicBezTo>
                <a:cubicBezTo>
                  <a:pt x="1764627" y="840819"/>
                  <a:pt x="1783127" y="830688"/>
                  <a:pt x="1799425" y="832891"/>
                </a:cubicBezTo>
                <a:cubicBezTo>
                  <a:pt x="1846556" y="839057"/>
                  <a:pt x="1893686" y="848307"/>
                  <a:pt x="1935091" y="874736"/>
                </a:cubicBezTo>
                <a:cubicBezTo>
                  <a:pt x="1976496" y="901164"/>
                  <a:pt x="2001603" y="936402"/>
                  <a:pt x="1996317" y="978247"/>
                </a:cubicBezTo>
                <a:close/>
                <a:moveTo>
                  <a:pt x="1845234" y="896760"/>
                </a:moveTo>
                <a:cubicBezTo>
                  <a:pt x="1791056" y="898962"/>
                  <a:pt x="1747009" y="930676"/>
                  <a:pt x="1735997" y="989700"/>
                </a:cubicBezTo>
                <a:cubicBezTo>
                  <a:pt x="1723663" y="1054890"/>
                  <a:pt x="1780044" y="1106866"/>
                  <a:pt x="1844353" y="1091009"/>
                </a:cubicBezTo>
                <a:cubicBezTo>
                  <a:pt x="1886639" y="1080437"/>
                  <a:pt x="1914829" y="1050926"/>
                  <a:pt x="1947424" y="1027140"/>
                </a:cubicBezTo>
                <a:cubicBezTo>
                  <a:pt x="1957115" y="1020092"/>
                  <a:pt x="1968127" y="1002033"/>
                  <a:pt x="1965043" y="992783"/>
                </a:cubicBezTo>
                <a:cubicBezTo>
                  <a:pt x="1958436" y="970759"/>
                  <a:pt x="1948746" y="946093"/>
                  <a:pt x="1932448" y="931117"/>
                </a:cubicBezTo>
                <a:cubicBezTo>
                  <a:pt x="1908222" y="909093"/>
                  <a:pt x="1875186" y="900283"/>
                  <a:pt x="1845234" y="896760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"/>
          <p:cNvSpPr txBox="1"/>
          <p:nvPr/>
        </p:nvSpPr>
        <p:spPr>
          <a:xfrm>
            <a:off x="4553950" y="1366200"/>
            <a:ext cx="41904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Chapter HL Olathe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328" name="Google Shape;328;p34"/>
          <p:cNvSpPr/>
          <p:nvPr/>
        </p:nvSpPr>
        <p:spPr>
          <a:xfrm>
            <a:off x="8085066" y="4116840"/>
            <a:ext cx="248784" cy="334351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4"/>
          <p:cNvSpPr txBox="1"/>
          <p:nvPr/>
        </p:nvSpPr>
        <p:spPr>
          <a:xfrm flipH="1">
            <a:off x="4398150" y="3185650"/>
            <a:ext cx="419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Organized April 6, 1975</a:t>
            </a:r>
            <a:endParaRPr/>
          </a:p>
        </p:txBody>
      </p:sp>
      <p:sp>
        <p:nvSpPr>
          <p:cNvPr id="330" name="Google Shape;330;p34"/>
          <p:cNvSpPr/>
          <p:nvPr/>
        </p:nvSpPr>
        <p:spPr>
          <a:xfrm rot="1269676">
            <a:off x="723937" y="4117477"/>
            <a:ext cx="527929" cy="709507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4"/>
          <p:cNvSpPr/>
          <p:nvPr/>
        </p:nvSpPr>
        <p:spPr>
          <a:xfrm rot="-1255169">
            <a:off x="7119437" y="431358"/>
            <a:ext cx="690966" cy="630065"/>
          </a:xfrm>
          <a:custGeom>
            <a:rect b="b" l="l" r="r" t="t"/>
            <a:pathLst>
              <a:path extrusionOk="0" h="1040710" w="881119">
                <a:moveTo>
                  <a:pt x="200361" y="249791"/>
                </a:moveTo>
                <a:cubicBezTo>
                  <a:pt x="190380" y="202366"/>
                  <a:pt x="206295" y="168413"/>
                  <a:pt x="242441" y="141737"/>
                </a:cubicBezTo>
                <a:cubicBezTo>
                  <a:pt x="253501" y="133653"/>
                  <a:pt x="261054" y="120719"/>
                  <a:pt x="272113" y="112635"/>
                </a:cubicBezTo>
                <a:cubicBezTo>
                  <a:pt x="295312" y="95389"/>
                  <a:pt x="321207" y="83533"/>
                  <a:pt x="350610" y="80030"/>
                </a:cubicBezTo>
                <a:cubicBezTo>
                  <a:pt x="354926" y="79491"/>
                  <a:pt x="360051" y="80299"/>
                  <a:pt x="363558" y="78413"/>
                </a:cubicBezTo>
                <a:cubicBezTo>
                  <a:pt x="394848" y="63054"/>
                  <a:pt x="429106" y="62785"/>
                  <a:pt x="462285" y="58743"/>
                </a:cubicBezTo>
                <a:cubicBezTo>
                  <a:pt x="506793" y="53084"/>
                  <a:pt x="551032" y="46347"/>
                  <a:pt x="594191" y="34491"/>
                </a:cubicBezTo>
                <a:cubicBezTo>
                  <a:pt x="606060" y="31258"/>
                  <a:pt x="618738" y="29641"/>
                  <a:pt x="630067" y="25060"/>
                </a:cubicBezTo>
                <a:cubicBezTo>
                  <a:pt x="648950" y="17515"/>
                  <a:pt x="667293" y="8353"/>
                  <a:pt x="685366" y="0"/>
                </a:cubicBezTo>
                <a:cubicBezTo>
                  <a:pt x="702629" y="15359"/>
                  <a:pt x="704248" y="20749"/>
                  <a:pt x="696695" y="38533"/>
                </a:cubicBezTo>
                <a:cubicBezTo>
                  <a:pt x="695886" y="40689"/>
                  <a:pt x="694807" y="42575"/>
                  <a:pt x="693728" y="44461"/>
                </a:cubicBezTo>
                <a:cubicBezTo>
                  <a:pt x="670260" y="88114"/>
                  <a:pt x="676734" y="118024"/>
                  <a:pt x="715308" y="150629"/>
                </a:cubicBezTo>
                <a:cubicBezTo>
                  <a:pt x="741743" y="172725"/>
                  <a:pt x="767908" y="195360"/>
                  <a:pt x="793534" y="218533"/>
                </a:cubicBezTo>
                <a:cubicBezTo>
                  <a:pt x="832647" y="254102"/>
                  <a:pt x="860701" y="297216"/>
                  <a:pt x="873649" y="348683"/>
                </a:cubicBezTo>
                <a:cubicBezTo>
                  <a:pt x="885248" y="394761"/>
                  <a:pt x="884439" y="441917"/>
                  <a:pt x="863399" y="485031"/>
                </a:cubicBezTo>
                <a:cubicBezTo>
                  <a:pt x="845056" y="523025"/>
                  <a:pt x="823476" y="559941"/>
                  <a:pt x="791646" y="589312"/>
                </a:cubicBezTo>
                <a:cubicBezTo>
                  <a:pt x="787330" y="593354"/>
                  <a:pt x="783823" y="600091"/>
                  <a:pt x="783014" y="605749"/>
                </a:cubicBezTo>
                <a:cubicBezTo>
                  <a:pt x="776270" y="665031"/>
                  <a:pt x="769527" y="724582"/>
                  <a:pt x="764132" y="784133"/>
                </a:cubicBezTo>
                <a:cubicBezTo>
                  <a:pt x="760086" y="831827"/>
                  <a:pt x="758467" y="879791"/>
                  <a:pt x="754960" y="927486"/>
                </a:cubicBezTo>
                <a:cubicBezTo>
                  <a:pt x="753881" y="943384"/>
                  <a:pt x="751723" y="959822"/>
                  <a:pt x="746868" y="974911"/>
                </a:cubicBezTo>
                <a:cubicBezTo>
                  <a:pt x="744710" y="981917"/>
                  <a:pt x="735539" y="988115"/>
                  <a:pt x="727986" y="991618"/>
                </a:cubicBezTo>
                <a:cubicBezTo>
                  <a:pt x="690491" y="1009133"/>
                  <a:pt x="649759" y="1011289"/>
                  <a:pt x="609297" y="1015331"/>
                </a:cubicBezTo>
                <a:cubicBezTo>
                  <a:pt x="573421" y="1018834"/>
                  <a:pt x="537544" y="1023145"/>
                  <a:pt x="501398" y="1026109"/>
                </a:cubicBezTo>
                <a:cubicBezTo>
                  <a:pt x="466871" y="1029073"/>
                  <a:pt x="432343" y="1031768"/>
                  <a:pt x="397815" y="1033654"/>
                </a:cubicBezTo>
                <a:cubicBezTo>
                  <a:pt x="346294" y="1036349"/>
                  <a:pt x="294772" y="1038774"/>
                  <a:pt x="242981" y="1040391"/>
                </a:cubicBezTo>
                <a:cubicBezTo>
                  <a:pt x="209802" y="1041468"/>
                  <a:pt x="176623" y="1040121"/>
                  <a:pt x="143983" y="1031768"/>
                </a:cubicBezTo>
                <a:cubicBezTo>
                  <a:pt x="122673" y="1026109"/>
                  <a:pt x="109995" y="1010480"/>
                  <a:pt x="104600" y="990271"/>
                </a:cubicBezTo>
                <a:cubicBezTo>
                  <a:pt x="97857" y="965480"/>
                  <a:pt x="93541" y="939881"/>
                  <a:pt x="89495" y="914552"/>
                </a:cubicBezTo>
                <a:cubicBezTo>
                  <a:pt x="83560" y="878175"/>
                  <a:pt x="78705" y="841797"/>
                  <a:pt x="73580" y="805420"/>
                </a:cubicBezTo>
                <a:cubicBezTo>
                  <a:pt x="66566" y="757456"/>
                  <a:pt x="59283" y="709222"/>
                  <a:pt x="53349" y="660989"/>
                </a:cubicBezTo>
                <a:cubicBezTo>
                  <a:pt x="51460" y="645899"/>
                  <a:pt x="52539" y="630001"/>
                  <a:pt x="54697" y="614911"/>
                </a:cubicBezTo>
                <a:cubicBezTo>
                  <a:pt x="56316" y="603324"/>
                  <a:pt x="53618" y="595779"/>
                  <a:pt x="46335" y="587156"/>
                </a:cubicBezTo>
                <a:cubicBezTo>
                  <a:pt x="32039" y="569641"/>
                  <a:pt x="16933" y="552665"/>
                  <a:pt x="8571" y="530300"/>
                </a:cubicBezTo>
                <a:cubicBezTo>
                  <a:pt x="-3298" y="497695"/>
                  <a:pt x="-61" y="464821"/>
                  <a:pt x="2097" y="431677"/>
                </a:cubicBezTo>
                <a:cubicBezTo>
                  <a:pt x="5064" y="396108"/>
                  <a:pt x="19360" y="363234"/>
                  <a:pt x="38512" y="333863"/>
                </a:cubicBezTo>
                <a:cubicBezTo>
                  <a:pt x="51460" y="313923"/>
                  <a:pt x="69803" y="296138"/>
                  <a:pt x="89225" y="282126"/>
                </a:cubicBezTo>
                <a:cubicBezTo>
                  <a:pt x="106758" y="269461"/>
                  <a:pt x="128338" y="261378"/>
                  <a:pt x="149109" y="255180"/>
                </a:cubicBezTo>
                <a:cubicBezTo>
                  <a:pt x="164754" y="250330"/>
                  <a:pt x="182018" y="251408"/>
                  <a:pt x="200361" y="249791"/>
                </a:cubicBezTo>
                <a:close/>
                <a:moveTo>
                  <a:pt x="639239" y="70599"/>
                </a:moveTo>
                <a:cubicBezTo>
                  <a:pt x="625752" y="76797"/>
                  <a:pt x="613613" y="83533"/>
                  <a:pt x="600935" y="87844"/>
                </a:cubicBezTo>
                <a:cubicBezTo>
                  <a:pt x="550222" y="104820"/>
                  <a:pt x="496812" y="106437"/>
                  <a:pt x="444482" y="115060"/>
                </a:cubicBezTo>
                <a:cubicBezTo>
                  <a:pt x="409954" y="120719"/>
                  <a:pt x="374887" y="122335"/>
                  <a:pt x="341169" y="135270"/>
                </a:cubicBezTo>
                <a:cubicBezTo>
                  <a:pt x="303943" y="149551"/>
                  <a:pt x="269955" y="166258"/>
                  <a:pt x="248106" y="201288"/>
                </a:cubicBezTo>
                <a:cubicBezTo>
                  <a:pt x="234349" y="223114"/>
                  <a:pt x="224908" y="235779"/>
                  <a:pt x="252152" y="257605"/>
                </a:cubicBezTo>
                <a:cubicBezTo>
                  <a:pt x="259435" y="263264"/>
                  <a:pt x="263212" y="271348"/>
                  <a:pt x="259165" y="278893"/>
                </a:cubicBezTo>
                <a:cubicBezTo>
                  <a:pt x="256198" y="284551"/>
                  <a:pt x="249185" y="289402"/>
                  <a:pt x="242981" y="291557"/>
                </a:cubicBezTo>
                <a:cubicBezTo>
                  <a:pt x="229763" y="295599"/>
                  <a:pt x="215736" y="298294"/>
                  <a:pt x="201979" y="300449"/>
                </a:cubicBezTo>
                <a:cubicBezTo>
                  <a:pt x="166642" y="306108"/>
                  <a:pt x="132384" y="313923"/>
                  <a:pt x="106489" y="340599"/>
                </a:cubicBezTo>
                <a:cubicBezTo>
                  <a:pt x="92192" y="355420"/>
                  <a:pt x="74659" y="369162"/>
                  <a:pt x="66566" y="387216"/>
                </a:cubicBezTo>
                <a:cubicBezTo>
                  <a:pt x="47954" y="427635"/>
                  <a:pt x="37703" y="470749"/>
                  <a:pt x="49302" y="516288"/>
                </a:cubicBezTo>
                <a:cubicBezTo>
                  <a:pt x="55237" y="539192"/>
                  <a:pt x="66296" y="557785"/>
                  <a:pt x="85718" y="572336"/>
                </a:cubicBezTo>
                <a:cubicBezTo>
                  <a:pt x="126450" y="602785"/>
                  <a:pt x="170149" y="626228"/>
                  <a:pt x="220592" y="635659"/>
                </a:cubicBezTo>
                <a:cubicBezTo>
                  <a:pt x="255928" y="642396"/>
                  <a:pt x="291265" y="651558"/>
                  <a:pt x="327142" y="654522"/>
                </a:cubicBezTo>
                <a:cubicBezTo>
                  <a:pt x="359781" y="657486"/>
                  <a:pt x="392960" y="659642"/>
                  <a:pt x="426139" y="656947"/>
                </a:cubicBezTo>
                <a:cubicBezTo>
                  <a:pt x="450146" y="655061"/>
                  <a:pt x="474154" y="655330"/>
                  <a:pt x="498161" y="654252"/>
                </a:cubicBezTo>
                <a:cubicBezTo>
                  <a:pt x="502477" y="653983"/>
                  <a:pt x="506793" y="653174"/>
                  <a:pt x="511109" y="652097"/>
                </a:cubicBezTo>
                <a:cubicBezTo>
                  <a:pt x="522438" y="649402"/>
                  <a:pt x="533768" y="646438"/>
                  <a:pt x="545097" y="643743"/>
                </a:cubicBezTo>
                <a:cubicBezTo>
                  <a:pt x="556427" y="641049"/>
                  <a:pt x="568835" y="640779"/>
                  <a:pt x="579355" y="635929"/>
                </a:cubicBezTo>
                <a:cubicBezTo>
                  <a:pt x="605251" y="623803"/>
                  <a:pt x="629798" y="608983"/>
                  <a:pt x="658121" y="602516"/>
                </a:cubicBezTo>
                <a:cubicBezTo>
                  <a:pt x="663516" y="601168"/>
                  <a:pt x="668372" y="596857"/>
                  <a:pt x="673497" y="593624"/>
                </a:cubicBezTo>
                <a:cubicBezTo>
                  <a:pt x="685905" y="585540"/>
                  <a:pt x="697774" y="576647"/>
                  <a:pt x="710182" y="569102"/>
                </a:cubicBezTo>
                <a:cubicBezTo>
                  <a:pt x="743091" y="549162"/>
                  <a:pt x="772494" y="524641"/>
                  <a:pt x="799469" y="497695"/>
                </a:cubicBezTo>
                <a:cubicBezTo>
                  <a:pt x="808640" y="488534"/>
                  <a:pt x="816463" y="477486"/>
                  <a:pt x="822667" y="466168"/>
                </a:cubicBezTo>
                <a:cubicBezTo>
                  <a:pt x="828871" y="454581"/>
                  <a:pt x="831838" y="441378"/>
                  <a:pt x="836424" y="428983"/>
                </a:cubicBezTo>
                <a:cubicBezTo>
                  <a:pt x="849642" y="393144"/>
                  <a:pt x="843977" y="359192"/>
                  <a:pt x="826983" y="326318"/>
                </a:cubicBezTo>
                <a:cubicBezTo>
                  <a:pt x="800278" y="275390"/>
                  <a:pt x="754421" y="241707"/>
                  <a:pt x="713689" y="203713"/>
                </a:cubicBezTo>
                <a:cubicBezTo>
                  <a:pt x="676734" y="169222"/>
                  <a:pt x="645173" y="132575"/>
                  <a:pt x="642476" y="78952"/>
                </a:cubicBezTo>
                <a:cubicBezTo>
                  <a:pt x="641397" y="76527"/>
                  <a:pt x="640048" y="73832"/>
                  <a:pt x="639239" y="70599"/>
                </a:cubicBezTo>
                <a:close/>
                <a:moveTo>
                  <a:pt x="94620" y="633504"/>
                </a:moveTo>
                <a:cubicBezTo>
                  <a:pt x="96508" y="645630"/>
                  <a:pt x="97317" y="652636"/>
                  <a:pt x="98666" y="659642"/>
                </a:cubicBezTo>
                <a:cubicBezTo>
                  <a:pt x="102982" y="682815"/>
                  <a:pt x="108107" y="705989"/>
                  <a:pt x="112153" y="729163"/>
                </a:cubicBezTo>
                <a:cubicBezTo>
                  <a:pt x="119167" y="770660"/>
                  <a:pt x="125641" y="812157"/>
                  <a:pt x="132115" y="853384"/>
                </a:cubicBezTo>
                <a:cubicBezTo>
                  <a:pt x="133463" y="861738"/>
                  <a:pt x="136700" y="868205"/>
                  <a:pt x="144523" y="873055"/>
                </a:cubicBezTo>
                <a:cubicBezTo>
                  <a:pt x="173656" y="890839"/>
                  <a:pt x="215736" y="888145"/>
                  <a:pt x="244869" y="865241"/>
                </a:cubicBezTo>
                <a:cubicBezTo>
                  <a:pt x="242981" y="858504"/>
                  <a:pt x="240823" y="851768"/>
                  <a:pt x="239474" y="844492"/>
                </a:cubicBezTo>
                <a:cubicBezTo>
                  <a:pt x="233000" y="811887"/>
                  <a:pt x="240553" y="782516"/>
                  <a:pt x="265100" y="759612"/>
                </a:cubicBezTo>
                <a:cubicBezTo>
                  <a:pt x="281015" y="744791"/>
                  <a:pt x="300976" y="739402"/>
                  <a:pt x="322556" y="748025"/>
                </a:cubicBezTo>
                <a:cubicBezTo>
                  <a:pt x="342787" y="756109"/>
                  <a:pt x="351149" y="772546"/>
                  <a:pt x="353577" y="792755"/>
                </a:cubicBezTo>
                <a:cubicBezTo>
                  <a:pt x="355465" y="809462"/>
                  <a:pt x="352228" y="825630"/>
                  <a:pt x="343326" y="839642"/>
                </a:cubicBezTo>
                <a:cubicBezTo>
                  <a:pt x="333076" y="856348"/>
                  <a:pt x="320937" y="871708"/>
                  <a:pt x="310148" y="887067"/>
                </a:cubicBezTo>
                <a:cubicBezTo>
                  <a:pt x="318510" y="903235"/>
                  <a:pt x="331997" y="907277"/>
                  <a:pt x="347373" y="909702"/>
                </a:cubicBezTo>
                <a:cubicBezTo>
                  <a:pt x="368143" y="912935"/>
                  <a:pt x="387565" y="912127"/>
                  <a:pt x="408066" y="905929"/>
                </a:cubicBezTo>
                <a:cubicBezTo>
                  <a:pt x="431803" y="898654"/>
                  <a:pt x="451495" y="885989"/>
                  <a:pt x="471726" y="872785"/>
                </a:cubicBezTo>
                <a:cubicBezTo>
                  <a:pt x="440705" y="824282"/>
                  <a:pt x="461206" y="772546"/>
                  <a:pt x="488181" y="750450"/>
                </a:cubicBezTo>
                <a:cubicBezTo>
                  <a:pt x="504905" y="736707"/>
                  <a:pt x="526485" y="733743"/>
                  <a:pt x="545906" y="743444"/>
                </a:cubicBezTo>
                <a:cubicBezTo>
                  <a:pt x="565328" y="753145"/>
                  <a:pt x="576658" y="772007"/>
                  <a:pt x="572611" y="794642"/>
                </a:cubicBezTo>
                <a:cubicBezTo>
                  <a:pt x="569644" y="811079"/>
                  <a:pt x="562631" y="826708"/>
                  <a:pt x="556966" y="842606"/>
                </a:cubicBezTo>
                <a:cubicBezTo>
                  <a:pt x="554538" y="849073"/>
                  <a:pt x="550492" y="855001"/>
                  <a:pt x="545637" y="863354"/>
                </a:cubicBezTo>
                <a:cubicBezTo>
                  <a:pt x="579625" y="861199"/>
                  <a:pt x="609297" y="853923"/>
                  <a:pt x="636002" y="839372"/>
                </a:cubicBezTo>
                <a:cubicBezTo>
                  <a:pt x="656503" y="828324"/>
                  <a:pt x="673227" y="811079"/>
                  <a:pt x="692109" y="796797"/>
                </a:cubicBezTo>
                <a:cubicBezTo>
                  <a:pt x="699932" y="790869"/>
                  <a:pt x="708564" y="785749"/>
                  <a:pt x="719084" y="779013"/>
                </a:cubicBezTo>
                <a:cubicBezTo>
                  <a:pt x="726097" y="732127"/>
                  <a:pt x="733650" y="681737"/>
                  <a:pt x="741743" y="628115"/>
                </a:cubicBezTo>
                <a:cubicBezTo>
                  <a:pt x="719354" y="639432"/>
                  <a:pt x="699123" y="646977"/>
                  <a:pt x="681859" y="658833"/>
                </a:cubicBezTo>
                <a:cubicBezTo>
                  <a:pt x="662437" y="672306"/>
                  <a:pt x="641127" y="680121"/>
                  <a:pt x="619278" y="685779"/>
                </a:cubicBezTo>
                <a:cubicBezTo>
                  <a:pt x="586638" y="694133"/>
                  <a:pt x="554538" y="703833"/>
                  <a:pt x="520280" y="706258"/>
                </a:cubicBezTo>
                <a:cubicBezTo>
                  <a:pt x="493306" y="708414"/>
                  <a:pt x="466331" y="710300"/>
                  <a:pt x="439356" y="709761"/>
                </a:cubicBezTo>
                <a:cubicBezTo>
                  <a:pt x="407796" y="709222"/>
                  <a:pt x="376505" y="705450"/>
                  <a:pt x="344945" y="703294"/>
                </a:cubicBezTo>
                <a:cubicBezTo>
                  <a:pt x="340629" y="703025"/>
                  <a:pt x="336043" y="702755"/>
                  <a:pt x="331727" y="702486"/>
                </a:cubicBezTo>
                <a:cubicBezTo>
                  <a:pt x="312036" y="700600"/>
                  <a:pt x="291805" y="700600"/>
                  <a:pt x="272653" y="696558"/>
                </a:cubicBezTo>
                <a:cubicBezTo>
                  <a:pt x="243790" y="690360"/>
                  <a:pt x="216006" y="680390"/>
                  <a:pt x="187413" y="673923"/>
                </a:cubicBezTo>
                <a:cubicBezTo>
                  <a:pt x="166912" y="669342"/>
                  <a:pt x="148030" y="662336"/>
                  <a:pt x="130226" y="651288"/>
                </a:cubicBezTo>
                <a:cubicBezTo>
                  <a:pt x="119976" y="645630"/>
                  <a:pt x="109186" y="641049"/>
                  <a:pt x="94620" y="633504"/>
                </a:cubicBezTo>
                <a:close/>
                <a:moveTo>
                  <a:pt x="705597" y="826977"/>
                </a:moveTo>
                <a:cubicBezTo>
                  <a:pt x="701281" y="830749"/>
                  <a:pt x="697774" y="833444"/>
                  <a:pt x="695076" y="836408"/>
                </a:cubicBezTo>
                <a:cubicBezTo>
                  <a:pt x="658930" y="876289"/>
                  <a:pt x="616310" y="904043"/>
                  <a:pt x="561552" y="910780"/>
                </a:cubicBezTo>
                <a:cubicBezTo>
                  <a:pt x="548064" y="912396"/>
                  <a:pt x="535386" y="914013"/>
                  <a:pt x="522708" y="907007"/>
                </a:cubicBezTo>
                <a:cubicBezTo>
                  <a:pt x="513537" y="901887"/>
                  <a:pt x="505175" y="903504"/>
                  <a:pt x="496273" y="909971"/>
                </a:cubicBezTo>
                <a:cubicBezTo>
                  <a:pt x="466871" y="931528"/>
                  <a:pt x="435310" y="947157"/>
                  <a:pt x="398085" y="952277"/>
                </a:cubicBezTo>
                <a:cubicBezTo>
                  <a:pt x="373538" y="955510"/>
                  <a:pt x="351149" y="953354"/>
                  <a:pt x="329300" y="942576"/>
                </a:cubicBezTo>
                <a:cubicBezTo>
                  <a:pt x="310957" y="933414"/>
                  <a:pt x="292614" y="923983"/>
                  <a:pt x="271844" y="913205"/>
                </a:cubicBezTo>
                <a:cubicBezTo>
                  <a:pt x="232460" y="934223"/>
                  <a:pt x="189301" y="939342"/>
                  <a:pt x="141016" y="914821"/>
                </a:cubicBezTo>
                <a:cubicBezTo>
                  <a:pt x="145602" y="942845"/>
                  <a:pt x="149378" y="966289"/>
                  <a:pt x="153694" y="992157"/>
                </a:cubicBezTo>
                <a:cubicBezTo>
                  <a:pt x="172846" y="992157"/>
                  <a:pt x="189571" y="992965"/>
                  <a:pt x="206565" y="991887"/>
                </a:cubicBezTo>
                <a:cubicBezTo>
                  <a:pt x="240553" y="990001"/>
                  <a:pt x="274271" y="985420"/>
                  <a:pt x="308259" y="984881"/>
                </a:cubicBezTo>
                <a:cubicBezTo>
                  <a:pt x="368143" y="984073"/>
                  <a:pt x="427757" y="980301"/>
                  <a:pt x="487102" y="973295"/>
                </a:cubicBezTo>
                <a:cubicBezTo>
                  <a:pt x="528103" y="968444"/>
                  <a:pt x="569374" y="964672"/>
                  <a:pt x="610646" y="962786"/>
                </a:cubicBezTo>
                <a:cubicBezTo>
                  <a:pt x="632225" y="961708"/>
                  <a:pt x="652996" y="959283"/>
                  <a:pt x="673766" y="953085"/>
                </a:cubicBezTo>
                <a:cubicBezTo>
                  <a:pt x="688872" y="948504"/>
                  <a:pt x="695346" y="939881"/>
                  <a:pt x="696965" y="925061"/>
                </a:cubicBezTo>
                <a:cubicBezTo>
                  <a:pt x="699932" y="895151"/>
                  <a:pt x="703708" y="865241"/>
                  <a:pt x="707215" y="835061"/>
                </a:cubicBezTo>
                <a:cubicBezTo>
                  <a:pt x="707215" y="833175"/>
                  <a:pt x="706406" y="831288"/>
                  <a:pt x="705597" y="826977"/>
                </a:cubicBezTo>
                <a:close/>
                <a:moveTo>
                  <a:pt x="539163" y="774971"/>
                </a:moveTo>
                <a:cubicBezTo>
                  <a:pt x="508412" y="779013"/>
                  <a:pt x="491148" y="814043"/>
                  <a:pt x="504096" y="842606"/>
                </a:cubicBezTo>
                <a:cubicBezTo>
                  <a:pt x="524866" y="824552"/>
                  <a:pt x="538084" y="803803"/>
                  <a:pt x="539163" y="774971"/>
                </a:cubicBezTo>
                <a:close/>
                <a:moveTo>
                  <a:pt x="309878" y="788714"/>
                </a:moveTo>
                <a:cubicBezTo>
                  <a:pt x="296391" y="801378"/>
                  <a:pt x="284791" y="815121"/>
                  <a:pt x="286949" y="835330"/>
                </a:cubicBezTo>
                <a:cubicBezTo>
                  <a:pt x="296930" y="821049"/>
                  <a:pt x="309878" y="808115"/>
                  <a:pt x="309878" y="788714"/>
                </a:cubicBezTo>
                <a:close/>
                <a:moveTo>
                  <a:pt x="413461" y="239012"/>
                </a:moveTo>
                <a:cubicBezTo>
                  <a:pt x="413461" y="230928"/>
                  <a:pt x="412651" y="222845"/>
                  <a:pt x="413730" y="214761"/>
                </a:cubicBezTo>
                <a:cubicBezTo>
                  <a:pt x="416158" y="191048"/>
                  <a:pt x="429646" y="174880"/>
                  <a:pt x="449607" y="163024"/>
                </a:cubicBezTo>
                <a:cubicBezTo>
                  <a:pt x="452844" y="161138"/>
                  <a:pt x="456081" y="159252"/>
                  <a:pt x="459048" y="157365"/>
                </a:cubicBezTo>
                <a:cubicBezTo>
                  <a:pt x="480897" y="143084"/>
                  <a:pt x="498431" y="144701"/>
                  <a:pt x="514076" y="165449"/>
                </a:cubicBezTo>
                <a:cubicBezTo>
                  <a:pt x="523248" y="177575"/>
                  <a:pt x="529991" y="180000"/>
                  <a:pt x="544827" y="174880"/>
                </a:cubicBezTo>
                <a:cubicBezTo>
                  <a:pt x="562361" y="168952"/>
                  <a:pt x="582053" y="170300"/>
                  <a:pt x="595810" y="186737"/>
                </a:cubicBezTo>
                <a:cubicBezTo>
                  <a:pt x="609027" y="202635"/>
                  <a:pt x="610376" y="221767"/>
                  <a:pt x="600395" y="238473"/>
                </a:cubicBezTo>
                <a:cubicBezTo>
                  <a:pt x="589336" y="257336"/>
                  <a:pt x="576388" y="275659"/>
                  <a:pt x="560473" y="290479"/>
                </a:cubicBezTo>
                <a:cubicBezTo>
                  <a:pt x="540781" y="309072"/>
                  <a:pt x="518392" y="324970"/>
                  <a:pt x="492497" y="334941"/>
                </a:cubicBezTo>
                <a:cubicBezTo>
                  <a:pt x="466601" y="345180"/>
                  <a:pt x="458508" y="342485"/>
                  <a:pt x="438817" y="323084"/>
                </a:cubicBezTo>
                <a:cubicBezTo>
                  <a:pt x="417507" y="302066"/>
                  <a:pt x="415619" y="276467"/>
                  <a:pt x="414270" y="249791"/>
                </a:cubicBezTo>
                <a:cubicBezTo>
                  <a:pt x="414000" y="246018"/>
                  <a:pt x="414270" y="242515"/>
                  <a:pt x="414270" y="238743"/>
                </a:cubicBezTo>
                <a:cubicBezTo>
                  <a:pt x="414270" y="239012"/>
                  <a:pt x="413730" y="239012"/>
                  <a:pt x="413461" y="239012"/>
                </a:cubicBezTo>
                <a:close/>
                <a:moveTo>
                  <a:pt x="462285" y="299911"/>
                </a:moveTo>
                <a:cubicBezTo>
                  <a:pt x="483595" y="286437"/>
                  <a:pt x="503286" y="277006"/>
                  <a:pt x="518932" y="263264"/>
                </a:cubicBezTo>
                <a:cubicBezTo>
                  <a:pt x="534577" y="249791"/>
                  <a:pt x="557506" y="242246"/>
                  <a:pt x="564519" y="213413"/>
                </a:cubicBezTo>
                <a:cubicBezTo>
                  <a:pt x="553729" y="218264"/>
                  <a:pt x="546446" y="220689"/>
                  <a:pt x="539702" y="224461"/>
                </a:cubicBezTo>
                <a:cubicBezTo>
                  <a:pt x="534038" y="227695"/>
                  <a:pt x="529452" y="232815"/>
                  <a:pt x="524057" y="236587"/>
                </a:cubicBezTo>
                <a:cubicBezTo>
                  <a:pt x="508412" y="247635"/>
                  <a:pt x="498701" y="245479"/>
                  <a:pt x="491687" y="227964"/>
                </a:cubicBezTo>
                <a:cubicBezTo>
                  <a:pt x="487641" y="217725"/>
                  <a:pt x="486023" y="206677"/>
                  <a:pt x="483325" y="196168"/>
                </a:cubicBezTo>
                <a:cubicBezTo>
                  <a:pt x="468489" y="198593"/>
                  <a:pt x="460936" y="205330"/>
                  <a:pt x="457969" y="218264"/>
                </a:cubicBezTo>
                <a:cubicBezTo>
                  <a:pt x="451765" y="244132"/>
                  <a:pt x="455271" y="269192"/>
                  <a:pt x="462285" y="299911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4"/>
          <p:cNvSpPr txBox="1"/>
          <p:nvPr/>
        </p:nvSpPr>
        <p:spPr>
          <a:xfrm>
            <a:off x="423700" y="1214225"/>
            <a:ext cx="266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3" name="Google Shape;333;p34"/>
          <p:cNvSpPr/>
          <p:nvPr/>
        </p:nvSpPr>
        <p:spPr>
          <a:xfrm rot="-1647485">
            <a:off x="6149496" y="3857888"/>
            <a:ext cx="416835" cy="835798"/>
          </a:xfrm>
          <a:custGeom>
            <a:rect b="b" l="l" r="r" t="t"/>
            <a:pathLst>
              <a:path extrusionOk="0" h="1544335" w="446982">
                <a:moveTo>
                  <a:pt x="173710" y="634883"/>
                </a:moveTo>
                <a:cubicBezTo>
                  <a:pt x="170603" y="634613"/>
                  <a:pt x="167902" y="634477"/>
                  <a:pt x="165335" y="634207"/>
                </a:cubicBezTo>
                <a:cubicBezTo>
                  <a:pt x="154663" y="632992"/>
                  <a:pt x="149395" y="625967"/>
                  <a:pt x="151421" y="615431"/>
                </a:cubicBezTo>
                <a:cubicBezTo>
                  <a:pt x="153988" y="601922"/>
                  <a:pt x="156825" y="588549"/>
                  <a:pt x="159797" y="574365"/>
                </a:cubicBezTo>
                <a:cubicBezTo>
                  <a:pt x="151421" y="569907"/>
                  <a:pt x="142776" y="564639"/>
                  <a:pt x="133590" y="560721"/>
                </a:cubicBezTo>
                <a:cubicBezTo>
                  <a:pt x="116164" y="553292"/>
                  <a:pt x="102116" y="541134"/>
                  <a:pt x="88067" y="529112"/>
                </a:cubicBezTo>
                <a:cubicBezTo>
                  <a:pt x="70371" y="513982"/>
                  <a:pt x="55106" y="496691"/>
                  <a:pt x="43084" y="476834"/>
                </a:cubicBezTo>
                <a:cubicBezTo>
                  <a:pt x="32682" y="459678"/>
                  <a:pt x="23767" y="441847"/>
                  <a:pt x="17418" y="422530"/>
                </a:cubicBezTo>
                <a:cubicBezTo>
                  <a:pt x="9043" y="397134"/>
                  <a:pt x="5800" y="371198"/>
                  <a:pt x="3639" y="344857"/>
                </a:cubicBezTo>
                <a:cubicBezTo>
                  <a:pt x="2558" y="332294"/>
                  <a:pt x="262" y="319866"/>
                  <a:pt x="127" y="307303"/>
                </a:cubicBezTo>
                <a:cubicBezTo>
                  <a:pt x="-413" y="271911"/>
                  <a:pt x="532" y="236519"/>
                  <a:pt x="7692" y="201667"/>
                </a:cubicBezTo>
                <a:cubicBezTo>
                  <a:pt x="11204" y="184782"/>
                  <a:pt x="15797" y="168166"/>
                  <a:pt x="24847" y="152767"/>
                </a:cubicBezTo>
                <a:cubicBezTo>
                  <a:pt x="30116" y="143581"/>
                  <a:pt x="33763" y="133179"/>
                  <a:pt x="39572" y="124264"/>
                </a:cubicBezTo>
                <a:cubicBezTo>
                  <a:pt x="45921" y="114538"/>
                  <a:pt x="52810" y="105217"/>
                  <a:pt x="59429" y="95626"/>
                </a:cubicBezTo>
                <a:cubicBezTo>
                  <a:pt x="61185" y="92924"/>
                  <a:pt x="62266" y="89682"/>
                  <a:pt x="64157" y="87116"/>
                </a:cubicBezTo>
                <a:cubicBezTo>
                  <a:pt x="72802" y="74958"/>
                  <a:pt x="82258" y="63206"/>
                  <a:pt x="94011" y="54155"/>
                </a:cubicBezTo>
                <a:cubicBezTo>
                  <a:pt x="105087" y="45645"/>
                  <a:pt x="117650" y="39026"/>
                  <a:pt x="129538" y="31731"/>
                </a:cubicBezTo>
                <a:cubicBezTo>
                  <a:pt x="133320" y="29435"/>
                  <a:pt x="137238" y="26868"/>
                  <a:pt x="141425" y="25517"/>
                </a:cubicBezTo>
                <a:cubicBezTo>
                  <a:pt x="159526" y="19709"/>
                  <a:pt x="175601" y="8362"/>
                  <a:pt x="194648" y="4984"/>
                </a:cubicBezTo>
                <a:cubicBezTo>
                  <a:pt x="214100" y="1607"/>
                  <a:pt x="233418" y="-1905"/>
                  <a:pt x="253275" y="1202"/>
                </a:cubicBezTo>
                <a:cubicBezTo>
                  <a:pt x="260029" y="2283"/>
                  <a:pt x="266918" y="1607"/>
                  <a:pt x="273673" y="2283"/>
                </a:cubicBezTo>
                <a:cubicBezTo>
                  <a:pt x="281643" y="3093"/>
                  <a:pt x="289478" y="4444"/>
                  <a:pt x="297447" y="5795"/>
                </a:cubicBezTo>
                <a:cubicBezTo>
                  <a:pt x="305417" y="7146"/>
                  <a:pt x="313523" y="7821"/>
                  <a:pt x="321087" y="10118"/>
                </a:cubicBezTo>
                <a:cubicBezTo>
                  <a:pt x="333245" y="13900"/>
                  <a:pt x="345808" y="16602"/>
                  <a:pt x="357290" y="22816"/>
                </a:cubicBezTo>
                <a:cubicBezTo>
                  <a:pt x="373230" y="31326"/>
                  <a:pt x="388224" y="41187"/>
                  <a:pt x="400247" y="54560"/>
                </a:cubicBezTo>
                <a:cubicBezTo>
                  <a:pt x="411459" y="66988"/>
                  <a:pt x="421590" y="80361"/>
                  <a:pt x="428885" y="95761"/>
                </a:cubicBezTo>
                <a:cubicBezTo>
                  <a:pt x="435098" y="108999"/>
                  <a:pt x="437935" y="123048"/>
                  <a:pt x="440772" y="137097"/>
                </a:cubicBezTo>
                <a:cubicBezTo>
                  <a:pt x="443068" y="149119"/>
                  <a:pt x="445365" y="161277"/>
                  <a:pt x="446175" y="173435"/>
                </a:cubicBezTo>
                <a:cubicBezTo>
                  <a:pt x="447256" y="188699"/>
                  <a:pt x="446986" y="203964"/>
                  <a:pt x="446851" y="219228"/>
                </a:cubicBezTo>
                <a:cubicBezTo>
                  <a:pt x="446851" y="227874"/>
                  <a:pt x="446716" y="236789"/>
                  <a:pt x="445230" y="245164"/>
                </a:cubicBezTo>
                <a:cubicBezTo>
                  <a:pt x="441988" y="262860"/>
                  <a:pt x="437935" y="280286"/>
                  <a:pt x="433748" y="297847"/>
                </a:cubicBezTo>
                <a:cubicBezTo>
                  <a:pt x="430370" y="312436"/>
                  <a:pt x="426993" y="327026"/>
                  <a:pt x="422536" y="341344"/>
                </a:cubicBezTo>
                <a:cubicBezTo>
                  <a:pt x="417808" y="357014"/>
                  <a:pt x="411999" y="372414"/>
                  <a:pt x="406461" y="387949"/>
                </a:cubicBezTo>
                <a:cubicBezTo>
                  <a:pt x="404029" y="394703"/>
                  <a:pt x="400787" y="401187"/>
                  <a:pt x="398355" y="407806"/>
                </a:cubicBezTo>
                <a:cubicBezTo>
                  <a:pt x="391601" y="426177"/>
                  <a:pt x="382010" y="442928"/>
                  <a:pt x="370798" y="458868"/>
                </a:cubicBezTo>
                <a:cubicBezTo>
                  <a:pt x="363639" y="469134"/>
                  <a:pt x="357425" y="480076"/>
                  <a:pt x="350536" y="490478"/>
                </a:cubicBezTo>
                <a:cubicBezTo>
                  <a:pt x="339459" y="506958"/>
                  <a:pt x="325815" y="521277"/>
                  <a:pt x="311226" y="534650"/>
                </a:cubicBezTo>
                <a:cubicBezTo>
                  <a:pt x="308524" y="537082"/>
                  <a:pt x="305823" y="539513"/>
                  <a:pt x="302716" y="541134"/>
                </a:cubicBezTo>
                <a:cubicBezTo>
                  <a:pt x="285695" y="550590"/>
                  <a:pt x="269080" y="560721"/>
                  <a:pt x="250573" y="566935"/>
                </a:cubicBezTo>
                <a:cubicBezTo>
                  <a:pt x="239902" y="570583"/>
                  <a:pt x="229500" y="574905"/>
                  <a:pt x="217613" y="579363"/>
                </a:cubicBezTo>
                <a:cubicBezTo>
                  <a:pt x="216667" y="591791"/>
                  <a:pt x="215586" y="605705"/>
                  <a:pt x="214506" y="619618"/>
                </a:cubicBezTo>
                <a:cubicBezTo>
                  <a:pt x="214236" y="622590"/>
                  <a:pt x="214506" y="625697"/>
                  <a:pt x="214100" y="628669"/>
                </a:cubicBezTo>
                <a:cubicBezTo>
                  <a:pt x="213290" y="635018"/>
                  <a:pt x="210994" y="637179"/>
                  <a:pt x="204645" y="637044"/>
                </a:cubicBezTo>
                <a:cubicBezTo>
                  <a:pt x="199241" y="636909"/>
                  <a:pt x="193973" y="636369"/>
                  <a:pt x="187489" y="635828"/>
                </a:cubicBezTo>
                <a:cubicBezTo>
                  <a:pt x="186678" y="640421"/>
                  <a:pt x="185733" y="645014"/>
                  <a:pt x="185057" y="649607"/>
                </a:cubicBezTo>
                <a:cubicBezTo>
                  <a:pt x="182221" y="670680"/>
                  <a:pt x="179384" y="691753"/>
                  <a:pt x="176952" y="712826"/>
                </a:cubicBezTo>
                <a:cubicBezTo>
                  <a:pt x="174656" y="733359"/>
                  <a:pt x="173035" y="754297"/>
                  <a:pt x="176682" y="774695"/>
                </a:cubicBezTo>
                <a:cubicBezTo>
                  <a:pt x="179654" y="790770"/>
                  <a:pt x="185192" y="806440"/>
                  <a:pt x="189785" y="822245"/>
                </a:cubicBezTo>
                <a:cubicBezTo>
                  <a:pt x="191406" y="828053"/>
                  <a:pt x="193973" y="833457"/>
                  <a:pt x="195864" y="839130"/>
                </a:cubicBezTo>
                <a:cubicBezTo>
                  <a:pt x="202753" y="860203"/>
                  <a:pt x="212074" y="880331"/>
                  <a:pt x="221125" y="900594"/>
                </a:cubicBezTo>
                <a:cubicBezTo>
                  <a:pt x="226123" y="911806"/>
                  <a:pt x="229635" y="923558"/>
                  <a:pt x="234228" y="934905"/>
                </a:cubicBezTo>
                <a:cubicBezTo>
                  <a:pt x="237335" y="942605"/>
                  <a:pt x="241387" y="950034"/>
                  <a:pt x="244494" y="957869"/>
                </a:cubicBezTo>
                <a:cubicBezTo>
                  <a:pt x="255031" y="984751"/>
                  <a:pt x="262731" y="1012579"/>
                  <a:pt x="263811" y="1041487"/>
                </a:cubicBezTo>
                <a:cubicBezTo>
                  <a:pt x="264217" y="1054725"/>
                  <a:pt x="260705" y="1068098"/>
                  <a:pt x="259084" y="1081472"/>
                </a:cubicBezTo>
                <a:cubicBezTo>
                  <a:pt x="256922" y="1099303"/>
                  <a:pt x="247601" y="1114702"/>
                  <a:pt x="241387" y="1131048"/>
                </a:cubicBezTo>
                <a:cubicBezTo>
                  <a:pt x="236795" y="1143205"/>
                  <a:pt x="229095" y="1154282"/>
                  <a:pt x="222881" y="1165764"/>
                </a:cubicBezTo>
                <a:cubicBezTo>
                  <a:pt x="220720" y="1169682"/>
                  <a:pt x="218558" y="1173599"/>
                  <a:pt x="216127" y="1177381"/>
                </a:cubicBezTo>
                <a:cubicBezTo>
                  <a:pt x="203024" y="1196969"/>
                  <a:pt x="190461" y="1216826"/>
                  <a:pt x="175331" y="1234927"/>
                </a:cubicBezTo>
                <a:cubicBezTo>
                  <a:pt x="157230" y="1256811"/>
                  <a:pt x="139264" y="1278830"/>
                  <a:pt x="122648" y="1301794"/>
                </a:cubicBezTo>
                <a:cubicBezTo>
                  <a:pt x="112247" y="1316248"/>
                  <a:pt x="104412" y="1332458"/>
                  <a:pt x="95361" y="1347858"/>
                </a:cubicBezTo>
                <a:cubicBezTo>
                  <a:pt x="93605" y="1350965"/>
                  <a:pt x="91849" y="1354072"/>
                  <a:pt x="90093" y="1357314"/>
                </a:cubicBezTo>
                <a:cubicBezTo>
                  <a:pt x="87662" y="1362042"/>
                  <a:pt x="84960" y="1366770"/>
                  <a:pt x="83204" y="1371633"/>
                </a:cubicBezTo>
                <a:cubicBezTo>
                  <a:pt x="76855" y="1389059"/>
                  <a:pt x="69695" y="1406349"/>
                  <a:pt x="65102" y="1424181"/>
                </a:cubicBezTo>
                <a:cubicBezTo>
                  <a:pt x="60239" y="1443227"/>
                  <a:pt x="57538" y="1462950"/>
                  <a:pt x="54431" y="1482402"/>
                </a:cubicBezTo>
                <a:cubicBezTo>
                  <a:pt x="52810" y="1492398"/>
                  <a:pt x="52269" y="1502665"/>
                  <a:pt x="51999" y="1512931"/>
                </a:cubicBezTo>
                <a:cubicBezTo>
                  <a:pt x="51729" y="1520631"/>
                  <a:pt x="52675" y="1528331"/>
                  <a:pt x="53215" y="1536166"/>
                </a:cubicBezTo>
                <a:cubicBezTo>
                  <a:pt x="53350" y="1537381"/>
                  <a:pt x="54026" y="1538597"/>
                  <a:pt x="53755" y="1539678"/>
                </a:cubicBezTo>
                <a:cubicBezTo>
                  <a:pt x="53350" y="1541299"/>
                  <a:pt x="52540" y="1543325"/>
                  <a:pt x="51324" y="1544000"/>
                </a:cubicBezTo>
                <a:cubicBezTo>
                  <a:pt x="50108" y="1544676"/>
                  <a:pt x="47271" y="1544271"/>
                  <a:pt x="46596" y="1543325"/>
                </a:cubicBezTo>
                <a:cubicBezTo>
                  <a:pt x="44435" y="1540623"/>
                  <a:pt x="42408" y="1537516"/>
                  <a:pt x="41328" y="1534139"/>
                </a:cubicBezTo>
                <a:cubicBezTo>
                  <a:pt x="37140" y="1520496"/>
                  <a:pt x="37410" y="1506177"/>
                  <a:pt x="37815" y="1492128"/>
                </a:cubicBezTo>
                <a:cubicBezTo>
                  <a:pt x="38761" y="1463895"/>
                  <a:pt x="42003" y="1436068"/>
                  <a:pt x="49163" y="1408646"/>
                </a:cubicBezTo>
                <a:cubicBezTo>
                  <a:pt x="53620" y="1391760"/>
                  <a:pt x="59294" y="1375415"/>
                  <a:pt x="66453" y="1359610"/>
                </a:cubicBezTo>
                <a:cubicBezTo>
                  <a:pt x="75774" y="1338942"/>
                  <a:pt x="86851" y="1319220"/>
                  <a:pt x="99144" y="1300038"/>
                </a:cubicBezTo>
                <a:cubicBezTo>
                  <a:pt x="109815" y="1283423"/>
                  <a:pt x="121568" y="1267753"/>
                  <a:pt x="134131" y="1252488"/>
                </a:cubicBezTo>
                <a:cubicBezTo>
                  <a:pt x="140615" y="1244653"/>
                  <a:pt x="146558" y="1236278"/>
                  <a:pt x="152772" y="1228308"/>
                </a:cubicBezTo>
                <a:cubicBezTo>
                  <a:pt x="161553" y="1217096"/>
                  <a:pt x="170738" y="1206019"/>
                  <a:pt x="179384" y="1194537"/>
                </a:cubicBezTo>
                <a:cubicBezTo>
                  <a:pt x="193027" y="1176436"/>
                  <a:pt x="205590" y="1157659"/>
                  <a:pt x="215451" y="1137126"/>
                </a:cubicBezTo>
                <a:cubicBezTo>
                  <a:pt x="218964" y="1129832"/>
                  <a:pt x="222611" y="1122672"/>
                  <a:pt x="226933" y="1115918"/>
                </a:cubicBezTo>
                <a:cubicBezTo>
                  <a:pt x="232337" y="1107138"/>
                  <a:pt x="235579" y="1097682"/>
                  <a:pt x="238010" y="1087821"/>
                </a:cubicBezTo>
                <a:cubicBezTo>
                  <a:pt x="239631" y="1080931"/>
                  <a:pt x="242063" y="1074177"/>
                  <a:pt x="243819" y="1067153"/>
                </a:cubicBezTo>
                <a:cubicBezTo>
                  <a:pt x="248682" y="1048511"/>
                  <a:pt x="246791" y="1029734"/>
                  <a:pt x="243549" y="1011093"/>
                </a:cubicBezTo>
                <a:cubicBezTo>
                  <a:pt x="239226" y="986777"/>
                  <a:pt x="229230" y="964218"/>
                  <a:pt x="220990" y="941119"/>
                </a:cubicBezTo>
                <a:cubicBezTo>
                  <a:pt x="215451" y="925719"/>
                  <a:pt x="207211" y="911265"/>
                  <a:pt x="200862" y="896001"/>
                </a:cubicBezTo>
                <a:cubicBezTo>
                  <a:pt x="191676" y="873847"/>
                  <a:pt x="182221" y="851828"/>
                  <a:pt x="174386" y="829134"/>
                </a:cubicBezTo>
                <a:cubicBezTo>
                  <a:pt x="166956" y="807656"/>
                  <a:pt x="161418" y="785502"/>
                  <a:pt x="159797" y="762672"/>
                </a:cubicBezTo>
                <a:cubicBezTo>
                  <a:pt x="159256" y="754297"/>
                  <a:pt x="159661" y="745922"/>
                  <a:pt x="160202" y="737547"/>
                </a:cubicBezTo>
                <a:cubicBezTo>
                  <a:pt x="160877" y="727416"/>
                  <a:pt x="161553" y="717284"/>
                  <a:pt x="163039" y="707153"/>
                </a:cubicBezTo>
                <a:cubicBezTo>
                  <a:pt x="166281" y="685539"/>
                  <a:pt x="170063" y="664061"/>
                  <a:pt x="173710" y="642447"/>
                </a:cubicBezTo>
                <a:cubicBezTo>
                  <a:pt x="173170" y="640016"/>
                  <a:pt x="173440" y="637719"/>
                  <a:pt x="173710" y="634883"/>
                </a:cubicBezTo>
                <a:close/>
                <a:moveTo>
                  <a:pt x="180735" y="564099"/>
                </a:moveTo>
                <a:cubicBezTo>
                  <a:pt x="198701" y="565855"/>
                  <a:pt x="215181" y="564369"/>
                  <a:pt x="231661" y="558290"/>
                </a:cubicBezTo>
                <a:cubicBezTo>
                  <a:pt x="244494" y="553427"/>
                  <a:pt x="256247" y="546538"/>
                  <a:pt x="268945" y="541269"/>
                </a:cubicBezTo>
                <a:cubicBezTo>
                  <a:pt x="273808" y="539243"/>
                  <a:pt x="279211" y="537487"/>
                  <a:pt x="283264" y="534245"/>
                </a:cubicBezTo>
                <a:cubicBezTo>
                  <a:pt x="297312" y="523168"/>
                  <a:pt x="311091" y="511416"/>
                  <a:pt x="321628" y="496691"/>
                </a:cubicBezTo>
                <a:cubicBezTo>
                  <a:pt x="335001" y="478050"/>
                  <a:pt x="347969" y="459003"/>
                  <a:pt x="360667" y="439821"/>
                </a:cubicBezTo>
                <a:cubicBezTo>
                  <a:pt x="366881" y="430365"/>
                  <a:pt x="372689" y="420369"/>
                  <a:pt x="377417" y="410102"/>
                </a:cubicBezTo>
                <a:cubicBezTo>
                  <a:pt x="383901" y="396054"/>
                  <a:pt x="389845" y="381600"/>
                  <a:pt x="395113" y="367010"/>
                </a:cubicBezTo>
                <a:cubicBezTo>
                  <a:pt x="400652" y="351881"/>
                  <a:pt x="405380" y="336481"/>
                  <a:pt x="410108" y="321082"/>
                </a:cubicBezTo>
                <a:cubicBezTo>
                  <a:pt x="412945" y="311626"/>
                  <a:pt x="415376" y="302035"/>
                  <a:pt x="417672" y="292444"/>
                </a:cubicBezTo>
                <a:cubicBezTo>
                  <a:pt x="420915" y="278800"/>
                  <a:pt x="424427" y="265157"/>
                  <a:pt x="426993" y="251378"/>
                </a:cubicBezTo>
                <a:cubicBezTo>
                  <a:pt x="434828" y="209502"/>
                  <a:pt x="431856" y="167761"/>
                  <a:pt x="422400" y="126560"/>
                </a:cubicBezTo>
                <a:cubicBezTo>
                  <a:pt x="420239" y="117240"/>
                  <a:pt x="416727" y="108324"/>
                  <a:pt x="412809" y="99543"/>
                </a:cubicBezTo>
                <a:cubicBezTo>
                  <a:pt x="406731" y="85630"/>
                  <a:pt x="396329" y="74688"/>
                  <a:pt x="385252" y="64692"/>
                </a:cubicBezTo>
                <a:cubicBezTo>
                  <a:pt x="378633" y="58613"/>
                  <a:pt x="372014" y="52399"/>
                  <a:pt x="364449" y="47671"/>
                </a:cubicBezTo>
                <a:cubicBezTo>
                  <a:pt x="353102" y="40512"/>
                  <a:pt x="341215" y="34298"/>
                  <a:pt x="327571" y="31866"/>
                </a:cubicBezTo>
                <a:cubicBezTo>
                  <a:pt x="319331" y="30380"/>
                  <a:pt x="310821" y="29300"/>
                  <a:pt x="303121" y="26193"/>
                </a:cubicBezTo>
                <a:cubicBezTo>
                  <a:pt x="290423" y="21195"/>
                  <a:pt x="277320" y="22005"/>
                  <a:pt x="264352" y="20654"/>
                </a:cubicBezTo>
                <a:cubicBezTo>
                  <a:pt x="253680" y="19574"/>
                  <a:pt x="242873" y="20789"/>
                  <a:pt x="232067" y="20519"/>
                </a:cubicBezTo>
                <a:cubicBezTo>
                  <a:pt x="218964" y="20114"/>
                  <a:pt x="206266" y="22410"/>
                  <a:pt x="194108" y="26193"/>
                </a:cubicBezTo>
                <a:cubicBezTo>
                  <a:pt x="179654" y="30650"/>
                  <a:pt x="164930" y="34568"/>
                  <a:pt x="151827" y="42808"/>
                </a:cubicBezTo>
                <a:cubicBezTo>
                  <a:pt x="138318" y="51048"/>
                  <a:pt x="123999" y="57802"/>
                  <a:pt x="110761" y="66313"/>
                </a:cubicBezTo>
                <a:cubicBezTo>
                  <a:pt x="102791" y="71446"/>
                  <a:pt x="95091" y="77525"/>
                  <a:pt x="89283" y="84819"/>
                </a:cubicBezTo>
                <a:cubicBezTo>
                  <a:pt x="79827" y="96572"/>
                  <a:pt x="70101" y="108189"/>
                  <a:pt x="62266" y="121427"/>
                </a:cubicBezTo>
                <a:cubicBezTo>
                  <a:pt x="50784" y="141014"/>
                  <a:pt x="38491" y="160061"/>
                  <a:pt x="30791" y="181675"/>
                </a:cubicBezTo>
                <a:cubicBezTo>
                  <a:pt x="24712" y="198425"/>
                  <a:pt x="19849" y="215176"/>
                  <a:pt x="19039" y="233142"/>
                </a:cubicBezTo>
                <a:cubicBezTo>
                  <a:pt x="18363" y="248136"/>
                  <a:pt x="17553" y="262996"/>
                  <a:pt x="16877" y="277990"/>
                </a:cubicBezTo>
                <a:cubicBezTo>
                  <a:pt x="14851" y="319326"/>
                  <a:pt x="18904" y="359986"/>
                  <a:pt x="27819" y="400241"/>
                </a:cubicBezTo>
                <a:cubicBezTo>
                  <a:pt x="35654" y="435498"/>
                  <a:pt x="51594" y="466703"/>
                  <a:pt x="74829" y="493990"/>
                </a:cubicBezTo>
                <a:cubicBezTo>
                  <a:pt x="82393" y="502905"/>
                  <a:pt x="91984" y="509930"/>
                  <a:pt x="99414" y="518845"/>
                </a:cubicBezTo>
                <a:cubicBezTo>
                  <a:pt x="107789" y="529382"/>
                  <a:pt x="119541" y="534650"/>
                  <a:pt x="130753" y="540324"/>
                </a:cubicBezTo>
                <a:cubicBezTo>
                  <a:pt x="142371" y="546267"/>
                  <a:pt x="155339" y="549509"/>
                  <a:pt x="167902" y="553562"/>
                </a:cubicBezTo>
                <a:cubicBezTo>
                  <a:pt x="173845" y="555453"/>
                  <a:pt x="179519" y="557209"/>
                  <a:pt x="180735" y="564099"/>
                </a:cubicBezTo>
                <a:close/>
                <a:moveTo>
                  <a:pt x="172900" y="576932"/>
                </a:moveTo>
                <a:cubicBezTo>
                  <a:pt x="170333" y="590440"/>
                  <a:pt x="168037" y="603003"/>
                  <a:pt x="165470" y="616511"/>
                </a:cubicBezTo>
                <a:cubicBezTo>
                  <a:pt x="176952" y="617592"/>
                  <a:pt x="187624" y="618673"/>
                  <a:pt x="198431" y="619618"/>
                </a:cubicBezTo>
                <a:cubicBezTo>
                  <a:pt x="199917" y="605975"/>
                  <a:pt x="201403" y="593007"/>
                  <a:pt x="202888" y="579498"/>
                </a:cubicBezTo>
                <a:cubicBezTo>
                  <a:pt x="193297" y="578688"/>
                  <a:pt x="183842" y="577877"/>
                  <a:pt x="172900" y="576932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4"/>
          <p:cNvSpPr/>
          <p:nvPr/>
        </p:nvSpPr>
        <p:spPr>
          <a:xfrm rot="333030">
            <a:off x="6627313" y="3808453"/>
            <a:ext cx="358147" cy="934690"/>
          </a:xfrm>
          <a:custGeom>
            <a:rect b="b" l="l" r="r" t="t"/>
            <a:pathLst>
              <a:path extrusionOk="0" h="1544335" w="446982">
                <a:moveTo>
                  <a:pt x="173710" y="634883"/>
                </a:moveTo>
                <a:cubicBezTo>
                  <a:pt x="170603" y="634613"/>
                  <a:pt x="167902" y="634477"/>
                  <a:pt x="165335" y="634207"/>
                </a:cubicBezTo>
                <a:cubicBezTo>
                  <a:pt x="154663" y="632992"/>
                  <a:pt x="149395" y="625967"/>
                  <a:pt x="151421" y="615431"/>
                </a:cubicBezTo>
                <a:cubicBezTo>
                  <a:pt x="153988" y="601922"/>
                  <a:pt x="156825" y="588549"/>
                  <a:pt x="159797" y="574365"/>
                </a:cubicBezTo>
                <a:cubicBezTo>
                  <a:pt x="151421" y="569907"/>
                  <a:pt x="142776" y="564639"/>
                  <a:pt x="133590" y="560721"/>
                </a:cubicBezTo>
                <a:cubicBezTo>
                  <a:pt x="116164" y="553292"/>
                  <a:pt x="102116" y="541134"/>
                  <a:pt x="88067" y="529112"/>
                </a:cubicBezTo>
                <a:cubicBezTo>
                  <a:pt x="70371" y="513982"/>
                  <a:pt x="55106" y="496691"/>
                  <a:pt x="43084" y="476834"/>
                </a:cubicBezTo>
                <a:cubicBezTo>
                  <a:pt x="32682" y="459678"/>
                  <a:pt x="23767" y="441847"/>
                  <a:pt x="17418" y="422530"/>
                </a:cubicBezTo>
                <a:cubicBezTo>
                  <a:pt x="9043" y="397134"/>
                  <a:pt x="5800" y="371198"/>
                  <a:pt x="3639" y="344857"/>
                </a:cubicBezTo>
                <a:cubicBezTo>
                  <a:pt x="2558" y="332294"/>
                  <a:pt x="262" y="319866"/>
                  <a:pt x="127" y="307303"/>
                </a:cubicBezTo>
                <a:cubicBezTo>
                  <a:pt x="-413" y="271911"/>
                  <a:pt x="532" y="236519"/>
                  <a:pt x="7692" y="201667"/>
                </a:cubicBezTo>
                <a:cubicBezTo>
                  <a:pt x="11204" y="184782"/>
                  <a:pt x="15797" y="168166"/>
                  <a:pt x="24847" y="152767"/>
                </a:cubicBezTo>
                <a:cubicBezTo>
                  <a:pt x="30116" y="143581"/>
                  <a:pt x="33763" y="133179"/>
                  <a:pt x="39572" y="124264"/>
                </a:cubicBezTo>
                <a:cubicBezTo>
                  <a:pt x="45921" y="114538"/>
                  <a:pt x="52810" y="105217"/>
                  <a:pt x="59429" y="95626"/>
                </a:cubicBezTo>
                <a:cubicBezTo>
                  <a:pt x="61185" y="92924"/>
                  <a:pt x="62266" y="89682"/>
                  <a:pt x="64157" y="87116"/>
                </a:cubicBezTo>
                <a:cubicBezTo>
                  <a:pt x="72802" y="74958"/>
                  <a:pt x="82258" y="63206"/>
                  <a:pt x="94011" y="54155"/>
                </a:cubicBezTo>
                <a:cubicBezTo>
                  <a:pt x="105087" y="45645"/>
                  <a:pt x="117650" y="39026"/>
                  <a:pt x="129538" y="31731"/>
                </a:cubicBezTo>
                <a:cubicBezTo>
                  <a:pt x="133320" y="29435"/>
                  <a:pt x="137238" y="26868"/>
                  <a:pt x="141425" y="25517"/>
                </a:cubicBezTo>
                <a:cubicBezTo>
                  <a:pt x="159526" y="19709"/>
                  <a:pt x="175601" y="8362"/>
                  <a:pt x="194648" y="4984"/>
                </a:cubicBezTo>
                <a:cubicBezTo>
                  <a:pt x="214100" y="1607"/>
                  <a:pt x="233418" y="-1905"/>
                  <a:pt x="253275" y="1202"/>
                </a:cubicBezTo>
                <a:cubicBezTo>
                  <a:pt x="260029" y="2283"/>
                  <a:pt x="266918" y="1607"/>
                  <a:pt x="273673" y="2283"/>
                </a:cubicBezTo>
                <a:cubicBezTo>
                  <a:pt x="281643" y="3093"/>
                  <a:pt x="289478" y="4444"/>
                  <a:pt x="297447" y="5795"/>
                </a:cubicBezTo>
                <a:cubicBezTo>
                  <a:pt x="305417" y="7146"/>
                  <a:pt x="313523" y="7821"/>
                  <a:pt x="321087" y="10118"/>
                </a:cubicBezTo>
                <a:cubicBezTo>
                  <a:pt x="333245" y="13900"/>
                  <a:pt x="345808" y="16602"/>
                  <a:pt x="357290" y="22816"/>
                </a:cubicBezTo>
                <a:cubicBezTo>
                  <a:pt x="373230" y="31326"/>
                  <a:pt x="388224" y="41187"/>
                  <a:pt x="400247" y="54560"/>
                </a:cubicBezTo>
                <a:cubicBezTo>
                  <a:pt x="411459" y="66988"/>
                  <a:pt x="421590" y="80361"/>
                  <a:pt x="428885" y="95761"/>
                </a:cubicBezTo>
                <a:cubicBezTo>
                  <a:pt x="435098" y="108999"/>
                  <a:pt x="437935" y="123048"/>
                  <a:pt x="440772" y="137097"/>
                </a:cubicBezTo>
                <a:cubicBezTo>
                  <a:pt x="443068" y="149119"/>
                  <a:pt x="445365" y="161277"/>
                  <a:pt x="446175" y="173435"/>
                </a:cubicBezTo>
                <a:cubicBezTo>
                  <a:pt x="447256" y="188699"/>
                  <a:pt x="446986" y="203964"/>
                  <a:pt x="446851" y="219228"/>
                </a:cubicBezTo>
                <a:cubicBezTo>
                  <a:pt x="446851" y="227874"/>
                  <a:pt x="446716" y="236789"/>
                  <a:pt x="445230" y="245164"/>
                </a:cubicBezTo>
                <a:cubicBezTo>
                  <a:pt x="441988" y="262860"/>
                  <a:pt x="437935" y="280286"/>
                  <a:pt x="433748" y="297847"/>
                </a:cubicBezTo>
                <a:cubicBezTo>
                  <a:pt x="430370" y="312436"/>
                  <a:pt x="426993" y="327026"/>
                  <a:pt x="422536" y="341344"/>
                </a:cubicBezTo>
                <a:cubicBezTo>
                  <a:pt x="417808" y="357014"/>
                  <a:pt x="411999" y="372414"/>
                  <a:pt x="406461" y="387949"/>
                </a:cubicBezTo>
                <a:cubicBezTo>
                  <a:pt x="404029" y="394703"/>
                  <a:pt x="400787" y="401187"/>
                  <a:pt x="398355" y="407806"/>
                </a:cubicBezTo>
                <a:cubicBezTo>
                  <a:pt x="391601" y="426177"/>
                  <a:pt x="382010" y="442928"/>
                  <a:pt x="370798" y="458868"/>
                </a:cubicBezTo>
                <a:cubicBezTo>
                  <a:pt x="363639" y="469134"/>
                  <a:pt x="357425" y="480076"/>
                  <a:pt x="350536" y="490478"/>
                </a:cubicBezTo>
                <a:cubicBezTo>
                  <a:pt x="339459" y="506958"/>
                  <a:pt x="325815" y="521277"/>
                  <a:pt x="311226" y="534650"/>
                </a:cubicBezTo>
                <a:cubicBezTo>
                  <a:pt x="308524" y="537082"/>
                  <a:pt x="305823" y="539513"/>
                  <a:pt x="302716" y="541134"/>
                </a:cubicBezTo>
                <a:cubicBezTo>
                  <a:pt x="285695" y="550590"/>
                  <a:pt x="269080" y="560721"/>
                  <a:pt x="250573" y="566935"/>
                </a:cubicBezTo>
                <a:cubicBezTo>
                  <a:pt x="239902" y="570583"/>
                  <a:pt x="229500" y="574905"/>
                  <a:pt x="217613" y="579363"/>
                </a:cubicBezTo>
                <a:cubicBezTo>
                  <a:pt x="216667" y="591791"/>
                  <a:pt x="215586" y="605705"/>
                  <a:pt x="214506" y="619618"/>
                </a:cubicBezTo>
                <a:cubicBezTo>
                  <a:pt x="214236" y="622590"/>
                  <a:pt x="214506" y="625697"/>
                  <a:pt x="214100" y="628669"/>
                </a:cubicBezTo>
                <a:cubicBezTo>
                  <a:pt x="213290" y="635018"/>
                  <a:pt x="210994" y="637179"/>
                  <a:pt x="204645" y="637044"/>
                </a:cubicBezTo>
                <a:cubicBezTo>
                  <a:pt x="199241" y="636909"/>
                  <a:pt x="193973" y="636369"/>
                  <a:pt x="187489" y="635828"/>
                </a:cubicBezTo>
                <a:cubicBezTo>
                  <a:pt x="186678" y="640421"/>
                  <a:pt x="185733" y="645014"/>
                  <a:pt x="185057" y="649607"/>
                </a:cubicBezTo>
                <a:cubicBezTo>
                  <a:pt x="182221" y="670680"/>
                  <a:pt x="179384" y="691753"/>
                  <a:pt x="176952" y="712826"/>
                </a:cubicBezTo>
                <a:cubicBezTo>
                  <a:pt x="174656" y="733359"/>
                  <a:pt x="173035" y="754297"/>
                  <a:pt x="176682" y="774695"/>
                </a:cubicBezTo>
                <a:cubicBezTo>
                  <a:pt x="179654" y="790770"/>
                  <a:pt x="185192" y="806440"/>
                  <a:pt x="189785" y="822245"/>
                </a:cubicBezTo>
                <a:cubicBezTo>
                  <a:pt x="191406" y="828053"/>
                  <a:pt x="193973" y="833457"/>
                  <a:pt x="195864" y="839130"/>
                </a:cubicBezTo>
                <a:cubicBezTo>
                  <a:pt x="202753" y="860203"/>
                  <a:pt x="212074" y="880331"/>
                  <a:pt x="221125" y="900594"/>
                </a:cubicBezTo>
                <a:cubicBezTo>
                  <a:pt x="226123" y="911806"/>
                  <a:pt x="229635" y="923558"/>
                  <a:pt x="234228" y="934905"/>
                </a:cubicBezTo>
                <a:cubicBezTo>
                  <a:pt x="237335" y="942605"/>
                  <a:pt x="241387" y="950034"/>
                  <a:pt x="244494" y="957869"/>
                </a:cubicBezTo>
                <a:cubicBezTo>
                  <a:pt x="255031" y="984751"/>
                  <a:pt x="262731" y="1012579"/>
                  <a:pt x="263811" y="1041487"/>
                </a:cubicBezTo>
                <a:cubicBezTo>
                  <a:pt x="264217" y="1054725"/>
                  <a:pt x="260705" y="1068098"/>
                  <a:pt x="259084" y="1081472"/>
                </a:cubicBezTo>
                <a:cubicBezTo>
                  <a:pt x="256922" y="1099303"/>
                  <a:pt x="247601" y="1114702"/>
                  <a:pt x="241387" y="1131048"/>
                </a:cubicBezTo>
                <a:cubicBezTo>
                  <a:pt x="236795" y="1143205"/>
                  <a:pt x="229095" y="1154282"/>
                  <a:pt x="222881" y="1165764"/>
                </a:cubicBezTo>
                <a:cubicBezTo>
                  <a:pt x="220720" y="1169682"/>
                  <a:pt x="218558" y="1173599"/>
                  <a:pt x="216127" y="1177381"/>
                </a:cubicBezTo>
                <a:cubicBezTo>
                  <a:pt x="203024" y="1196969"/>
                  <a:pt x="190461" y="1216826"/>
                  <a:pt x="175331" y="1234927"/>
                </a:cubicBezTo>
                <a:cubicBezTo>
                  <a:pt x="157230" y="1256811"/>
                  <a:pt x="139264" y="1278830"/>
                  <a:pt x="122648" y="1301794"/>
                </a:cubicBezTo>
                <a:cubicBezTo>
                  <a:pt x="112247" y="1316248"/>
                  <a:pt x="104412" y="1332458"/>
                  <a:pt x="95361" y="1347858"/>
                </a:cubicBezTo>
                <a:cubicBezTo>
                  <a:pt x="93605" y="1350965"/>
                  <a:pt x="91849" y="1354072"/>
                  <a:pt x="90093" y="1357314"/>
                </a:cubicBezTo>
                <a:cubicBezTo>
                  <a:pt x="87662" y="1362042"/>
                  <a:pt x="84960" y="1366770"/>
                  <a:pt x="83204" y="1371633"/>
                </a:cubicBezTo>
                <a:cubicBezTo>
                  <a:pt x="76855" y="1389059"/>
                  <a:pt x="69695" y="1406349"/>
                  <a:pt x="65102" y="1424181"/>
                </a:cubicBezTo>
                <a:cubicBezTo>
                  <a:pt x="60239" y="1443227"/>
                  <a:pt x="57538" y="1462950"/>
                  <a:pt x="54431" y="1482402"/>
                </a:cubicBezTo>
                <a:cubicBezTo>
                  <a:pt x="52810" y="1492398"/>
                  <a:pt x="52269" y="1502665"/>
                  <a:pt x="51999" y="1512931"/>
                </a:cubicBezTo>
                <a:cubicBezTo>
                  <a:pt x="51729" y="1520631"/>
                  <a:pt x="52675" y="1528331"/>
                  <a:pt x="53215" y="1536166"/>
                </a:cubicBezTo>
                <a:cubicBezTo>
                  <a:pt x="53350" y="1537381"/>
                  <a:pt x="54026" y="1538597"/>
                  <a:pt x="53755" y="1539678"/>
                </a:cubicBezTo>
                <a:cubicBezTo>
                  <a:pt x="53350" y="1541299"/>
                  <a:pt x="52540" y="1543325"/>
                  <a:pt x="51324" y="1544000"/>
                </a:cubicBezTo>
                <a:cubicBezTo>
                  <a:pt x="50108" y="1544676"/>
                  <a:pt x="47271" y="1544271"/>
                  <a:pt x="46596" y="1543325"/>
                </a:cubicBezTo>
                <a:cubicBezTo>
                  <a:pt x="44435" y="1540623"/>
                  <a:pt x="42408" y="1537516"/>
                  <a:pt x="41328" y="1534139"/>
                </a:cubicBezTo>
                <a:cubicBezTo>
                  <a:pt x="37140" y="1520496"/>
                  <a:pt x="37410" y="1506177"/>
                  <a:pt x="37815" y="1492128"/>
                </a:cubicBezTo>
                <a:cubicBezTo>
                  <a:pt x="38761" y="1463895"/>
                  <a:pt x="42003" y="1436068"/>
                  <a:pt x="49163" y="1408646"/>
                </a:cubicBezTo>
                <a:cubicBezTo>
                  <a:pt x="53620" y="1391760"/>
                  <a:pt x="59294" y="1375415"/>
                  <a:pt x="66453" y="1359610"/>
                </a:cubicBezTo>
                <a:cubicBezTo>
                  <a:pt x="75774" y="1338942"/>
                  <a:pt x="86851" y="1319220"/>
                  <a:pt x="99144" y="1300038"/>
                </a:cubicBezTo>
                <a:cubicBezTo>
                  <a:pt x="109815" y="1283423"/>
                  <a:pt x="121568" y="1267753"/>
                  <a:pt x="134131" y="1252488"/>
                </a:cubicBezTo>
                <a:cubicBezTo>
                  <a:pt x="140615" y="1244653"/>
                  <a:pt x="146558" y="1236278"/>
                  <a:pt x="152772" y="1228308"/>
                </a:cubicBezTo>
                <a:cubicBezTo>
                  <a:pt x="161553" y="1217096"/>
                  <a:pt x="170738" y="1206019"/>
                  <a:pt x="179384" y="1194537"/>
                </a:cubicBezTo>
                <a:cubicBezTo>
                  <a:pt x="193027" y="1176436"/>
                  <a:pt x="205590" y="1157659"/>
                  <a:pt x="215451" y="1137126"/>
                </a:cubicBezTo>
                <a:cubicBezTo>
                  <a:pt x="218964" y="1129832"/>
                  <a:pt x="222611" y="1122672"/>
                  <a:pt x="226933" y="1115918"/>
                </a:cubicBezTo>
                <a:cubicBezTo>
                  <a:pt x="232337" y="1107138"/>
                  <a:pt x="235579" y="1097682"/>
                  <a:pt x="238010" y="1087821"/>
                </a:cubicBezTo>
                <a:cubicBezTo>
                  <a:pt x="239631" y="1080931"/>
                  <a:pt x="242063" y="1074177"/>
                  <a:pt x="243819" y="1067153"/>
                </a:cubicBezTo>
                <a:cubicBezTo>
                  <a:pt x="248682" y="1048511"/>
                  <a:pt x="246791" y="1029734"/>
                  <a:pt x="243549" y="1011093"/>
                </a:cubicBezTo>
                <a:cubicBezTo>
                  <a:pt x="239226" y="986777"/>
                  <a:pt x="229230" y="964218"/>
                  <a:pt x="220990" y="941119"/>
                </a:cubicBezTo>
                <a:cubicBezTo>
                  <a:pt x="215451" y="925719"/>
                  <a:pt x="207211" y="911265"/>
                  <a:pt x="200862" y="896001"/>
                </a:cubicBezTo>
                <a:cubicBezTo>
                  <a:pt x="191676" y="873847"/>
                  <a:pt x="182221" y="851828"/>
                  <a:pt x="174386" y="829134"/>
                </a:cubicBezTo>
                <a:cubicBezTo>
                  <a:pt x="166956" y="807656"/>
                  <a:pt x="161418" y="785502"/>
                  <a:pt x="159797" y="762672"/>
                </a:cubicBezTo>
                <a:cubicBezTo>
                  <a:pt x="159256" y="754297"/>
                  <a:pt x="159661" y="745922"/>
                  <a:pt x="160202" y="737547"/>
                </a:cubicBezTo>
                <a:cubicBezTo>
                  <a:pt x="160877" y="727416"/>
                  <a:pt x="161553" y="717284"/>
                  <a:pt x="163039" y="707153"/>
                </a:cubicBezTo>
                <a:cubicBezTo>
                  <a:pt x="166281" y="685539"/>
                  <a:pt x="170063" y="664061"/>
                  <a:pt x="173710" y="642447"/>
                </a:cubicBezTo>
                <a:cubicBezTo>
                  <a:pt x="173170" y="640016"/>
                  <a:pt x="173440" y="637719"/>
                  <a:pt x="173710" y="634883"/>
                </a:cubicBezTo>
                <a:close/>
                <a:moveTo>
                  <a:pt x="180735" y="564099"/>
                </a:moveTo>
                <a:cubicBezTo>
                  <a:pt x="198701" y="565855"/>
                  <a:pt x="215181" y="564369"/>
                  <a:pt x="231661" y="558290"/>
                </a:cubicBezTo>
                <a:cubicBezTo>
                  <a:pt x="244494" y="553427"/>
                  <a:pt x="256247" y="546538"/>
                  <a:pt x="268945" y="541269"/>
                </a:cubicBezTo>
                <a:cubicBezTo>
                  <a:pt x="273808" y="539243"/>
                  <a:pt x="279211" y="537487"/>
                  <a:pt x="283264" y="534245"/>
                </a:cubicBezTo>
                <a:cubicBezTo>
                  <a:pt x="297312" y="523168"/>
                  <a:pt x="311091" y="511416"/>
                  <a:pt x="321628" y="496691"/>
                </a:cubicBezTo>
                <a:cubicBezTo>
                  <a:pt x="335001" y="478050"/>
                  <a:pt x="347969" y="459003"/>
                  <a:pt x="360667" y="439821"/>
                </a:cubicBezTo>
                <a:cubicBezTo>
                  <a:pt x="366881" y="430365"/>
                  <a:pt x="372689" y="420369"/>
                  <a:pt x="377417" y="410102"/>
                </a:cubicBezTo>
                <a:cubicBezTo>
                  <a:pt x="383901" y="396054"/>
                  <a:pt x="389845" y="381600"/>
                  <a:pt x="395113" y="367010"/>
                </a:cubicBezTo>
                <a:cubicBezTo>
                  <a:pt x="400652" y="351881"/>
                  <a:pt x="405380" y="336481"/>
                  <a:pt x="410108" y="321082"/>
                </a:cubicBezTo>
                <a:cubicBezTo>
                  <a:pt x="412945" y="311626"/>
                  <a:pt x="415376" y="302035"/>
                  <a:pt x="417672" y="292444"/>
                </a:cubicBezTo>
                <a:cubicBezTo>
                  <a:pt x="420915" y="278800"/>
                  <a:pt x="424427" y="265157"/>
                  <a:pt x="426993" y="251378"/>
                </a:cubicBezTo>
                <a:cubicBezTo>
                  <a:pt x="434828" y="209502"/>
                  <a:pt x="431856" y="167761"/>
                  <a:pt x="422400" y="126560"/>
                </a:cubicBezTo>
                <a:cubicBezTo>
                  <a:pt x="420239" y="117240"/>
                  <a:pt x="416727" y="108324"/>
                  <a:pt x="412809" y="99543"/>
                </a:cubicBezTo>
                <a:cubicBezTo>
                  <a:pt x="406731" y="85630"/>
                  <a:pt x="396329" y="74688"/>
                  <a:pt x="385252" y="64692"/>
                </a:cubicBezTo>
                <a:cubicBezTo>
                  <a:pt x="378633" y="58613"/>
                  <a:pt x="372014" y="52399"/>
                  <a:pt x="364449" y="47671"/>
                </a:cubicBezTo>
                <a:cubicBezTo>
                  <a:pt x="353102" y="40512"/>
                  <a:pt x="341215" y="34298"/>
                  <a:pt x="327571" y="31866"/>
                </a:cubicBezTo>
                <a:cubicBezTo>
                  <a:pt x="319331" y="30380"/>
                  <a:pt x="310821" y="29300"/>
                  <a:pt x="303121" y="26193"/>
                </a:cubicBezTo>
                <a:cubicBezTo>
                  <a:pt x="290423" y="21195"/>
                  <a:pt x="277320" y="22005"/>
                  <a:pt x="264352" y="20654"/>
                </a:cubicBezTo>
                <a:cubicBezTo>
                  <a:pt x="253680" y="19574"/>
                  <a:pt x="242873" y="20789"/>
                  <a:pt x="232067" y="20519"/>
                </a:cubicBezTo>
                <a:cubicBezTo>
                  <a:pt x="218964" y="20114"/>
                  <a:pt x="206266" y="22410"/>
                  <a:pt x="194108" y="26193"/>
                </a:cubicBezTo>
                <a:cubicBezTo>
                  <a:pt x="179654" y="30650"/>
                  <a:pt x="164930" y="34568"/>
                  <a:pt x="151827" y="42808"/>
                </a:cubicBezTo>
                <a:cubicBezTo>
                  <a:pt x="138318" y="51048"/>
                  <a:pt x="123999" y="57802"/>
                  <a:pt x="110761" y="66313"/>
                </a:cubicBezTo>
                <a:cubicBezTo>
                  <a:pt x="102791" y="71446"/>
                  <a:pt x="95091" y="77525"/>
                  <a:pt x="89283" y="84819"/>
                </a:cubicBezTo>
                <a:cubicBezTo>
                  <a:pt x="79827" y="96572"/>
                  <a:pt x="70101" y="108189"/>
                  <a:pt x="62266" y="121427"/>
                </a:cubicBezTo>
                <a:cubicBezTo>
                  <a:pt x="50784" y="141014"/>
                  <a:pt x="38491" y="160061"/>
                  <a:pt x="30791" y="181675"/>
                </a:cubicBezTo>
                <a:cubicBezTo>
                  <a:pt x="24712" y="198425"/>
                  <a:pt x="19849" y="215176"/>
                  <a:pt x="19039" y="233142"/>
                </a:cubicBezTo>
                <a:cubicBezTo>
                  <a:pt x="18363" y="248136"/>
                  <a:pt x="17553" y="262996"/>
                  <a:pt x="16877" y="277990"/>
                </a:cubicBezTo>
                <a:cubicBezTo>
                  <a:pt x="14851" y="319326"/>
                  <a:pt x="18904" y="359986"/>
                  <a:pt x="27819" y="400241"/>
                </a:cubicBezTo>
                <a:cubicBezTo>
                  <a:pt x="35654" y="435498"/>
                  <a:pt x="51594" y="466703"/>
                  <a:pt x="74829" y="493990"/>
                </a:cubicBezTo>
                <a:cubicBezTo>
                  <a:pt x="82393" y="502905"/>
                  <a:pt x="91984" y="509930"/>
                  <a:pt x="99414" y="518845"/>
                </a:cubicBezTo>
                <a:cubicBezTo>
                  <a:pt x="107789" y="529382"/>
                  <a:pt x="119541" y="534650"/>
                  <a:pt x="130753" y="540324"/>
                </a:cubicBezTo>
                <a:cubicBezTo>
                  <a:pt x="142371" y="546267"/>
                  <a:pt x="155339" y="549509"/>
                  <a:pt x="167902" y="553562"/>
                </a:cubicBezTo>
                <a:cubicBezTo>
                  <a:pt x="173845" y="555453"/>
                  <a:pt x="179519" y="557209"/>
                  <a:pt x="180735" y="564099"/>
                </a:cubicBezTo>
                <a:close/>
                <a:moveTo>
                  <a:pt x="172900" y="576932"/>
                </a:moveTo>
                <a:cubicBezTo>
                  <a:pt x="170333" y="590440"/>
                  <a:pt x="168037" y="603003"/>
                  <a:pt x="165470" y="616511"/>
                </a:cubicBezTo>
                <a:cubicBezTo>
                  <a:pt x="176952" y="617592"/>
                  <a:pt x="187624" y="618673"/>
                  <a:pt x="198431" y="619618"/>
                </a:cubicBezTo>
                <a:cubicBezTo>
                  <a:pt x="199917" y="605975"/>
                  <a:pt x="201403" y="593007"/>
                  <a:pt x="202888" y="579498"/>
                </a:cubicBezTo>
                <a:cubicBezTo>
                  <a:pt x="193297" y="578688"/>
                  <a:pt x="183842" y="577877"/>
                  <a:pt x="172900" y="576932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34" title="Charter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774">
            <a:off x="203067" y="602742"/>
            <a:ext cx="4335491" cy="3188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92DA8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/>
          <p:nvPr/>
        </p:nvSpPr>
        <p:spPr>
          <a:xfrm>
            <a:off x="6747870" y="152423"/>
            <a:ext cx="350657" cy="427089"/>
          </a:xfrm>
          <a:custGeom>
            <a:rect b="b" l="l" r="r" t="t"/>
            <a:pathLst>
              <a:path extrusionOk="0" h="854178" w="701314">
                <a:moveTo>
                  <a:pt x="442955" y="130167"/>
                </a:moveTo>
                <a:cubicBezTo>
                  <a:pt x="462126" y="122913"/>
                  <a:pt x="479063" y="116402"/>
                  <a:pt x="496000" y="110449"/>
                </a:cubicBezTo>
                <a:cubicBezTo>
                  <a:pt x="519638" y="102078"/>
                  <a:pt x="544765" y="102265"/>
                  <a:pt x="568961" y="104869"/>
                </a:cubicBezTo>
                <a:cubicBezTo>
                  <a:pt x="587573" y="106915"/>
                  <a:pt x="606558" y="114170"/>
                  <a:pt x="623495" y="122913"/>
                </a:cubicBezTo>
                <a:cubicBezTo>
                  <a:pt x="645272" y="134260"/>
                  <a:pt x="664443" y="150071"/>
                  <a:pt x="678030" y="171835"/>
                </a:cubicBezTo>
                <a:cubicBezTo>
                  <a:pt x="693850" y="197320"/>
                  <a:pt x="699806" y="225409"/>
                  <a:pt x="701109" y="254613"/>
                </a:cubicBezTo>
                <a:cubicBezTo>
                  <a:pt x="702226" y="281400"/>
                  <a:pt x="698689" y="308001"/>
                  <a:pt x="692733" y="334229"/>
                </a:cubicBezTo>
                <a:cubicBezTo>
                  <a:pt x="690314" y="344646"/>
                  <a:pt x="689942" y="355435"/>
                  <a:pt x="687708" y="365852"/>
                </a:cubicBezTo>
                <a:cubicBezTo>
                  <a:pt x="678030" y="412357"/>
                  <a:pt x="658300" y="454955"/>
                  <a:pt x="635221" y="496251"/>
                </a:cubicBezTo>
                <a:cubicBezTo>
                  <a:pt x="625729" y="513365"/>
                  <a:pt x="617167" y="531223"/>
                  <a:pt x="606744" y="547778"/>
                </a:cubicBezTo>
                <a:cubicBezTo>
                  <a:pt x="595763" y="565450"/>
                  <a:pt x="583479" y="582378"/>
                  <a:pt x="571008" y="599119"/>
                </a:cubicBezTo>
                <a:cubicBezTo>
                  <a:pt x="550721" y="626650"/>
                  <a:pt x="530247" y="653995"/>
                  <a:pt x="509029" y="680781"/>
                </a:cubicBezTo>
                <a:cubicBezTo>
                  <a:pt x="494697" y="698639"/>
                  <a:pt x="482227" y="717799"/>
                  <a:pt x="464173" y="732867"/>
                </a:cubicBezTo>
                <a:cubicBezTo>
                  <a:pt x="452447" y="742726"/>
                  <a:pt x="443327" y="755747"/>
                  <a:pt x="433090" y="767280"/>
                </a:cubicBezTo>
                <a:cubicBezTo>
                  <a:pt x="413733" y="788672"/>
                  <a:pt x="394190" y="809878"/>
                  <a:pt x="375019" y="831642"/>
                </a:cubicBezTo>
                <a:cubicBezTo>
                  <a:pt x="355476" y="853965"/>
                  <a:pt x="332583" y="858987"/>
                  <a:pt x="304292" y="849872"/>
                </a:cubicBezTo>
                <a:cubicBezTo>
                  <a:pt x="272279" y="839455"/>
                  <a:pt x="245477" y="822155"/>
                  <a:pt x="221467" y="799089"/>
                </a:cubicBezTo>
                <a:cubicBezTo>
                  <a:pt x="203785" y="781975"/>
                  <a:pt x="184242" y="766722"/>
                  <a:pt x="167119" y="749236"/>
                </a:cubicBezTo>
                <a:cubicBezTo>
                  <a:pt x="152415" y="734355"/>
                  <a:pt x="138828" y="718357"/>
                  <a:pt x="126544" y="701429"/>
                </a:cubicBezTo>
                <a:cubicBezTo>
                  <a:pt x="110165" y="678921"/>
                  <a:pt x="94344" y="655669"/>
                  <a:pt x="80571" y="631487"/>
                </a:cubicBezTo>
                <a:cubicBezTo>
                  <a:pt x="61214" y="597445"/>
                  <a:pt x="42043" y="563218"/>
                  <a:pt x="31062" y="525084"/>
                </a:cubicBezTo>
                <a:cubicBezTo>
                  <a:pt x="20453" y="487880"/>
                  <a:pt x="10402" y="450677"/>
                  <a:pt x="5377" y="412543"/>
                </a:cubicBezTo>
                <a:cubicBezTo>
                  <a:pt x="3516" y="398964"/>
                  <a:pt x="4819" y="384826"/>
                  <a:pt x="4260" y="371061"/>
                </a:cubicBezTo>
                <a:cubicBezTo>
                  <a:pt x="3516" y="353947"/>
                  <a:pt x="2771" y="336834"/>
                  <a:pt x="1282" y="319906"/>
                </a:cubicBezTo>
                <a:cubicBezTo>
                  <a:pt x="-1137" y="292933"/>
                  <a:pt x="-579" y="266147"/>
                  <a:pt x="6866" y="240290"/>
                </a:cubicBezTo>
                <a:cubicBezTo>
                  <a:pt x="12822" y="219456"/>
                  <a:pt x="19522" y="198436"/>
                  <a:pt x="28829" y="178904"/>
                </a:cubicBezTo>
                <a:cubicBezTo>
                  <a:pt x="39252" y="156582"/>
                  <a:pt x="52094" y="135562"/>
                  <a:pt x="65681" y="115100"/>
                </a:cubicBezTo>
                <a:cubicBezTo>
                  <a:pt x="73871" y="102637"/>
                  <a:pt x="84852" y="92220"/>
                  <a:pt x="94717" y="81058"/>
                </a:cubicBezTo>
                <a:cubicBezTo>
                  <a:pt x="96392" y="79012"/>
                  <a:pt x="99556" y="77896"/>
                  <a:pt x="100672" y="75664"/>
                </a:cubicBezTo>
                <a:cubicBezTo>
                  <a:pt x="111654" y="52784"/>
                  <a:pt x="133058" y="39576"/>
                  <a:pt x="152601" y="26741"/>
                </a:cubicBezTo>
                <a:cubicBezTo>
                  <a:pt x="171214" y="14464"/>
                  <a:pt x="194479" y="8883"/>
                  <a:pt x="216256" y="2187"/>
                </a:cubicBezTo>
                <a:cubicBezTo>
                  <a:pt x="226120" y="-790"/>
                  <a:pt x="237474" y="-46"/>
                  <a:pt x="248083" y="512"/>
                </a:cubicBezTo>
                <a:cubicBezTo>
                  <a:pt x="255900" y="885"/>
                  <a:pt x="263717" y="3675"/>
                  <a:pt x="271348" y="5721"/>
                </a:cubicBezTo>
                <a:cubicBezTo>
                  <a:pt x="278049" y="7395"/>
                  <a:pt x="284563" y="10557"/>
                  <a:pt x="291264" y="11302"/>
                </a:cubicBezTo>
                <a:cubicBezTo>
                  <a:pt x="328675" y="15394"/>
                  <a:pt x="359757" y="33996"/>
                  <a:pt x="386745" y="57620"/>
                </a:cubicBezTo>
                <a:cubicBezTo>
                  <a:pt x="409639" y="77524"/>
                  <a:pt x="432346" y="99474"/>
                  <a:pt x="442955" y="130167"/>
                </a:cubicBezTo>
                <a:close/>
                <a:moveTo>
                  <a:pt x="418200" y="151001"/>
                </a:moveTo>
                <a:cubicBezTo>
                  <a:pt x="404985" y="119750"/>
                  <a:pt x="385629" y="93894"/>
                  <a:pt x="356035" y="75664"/>
                </a:cubicBezTo>
                <a:cubicBezTo>
                  <a:pt x="341145" y="66549"/>
                  <a:pt x="324766" y="61899"/>
                  <a:pt x="309504" y="54458"/>
                </a:cubicBezTo>
                <a:cubicBezTo>
                  <a:pt x="284191" y="41995"/>
                  <a:pt x="258134" y="41809"/>
                  <a:pt x="231332" y="43483"/>
                </a:cubicBezTo>
                <a:cubicBezTo>
                  <a:pt x="210672" y="44785"/>
                  <a:pt x="191687" y="49435"/>
                  <a:pt x="175494" y="63945"/>
                </a:cubicBezTo>
                <a:cubicBezTo>
                  <a:pt x="158185" y="79198"/>
                  <a:pt x="138456" y="91475"/>
                  <a:pt x="122077" y="107287"/>
                </a:cubicBezTo>
                <a:cubicBezTo>
                  <a:pt x="109606" y="119378"/>
                  <a:pt x="99556" y="134260"/>
                  <a:pt x="90063" y="148955"/>
                </a:cubicBezTo>
                <a:cubicBezTo>
                  <a:pt x="80943" y="163279"/>
                  <a:pt x="73312" y="178718"/>
                  <a:pt x="66053" y="193972"/>
                </a:cubicBezTo>
                <a:cubicBezTo>
                  <a:pt x="56375" y="214062"/>
                  <a:pt x="45394" y="233035"/>
                  <a:pt x="42416" y="256288"/>
                </a:cubicBezTo>
                <a:cubicBezTo>
                  <a:pt x="37018" y="297956"/>
                  <a:pt x="34971" y="339810"/>
                  <a:pt x="39252" y="381478"/>
                </a:cubicBezTo>
                <a:cubicBezTo>
                  <a:pt x="42788" y="416635"/>
                  <a:pt x="50605" y="451235"/>
                  <a:pt x="57119" y="486020"/>
                </a:cubicBezTo>
                <a:cubicBezTo>
                  <a:pt x="58981" y="496065"/>
                  <a:pt x="61400" y="506110"/>
                  <a:pt x="65495" y="515411"/>
                </a:cubicBezTo>
                <a:cubicBezTo>
                  <a:pt x="81688" y="552243"/>
                  <a:pt x="96019" y="589819"/>
                  <a:pt x="117610" y="624232"/>
                </a:cubicBezTo>
                <a:cubicBezTo>
                  <a:pt x="139759" y="659947"/>
                  <a:pt x="162652" y="694919"/>
                  <a:pt x="193362" y="723938"/>
                </a:cubicBezTo>
                <a:cubicBezTo>
                  <a:pt x="210858" y="740493"/>
                  <a:pt x="227981" y="757793"/>
                  <a:pt x="245663" y="773977"/>
                </a:cubicBezTo>
                <a:cubicBezTo>
                  <a:pt x="261856" y="788858"/>
                  <a:pt x="279166" y="802437"/>
                  <a:pt x="300011" y="810994"/>
                </a:cubicBezTo>
                <a:cubicBezTo>
                  <a:pt x="309690" y="814901"/>
                  <a:pt x="319182" y="817877"/>
                  <a:pt x="326813" y="815273"/>
                </a:cubicBezTo>
                <a:cubicBezTo>
                  <a:pt x="342820" y="798903"/>
                  <a:pt x="356779" y="784580"/>
                  <a:pt x="370739" y="770256"/>
                </a:cubicBezTo>
                <a:cubicBezTo>
                  <a:pt x="390468" y="750166"/>
                  <a:pt x="411314" y="730820"/>
                  <a:pt x="430112" y="709986"/>
                </a:cubicBezTo>
                <a:cubicBezTo>
                  <a:pt x="444258" y="694175"/>
                  <a:pt x="455611" y="675945"/>
                  <a:pt x="469012" y="659389"/>
                </a:cubicBezTo>
                <a:cubicBezTo>
                  <a:pt x="488369" y="635951"/>
                  <a:pt x="507354" y="612327"/>
                  <a:pt x="525594" y="587958"/>
                </a:cubicBezTo>
                <a:cubicBezTo>
                  <a:pt x="549232" y="556335"/>
                  <a:pt x="573428" y="525270"/>
                  <a:pt x="591668" y="489927"/>
                </a:cubicBezTo>
                <a:cubicBezTo>
                  <a:pt x="604697" y="464628"/>
                  <a:pt x="619587" y="440260"/>
                  <a:pt x="630568" y="414217"/>
                </a:cubicBezTo>
                <a:cubicBezTo>
                  <a:pt x="645458" y="378316"/>
                  <a:pt x="659603" y="341856"/>
                  <a:pt x="662954" y="302420"/>
                </a:cubicBezTo>
                <a:cubicBezTo>
                  <a:pt x="665001" y="278424"/>
                  <a:pt x="667234" y="254241"/>
                  <a:pt x="667421" y="230245"/>
                </a:cubicBezTo>
                <a:cubicBezTo>
                  <a:pt x="667607" y="214620"/>
                  <a:pt x="662954" y="199552"/>
                  <a:pt x="653833" y="186159"/>
                </a:cubicBezTo>
                <a:cubicBezTo>
                  <a:pt x="638571" y="164023"/>
                  <a:pt x="618098" y="148955"/>
                  <a:pt x="592040" y="142817"/>
                </a:cubicBezTo>
                <a:cubicBezTo>
                  <a:pt x="573800" y="138538"/>
                  <a:pt x="554815" y="136864"/>
                  <a:pt x="536203" y="141514"/>
                </a:cubicBezTo>
                <a:cubicBezTo>
                  <a:pt x="517032" y="146351"/>
                  <a:pt x="496931" y="149513"/>
                  <a:pt x="479249" y="157698"/>
                </a:cubicBezTo>
                <a:cubicBezTo>
                  <a:pt x="461009" y="166255"/>
                  <a:pt x="461195" y="168487"/>
                  <a:pt x="465662" y="186531"/>
                </a:cubicBezTo>
                <a:cubicBezTo>
                  <a:pt x="471618" y="211085"/>
                  <a:pt x="477388" y="235826"/>
                  <a:pt x="475713" y="261310"/>
                </a:cubicBezTo>
                <a:cubicBezTo>
                  <a:pt x="474782" y="274517"/>
                  <a:pt x="471804" y="287725"/>
                  <a:pt x="470129" y="300932"/>
                </a:cubicBezTo>
                <a:cubicBezTo>
                  <a:pt x="465662" y="339624"/>
                  <a:pt x="455239" y="376828"/>
                  <a:pt x="440721" y="412729"/>
                </a:cubicBezTo>
                <a:cubicBezTo>
                  <a:pt x="434021" y="429285"/>
                  <a:pt x="423412" y="443050"/>
                  <a:pt x="405916" y="450677"/>
                </a:cubicBezTo>
                <a:cubicBezTo>
                  <a:pt x="395307" y="455327"/>
                  <a:pt x="386559" y="454211"/>
                  <a:pt x="377625" y="446956"/>
                </a:cubicBezTo>
                <a:cubicBezTo>
                  <a:pt x="361619" y="433749"/>
                  <a:pt x="353801" y="417194"/>
                  <a:pt x="353429" y="396545"/>
                </a:cubicBezTo>
                <a:cubicBezTo>
                  <a:pt x="353243" y="386500"/>
                  <a:pt x="352126" y="376269"/>
                  <a:pt x="351009" y="366224"/>
                </a:cubicBezTo>
                <a:cubicBezTo>
                  <a:pt x="349334" y="350227"/>
                  <a:pt x="346729" y="334415"/>
                  <a:pt x="345426" y="318418"/>
                </a:cubicBezTo>
                <a:cubicBezTo>
                  <a:pt x="343565" y="292933"/>
                  <a:pt x="347659" y="268007"/>
                  <a:pt x="357338" y="244382"/>
                </a:cubicBezTo>
                <a:cubicBezTo>
                  <a:pt x="364038" y="228013"/>
                  <a:pt x="371669" y="211829"/>
                  <a:pt x="381348" y="197320"/>
                </a:cubicBezTo>
                <a:cubicBezTo>
                  <a:pt x="391771" y="181136"/>
                  <a:pt x="405544" y="166627"/>
                  <a:pt x="418200" y="151001"/>
                </a:cubicBezTo>
                <a:close/>
                <a:moveTo>
                  <a:pt x="387490" y="407707"/>
                </a:moveTo>
                <a:cubicBezTo>
                  <a:pt x="398657" y="398778"/>
                  <a:pt x="401263" y="386314"/>
                  <a:pt x="406288" y="375711"/>
                </a:cubicBezTo>
                <a:cubicBezTo>
                  <a:pt x="411686" y="364736"/>
                  <a:pt x="415595" y="353017"/>
                  <a:pt x="419317" y="341298"/>
                </a:cubicBezTo>
                <a:cubicBezTo>
                  <a:pt x="422853" y="330137"/>
                  <a:pt x="425273" y="318604"/>
                  <a:pt x="428251" y="307257"/>
                </a:cubicBezTo>
                <a:cubicBezTo>
                  <a:pt x="431229" y="295352"/>
                  <a:pt x="435324" y="283632"/>
                  <a:pt x="436813" y="271541"/>
                </a:cubicBezTo>
                <a:cubicBezTo>
                  <a:pt x="438302" y="259450"/>
                  <a:pt x="438116" y="246801"/>
                  <a:pt x="437185" y="234524"/>
                </a:cubicBezTo>
                <a:cubicBezTo>
                  <a:pt x="436254" y="222804"/>
                  <a:pt x="439977" y="210341"/>
                  <a:pt x="433649" y="197320"/>
                </a:cubicBezTo>
                <a:cubicBezTo>
                  <a:pt x="429554" y="200668"/>
                  <a:pt x="426017" y="202528"/>
                  <a:pt x="424156" y="205319"/>
                </a:cubicBezTo>
                <a:cubicBezTo>
                  <a:pt x="418945" y="212759"/>
                  <a:pt x="414478" y="220572"/>
                  <a:pt x="409452" y="228199"/>
                </a:cubicBezTo>
                <a:cubicBezTo>
                  <a:pt x="382837" y="268007"/>
                  <a:pt x="374089" y="311163"/>
                  <a:pt x="384140" y="358040"/>
                </a:cubicBezTo>
                <a:cubicBezTo>
                  <a:pt x="384512" y="359528"/>
                  <a:pt x="384512" y="361202"/>
                  <a:pt x="384326" y="362690"/>
                </a:cubicBezTo>
                <a:cubicBezTo>
                  <a:pt x="380603" y="377386"/>
                  <a:pt x="383767" y="391895"/>
                  <a:pt x="387490" y="4077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5"/>
          <p:cNvSpPr txBox="1"/>
          <p:nvPr/>
        </p:nvSpPr>
        <p:spPr>
          <a:xfrm>
            <a:off x="744631" y="1820398"/>
            <a:ext cx="3311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342" name="Google Shape;342;p35"/>
          <p:cNvSpPr txBox="1"/>
          <p:nvPr/>
        </p:nvSpPr>
        <p:spPr>
          <a:xfrm rot="-403691">
            <a:off x="4149961" y="3247890"/>
            <a:ext cx="4872859" cy="5539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3" name="Google Shape;343;p35"/>
          <p:cNvSpPr/>
          <p:nvPr/>
        </p:nvSpPr>
        <p:spPr>
          <a:xfrm rot="-603959">
            <a:off x="7909674" y="289119"/>
            <a:ext cx="799102" cy="350328"/>
          </a:xfrm>
          <a:custGeom>
            <a:rect b="b" l="l" r="r" t="t"/>
            <a:pathLst>
              <a:path extrusionOk="0" h="1078954" w="1862252">
                <a:moveTo>
                  <a:pt x="1283312" y="108763"/>
                </a:moveTo>
                <a:cubicBezTo>
                  <a:pt x="1248120" y="107589"/>
                  <a:pt x="1228931" y="125101"/>
                  <a:pt x="1208869" y="138051"/>
                </a:cubicBezTo>
                <a:cubicBezTo>
                  <a:pt x="1153380" y="173880"/>
                  <a:pt x="1107117" y="220647"/>
                  <a:pt x="1062330" y="268386"/>
                </a:cubicBezTo>
                <a:cubicBezTo>
                  <a:pt x="1042738" y="289286"/>
                  <a:pt x="1026702" y="313508"/>
                  <a:pt x="1008653" y="335952"/>
                </a:cubicBezTo>
                <a:cubicBezTo>
                  <a:pt x="949944" y="409356"/>
                  <a:pt x="895663" y="485544"/>
                  <a:pt x="848796" y="567435"/>
                </a:cubicBezTo>
                <a:cubicBezTo>
                  <a:pt x="803640" y="646273"/>
                  <a:pt x="755297" y="723468"/>
                  <a:pt x="704874" y="798918"/>
                </a:cubicBezTo>
                <a:cubicBezTo>
                  <a:pt x="671742" y="848248"/>
                  <a:pt x="635138" y="895155"/>
                  <a:pt x="595339" y="939283"/>
                </a:cubicBezTo>
                <a:cubicBezTo>
                  <a:pt x="581920" y="954347"/>
                  <a:pt x="555651" y="960318"/>
                  <a:pt x="534080" y="965015"/>
                </a:cubicBezTo>
                <a:cubicBezTo>
                  <a:pt x="519453" y="968202"/>
                  <a:pt x="508952" y="953944"/>
                  <a:pt x="501471" y="940927"/>
                </a:cubicBezTo>
                <a:cubicBezTo>
                  <a:pt x="483153" y="908989"/>
                  <a:pt x="489427" y="875642"/>
                  <a:pt x="500230" y="844443"/>
                </a:cubicBezTo>
                <a:cubicBezTo>
                  <a:pt x="518882" y="790363"/>
                  <a:pt x="541058" y="737457"/>
                  <a:pt x="562361" y="684317"/>
                </a:cubicBezTo>
                <a:cubicBezTo>
                  <a:pt x="579571" y="641409"/>
                  <a:pt x="596983" y="598534"/>
                  <a:pt x="615602" y="556196"/>
                </a:cubicBezTo>
                <a:cubicBezTo>
                  <a:pt x="633382" y="515737"/>
                  <a:pt x="653847" y="476452"/>
                  <a:pt x="671258" y="435825"/>
                </a:cubicBezTo>
                <a:cubicBezTo>
                  <a:pt x="701452" y="365374"/>
                  <a:pt x="730941" y="294654"/>
                  <a:pt x="759021" y="223398"/>
                </a:cubicBezTo>
                <a:cubicBezTo>
                  <a:pt x="774352" y="184582"/>
                  <a:pt x="786329" y="144425"/>
                  <a:pt x="799279" y="104738"/>
                </a:cubicBezTo>
                <a:cubicBezTo>
                  <a:pt x="802633" y="94673"/>
                  <a:pt x="804210" y="84374"/>
                  <a:pt x="808605" y="65721"/>
                </a:cubicBezTo>
                <a:cubicBezTo>
                  <a:pt x="764925" y="93264"/>
                  <a:pt x="728022" y="116916"/>
                  <a:pt x="696889" y="147344"/>
                </a:cubicBezTo>
                <a:cubicBezTo>
                  <a:pt x="656464" y="186964"/>
                  <a:pt x="618386" y="229134"/>
                  <a:pt x="581282" y="271942"/>
                </a:cubicBezTo>
                <a:cubicBezTo>
                  <a:pt x="546291" y="312200"/>
                  <a:pt x="513850" y="354773"/>
                  <a:pt x="480369" y="396372"/>
                </a:cubicBezTo>
                <a:cubicBezTo>
                  <a:pt x="478121" y="399157"/>
                  <a:pt x="476813" y="402713"/>
                  <a:pt x="474431" y="405330"/>
                </a:cubicBezTo>
                <a:cubicBezTo>
                  <a:pt x="420519" y="463469"/>
                  <a:pt x="383482" y="533283"/>
                  <a:pt x="340238" y="598869"/>
                </a:cubicBezTo>
                <a:cubicBezTo>
                  <a:pt x="321149" y="627822"/>
                  <a:pt x="300316" y="655667"/>
                  <a:pt x="281831" y="685021"/>
                </a:cubicBezTo>
                <a:cubicBezTo>
                  <a:pt x="249490" y="736384"/>
                  <a:pt x="218458" y="788585"/>
                  <a:pt x="186621" y="840283"/>
                </a:cubicBezTo>
                <a:cubicBezTo>
                  <a:pt x="161594" y="880909"/>
                  <a:pt x="135560" y="920798"/>
                  <a:pt x="111104" y="961828"/>
                </a:cubicBezTo>
                <a:cubicBezTo>
                  <a:pt x="94028" y="990444"/>
                  <a:pt x="78461" y="1020034"/>
                  <a:pt x="62928" y="1049556"/>
                </a:cubicBezTo>
                <a:cubicBezTo>
                  <a:pt x="46154" y="1081595"/>
                  <a:pt x="46389" y="1081763"/>
                  <a:pt x="8412" y="1076194"/>
                </a:cubicBezTo>
                <a:cubicBezTo>
                  <a:pt x="-2558" y="1056534"/>
                  <a:pt x="-2289" y="1038855"/>
                  <a:pt x="6265" y="1015807"/>
                </a:cubicBezTo>
                <a:cubicBezTo>
                  <a:pt x="30353" y="951193"/>
                  <a:pt x="67491" y="893926"/>
                  <a:pt x="101308" y="834848"/>
                </a:cubicBezTo>
                <a:cubicBezTo>
                  <a:pt x="124959" y="793516"/>
                  <a:pt x="156092" y="756378"/>
                  <a:pt x="178468" y="714376"/>
                </a:cubicBezTo>
                <a:cubicBezTo>
                  <a:pt x="217519" y="640369"/>
                  <a:pt x="263111" y="570320"/>
                  <a:pt x="310246" y="501647"/>
                </a:cubicBezTo>
                <a:cubicBezTo>
                  <a:pt x="337085" y="462563"/>
                  <a:pt x="358421" y="419219"/>
                  <a:pt x="395760" y="387348"/>
                </a:cubicBezTo>
                <a:cubicBezTo>
                  <a:pt x="408811" y="376210"/>
                  <a:pt x="416258" y="358396"/>
                  <a:pt x="425954" y="343333"/>
                </a:cubicBezTo>
                <a:cubicBezTo>
                  <a:pt x="461850" y="286703"/>
                  <a:pt x="510126" y="240306"/>
                  <a:pt x="552665" y="189011"/>
                </a:cubicBezTo>
                <a:cubicBezTo>
                  <a:pt x="582966" y="152955"/>
                  <a:pt x="617387" y="120573"/>
                  <a:pt x="655222" y="92526"/>
                </a:cubicBezTo>
                <a:cubicBezTo>
                  <a:pt x="662704" y="86890"/>
                  <a:pt x="668373" y="78570"/>
                  <a:pt x="674177" y="70988"/>
                </a:cubicBezTo>
                <a:cubicBezTo>
                  <a:pt x="708933" y="25631"/>
                  <a:pt x="757578" y="1006"/>
                  <a:pt x="812664" y="0"/>
                </a:cubicBezTo>
                <a:cubicBezTo>
                  <a:pt x="824306" y="9628"/>
                  <a:pt x="833229" y="20632"/>
                  <a:pt x="844736" y="25799"/>
                </a:cubicBezTo>
                <a:cubicBezTo>
                  <a:pt x="872951" y="38513"/>
                  <a:pt x="879224" y="62702"/>
                  <a:pt x="875433" y="87863"/>
                </a:cubicBezTo>
                <a:cubicBezTo>
                  <a:pt x="869730" y="125470"/>
                  <a:pt x="862685" y="163850"/>
                  <a:pt x="849131" y="199176"/>
                </a:cubicBezTo>
                <a:cubicBezTo>
                  <a:pt x="811188" y="298042"/>
                  <a:pt x="769655" y="395534"/>
                  <a:pt x="729532" y="493562"/>
                </a:cubicBezTo>
                <a:lnTo>
                  <a:pt x="628619" y="740108"/>
                </a:lnTo>
                <a:cubicBezTo>
                  <a:pt x="642709" y="745945"/>
                  <a:pt x="649284" y="732391"/>
                  <a:pt x="653310" y="726185"/>
                </a:cubicBezTo>
                <a:cubicBezTo>
                  <a:pt x="674513" y="693207"/>
                  <a:pt x="693266" y="658652"/>
                  <a:pt x="713395" y="625004"/>
                </a:cubicBezTo>
                <a:cubicBezTo>
                  <a:pt x="723158" y="608699"/>
                  <a:pt x="734161" y="593166"/>
                  <a:pt x="744595" y="577264"/>
                </a:cubicBezTo>
                <a:cubicBezTo>
                  <a:pt x="778546" y="525488"/>
                  <a:pt x="812508" y="473712"/>
                  <a:pt x="846481" y="421936"/>
                </a:cubicBezTo>
                <a:cubicBezTo>
                  <a:pt x="859498" y="402109"/>
                  <a:pt x="871172" y="381141"/>
                  <a:pt x="886101" y="362858"/>
                </a:cubicBezTo>
                <a:cubicBezTo>
                  <a:pt x="922770" y="318004"/>
                  <a:pt x="952795" y="268621"/>
                  <a:pt x="995200" y="227390"/>
                </a:cubicBezTo>
                <a:cubicBezTo>
                  <a:pt x="1030862" y="192701"/>
                  <a:pt x="1062934" y="153919"/>
                  <a:pt x="1102789" y="123625"/>
                </a:cubicBezTo>
                <a:cubicBezTo>
                  <a:pt x="1136740" y="97827"/>
                  <a:pt x="1167034" y="66291"/>
                  <a:pt x="1209305" y="52570"/>
                </a:cubicBezTo>
                <a:cubicBezTo>
                  <a:pt x="1240404" y="42506"/>
                  <a:pt x="1268753" y="40996"/>
                  <a:pt x="1291196" y="70082"/>
                </a:cubicBezTo>
                <a:cubicBezTo>
                  <a:pt x="1293937" y="74030"/>
                  <a:pt x="1297676" y="77179"/>
                  <a:pt x="1302032" y="79207"/>
                </a:cubicBezTo>
                <a:cubicBezTo>
                  <a:pt x="1340982" y="93600"/>
                  <a:pt x="1343867" y="125336"/>
                  <a:pt x="1344907" y="160629"/>
                </a:cubicBezTo>
                <a:cubicBezTo>
                  <a:pt x="1346685" y="222056"/>
                  <a:pt x="1326154" y="278048"/>
                  <a:pt x="1307065" y="334476"/>
                </a:cubicBezTo>
                <a:cubicBezTo>
                  <a:pt x="1287573" y="392078"/>
                  <a:pt x="1265264" y="448775"/>
                  <a:pt x="1242585" y="505203"/>
                </a:cubicBezTo>
                <a:cubicBezTo>
                  <a:pt x="1226616" y="544924"/>
                  <a:pt x="1207930" y="583571"/>
                  <a:pt x="1190485" y="622622"/>
                </a:cubicBezTo>
                <a:cubicBezTo>
                  <a:pt x="1186045" y="631460"/>
                  <a:pt x="1183140" y="640990"/>
                  <a:pt x="1181896" y="650802"/>
                </a:cubicBezTo>
                <a:cubicBezTo>
                  <a:pt x="1200817" y="637987"/>
                  <a:pt x="1213062" y="619066"/>
                  <a:pt x="1225509" y="600983"/>
                </a:cubicBezTo>
                <a:cubicBezTo>
                  <a:pt x="1265767" y="543079"/>
                  <a:pt x="1304716" y="484202"/>
                  <a:pt x="1345410" y="426532"/>
                </a:cubicBezTo>
                <a:cubicBezTo>
                  <a:pt x="1367217" y="395668"/>
                  <a:pt x="1390533" y="365743"/>
                  <a:pt x="1415224" y="337126"/>
                </a:cubicBezTo>
                <a:cubicBezTo>
                  <a:pt x="1440654" y="307637"/>
                  <a:pt x="1467996" y="279658"/>
                  <a:pt x="1495740" y="252149"/>
                </a:cubicBezTo>
                <a:cubicBezTo>
                  <a:pt x="1523484" y="224639"/>
                  <a:pt x="1550692" y="195955"/>
                  <a:pt x="1581523" y="172170"/>
                </a:cubicBezTo>
                <a:cubicBezTo>
                  <a:pt x="1606013" y="153282"/>
                  <a:pt x="1626612" y="127148"/>
                  <a:pt x="1659724" y="120673"/>
                </a:cubicBezTo>
                <a:cubicBezTo>
                  <a:pt x="1664051" y="119801"/>
                  <a:pt x="1667641" y="115406"/>
                  <a:pt x="1671767" y="112990"/>
                </a:cubicBezTo>
                <a:cubicBezTo>
                  <a:pt x="1689984" y="102389"/>
                  <a:pt x="1707564" y="90245"/>
                  <a:pt x="1726787" y="81891"/>
                </a:cubicBezTo>
                <a:cubicBezTo>
                  <a:pt x="1744701" y="74108"/>
                  <a:pt x="1764361" y="70384"/>
                  <a:pt x="1782275" y="65117"/>
                </a:cubicBezTo>
                <a:cubicBezTo>
                  <a:pt x="1804015" y="84978"/>
                  <a:pt x="1826257" y="102523"/>
                  <a:pt x="1845078" y="123223"/>
                </a:cubicBezTo>
                <a:cubicBezTo>
                  <a:pt x="1866347" y="146706"/>
                  <a:pt x="1865207" y="176900"/>
                  <a:pt x="1855914" y="204040"/>
                </a:cubicBezTo>
                <a:cubicBezTo>
                  <a:pt x="1841823" y="245741"/>
                  <a:pt x="1824211" y="286166"/>
                  <a:pt x="1806363" y="326290"/>
                </a:cubicBezTo>
                <a:cubicBezTo>
                  <a:pt x="1788213" y="367118"/>
                  <a:pt x="1769225" y="407678"/>
                  <a:pt x="1748257" y="447064"/>
                </a:cubicBezTo>
                <a:cubicBezTo>
                  <a:pt x="1725478" y="489938"/>
                  <a:pt x="1695788" y="529592"/>
                  <a:pt x="1676632" y="573876"/>
                </a:cubicBezTo>
                <a:cubicBezTo>
                  <a:pt x="1646237" y="644126"/>
                  <a:pt x="1598699" y="704110"/>
                  <a:pt x="1565755" y="772582"/>
                </a:cubicBezTo>
                <a:cubicBezTo>
                  <a:pt x="1547706" y="810056"/>
                  <a:pt x="1527074" y="846388"/>
                  <a:pt x="1507046" y="882788"/>
                </a:cubicBezTo>
                <a:cubicBezTo>
                  <a:pt x="1503121" y="889934"/>
                  <a:pt x="1496579" y="895671"/>
                  <a:pt x="1491278" y="902011"/>
                </a:cubicBezTo>
                <a:cubicBezTo>
                  <a:pt x="1506039" y="931265"/>
                  <a:pt x="1501074" y="961694"/>
                  <a:pt x="1477859" y="984339"/>
                </a:cubicBezTo>
                <a:cubicBezTo>
                  <a:pt x="1462056" y="999979"/>
                  <a:pt x="1436567" y="999848"/>
                  <a:pt x="1420926" y="984046"/>
                </a:cubicBezTo>
                <a:cubicBezTo>
                  <a:pt x="1418990" y="982089"/>
                  <a:pt x="1417259" y="979939"/>
                  <a:pt x="1415761" y="977629"/>
                </a:cubicBezTo>
                <a:cubicBezTo>
                  <a:pt x="1400235" y="955902"/>
                  <a:pt x="1395308" y="928343"/>
                  <a:pt x="1402342" y="902582"/>
                </a:cubicBezTo>
                <a:cubicBezTo>
                  <a:pt x="1410628" y="872086"/>
                  <a:pt x="1420055" y="841054"/>
                  <a:pt x="1434850" y="813377"/>
                </a:cubicBezTo>
                <a:cubicBezTo>
                  <a:pt x="1478127" y="732425"/>
                  <a:pt x="1524021" y="652882"/>
                  <a:pt x="1569412" y="573104"/>
                </a:cubicBezTo>
                <a:cubicBezTo>
                  <a:pt x="1611750" y="498694"/>
                  <a:pt x="1651840" y="422775"/>
                  <a:pt x="1698505" y="351183"/>
                </a:cubicBezTo>
                <a:cubicBezTo>
                  <a:pt x="1729403" y="303813"/>
                  <a:pt x="1749331" y="251645"/>
                  <a:pt x="1777008" y="203135"/>
                </a:cubicBezTo>
                <a:cubicBezTo>
                  <a:pt x="1787408" y="184918"/>
                  <a:pt x="1790428" y="165326"/>
                  <a:pt x="1786603" y="139057"/>
                </a:cubicBezTo>
                <a:cubicBezTo>
                  <a:pt x="1759094" y="151571"/>
                  <a:pt x="1730510" y="158918"/>
                  <a:pt x="1708972" y="175424"/>
                </a:cubicBezTo>
                <a:cubicBezTo>
                  <a:pt x="1640132" y="228363"/>
                  <a:pt x="1573438" y="283885"/>
                  <a:pt x="1517077" y="351015"/>
                </a:cubicBezTo>
                <a:cubicBezTo>
                  <a:pt x="1459642" y="419353"/>
                  <a:pt x="1403013" y="487993"/>
                  <a:pt x="1354368" y="563040"/>
                </a:cubicBezTo>
                <a:cubicBezTo>
                  <a:pt x="1315687" y="622722"/>
                  <a:pt x="1274120" y="680459"/>
                  <a:pt x="1234500" y="739571"/>
                </a:cubicBezTo>
                <a:cubicBezTo>
                  <a:pt x="1221886" y="758358"/>
                  <a:pt x="1212257" y="779124"/>
                  <a:pt x="1199744" y="797978"/>
                </a:cubicBezTo>
                <a:cubicBezTo>
                  <a:pt x="1171966" y="839712"/>
                  <a:pt x="1143640" y="881088"/>
                  <a:pt x="1114766" y="922107"/>
                </a:cubicBezTo>
                <a:cubicBezTo>
                  <a:pt x="1097355" y="946899"/>
                  <a:pt x="1078735" y="970852"/>
                  <a:pt x="1060418" y="994973"/>
                </a:cubicBezTo>
                <a:cubicBezTo>
                  <a:pt x="1045992" y="1013995"/>
                  <a:pt x="1022173" y="1019095"/>
                  <a:pt x="1002849" y="1018457"/>
                </a:cubicBezTo>
                <a:cubicBezTo>
                  <a:pt x="983525" y="1017820"/>
                  <a:pt x="968865" y="999737"/>
                  <a:pt x="962860" y="977159"/>
                </a:cubicBezTo>
                <a:cubicBezTo>
                  <a:pt x="953567" y="942504"/>
                  <a:pt x="959270" y="910063"/>
                  <a:pt x="975239" y="879869"/>
                </a:cubicBezTo>
                <a:cubicBezTo>
                  <a:pt x="996274" y="839813"/>
                  <a:pt x="1011740" y="797509"/>
                  <a:pt x="1034787" y="757787"/>
                </a:cubicBezTo>
                <a:cubicBezTo>
                  <a:pt x="1075917" y="686967"/>
                  <a:pt x="1106748" y="610175"/>
                  <a:pt x="1141403" y="535597"/>
                </a:cubicBezTo>
                <a:cubicBezTo>
                  <a:pt x="1166430" y="481920"/>
                  <a:pt x="1191390" y="427874"/>
                  <a:pt x="1214975" y="373425"/>
                </a:cubicBezTo>
                <a:cubicBezTo>
                  <a:pt x="1226851" y="346084"/>
                  <a:pt x="1234668" y="316997"/>
                  <a:pt x="1246007" y="289387"/>
                </a:cubicBezTo>
                <a:cubicBezTo>
                  <a:pt x="1262781" y="248324"/>
                  <a:pt x="1270464" y="205080"/>
                  <a:pt x="1278079" y="161904"/>
                </a:cubicBezTo>
                <a:cubicBezTo>
                  <a:pt x="1280897" y="145901"/>
                  <a:pt x="1281333" y="129597"/>
                  <a:pt x="1283312" y="1087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5"/>
          <p:cNvSpPr/>
          <p:nvPr/>
        </p:nvSpPr>
        <p:spPr>
          <a:xfrm rot="-274435">
            <a:off x="7819435" y="4086172"/>
            <a:ext cx="573126" cy="605077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5"/>
          <p:cNvSpPr/>
          <p:nvPr/>
        </p:nvSpPr>
        <p:spPr>
          <a:xfrm rot="-7745066">
            <a:off x="4448653" y="3898908"/>
            <a:ext cx="1439890" cy="841681"/>
          </a:xfrm>
          <a:custGeom>
            <a:rect b="b" l="l" r="r" t="t"/>
            <a:pathLst>
              <a:path extrusionOk="0" h="699453" w="1952258">
                <a:moveTo>
                  <a:pt x="96653" y="448950"/>
                </a:moveTo>
                <a:cubicBezTo>
                  <a:pt x="105456" y="437367"/>
                  <a:pt x="106151" y="436672"/>
                  <a:pt x="119356" y="446170"/>
                </a:cubicBezTo>
                <a:cubicBezTo>
                  <a:pt x="124684" y="449877"/>
                  <a:pt x="128160" y="449877"/>
                  <a:pt x="133720" y="447560"/>
                </a:cubicBezTo>
                <a:cubicBezTo>
                  <a:pt x="158508" y="437367"/>
                  <a:pt x="183528" y="427868"/>
                  <a:pt x="208317" y="417443"/>
                </a:cubicBezTo>
                <a:cubicBezTo>
                  <a:pt x="219205" y="412810"/>
                  <a:pt x="229167" y="406323"/>
                  <a:pt x="239592" y="400995"/>
                </a:cubicBezTo>
                <a:cubicBezTo>
                  <a:pt x="269246" y="385705"/>
                  <a:pt x="298900" y="370183"/>
                  <a:pt x="328553" y="355124"/>
                </a:cubicBezTo>
                <a:cubicBezTo>
                  <a:pt x="352878" y="342846"/>
                  <a:pt x="377204" y="330336"/>
                  <a:pt x="402455" y="319679"/>
                </a:cubicBezTo>
                <a:cubicBezTo>
                  <a:pt x="439523" y="303925"/>
                  <a:pt x="477516" y="289794"/>
                  <a:pt x="515047" y="274503"/>
                </a:cubicBezTo>
                <a:cubicBezTo>
                  <a:pt x="543310" y="263152"/>
                  <a:pt x="570879" y="250642"/>
                  <a:pt x="599374" y="240448"/>
                </a:cubicBezTo>
                <a:cubicBezTo>
                  <a:pt x="627869" y="230255"/>
                  <a:pt x="657060" y="221915"/>
                  <a:pt x="686018" y="212880"/>
                </a:cubicBezTo>
                <a:cubicBezTo>
                  <a:pt x="689262" y="211721"/>
                  <a:pt x="692505" y="210331"/>
                  <a:pt x="695748" y="208941"/>
                </a:cubicBezTo>
                <a:cubicBezTo>
                  <a:pt x="706637" y="204308"/>
                  <a:pt x="717525" y="198979"/>
                  <a:pt x="728645" y="195273"/>
                </a:cubicBezTo>
                <a:cubicBezTo>
                  <a:pt x="761774" y="183921"/>
                  <a:pt x="795598" y="174191"/>
                  <a:pt x="828263" y="162144"/>
                </a:cubicBezTo>
                <a:cubicBezTo>
                  <a:pt x="869732" y="146854"/>
                  <a:pt x="910505" y="129942"/>
                  <a:pt x="951742" y="114189"/>
                </a:cubicBezTo>
                <a:cubicBezTo>
                  <a:pt x="971666" y="106544"/>
                  <a:pt x="992285" y="100520"/>
                  <a:pt x="1012671" y="93802"/>
                </a:cubicBezTo>
                <a:cubicBezTo>
                  <a:pt x="1031437" y="87547"/>
                  <a:pt x="1049970" y="81060"/>
                  <a:pt x="1068504" y="74805"/>
                </a:cubicBezTo>
                <a:cubicBezTo>
                  <a:pt x="1077539" y="71793"/>
                  <a:pt x="1086574" y="69245"/>
                  <a:pt x="1095609" y="66465"/>
                </a:cubicBezTo>
                <a:cubicBezTo>
                  <a:pt x="1117154" y="59746"/>
                  <a:pt x="1138931" y="53955"/>
                  <a:pt x="1160244" y="46310"/>
                </a:cubicBezTo>
                <a:cubicBezTo>
                  <a:pt x="1175766" y="40750"/>
                  <a:pt x="1190361" y="32873"/>
                  <a:pt x="1205420" y="26618"/>
                </a:cubicBezTo>
                <a:cubicBezTo>
                  <a:pt x="1230672" y="16424"/>
                  <a:pt x="1254997" y="3219"/>
                  <a:pt x="1283029" y="208"/>
                </a:cubicBezTo>
                <a:cubicBezTo>
                  <a:pt x="1291601" y="-719"/>
                  <a:pt x="1296929" y="1366"/>
                  <a:pt x="1300867" y="8316"/>
                </a:cubicBezTo>
                <a:cubicBezTo>
                  <a:pt x="1323339" y="46773"/>
                  <a:pt x="1341178" y="86852"/>
                  <a:pt x="1354151" y="129479"/>
                </a:cubicBezTo>
                <a:cubicBezTo>
                  <a:pt x="1371063" y="184848"/>
                  <a:pt x="1379171" y="241607"/>
                  <a:pt x="1386585" y="298597"/>
                </a:cubicBezTo>
                <a:cubicBezTo>
                  <a:pt x="1393303" y="350954"/>
                  <a:pt x="1394462" y="403543"/>
                  <a:pt x="1394693" y="456132"/>
                </a:cubicBezTo>
                <a:cubicBezTo>
                  <a:pt x="1394925" y="515207"/>
                  <a:pt x="1398863" y="574051"/>
                  <a:pt x="1400948" y="633127"/>
                </a:cubicBezTo>
                <a:cubicBezTo>
                  <a:pt x="1401180" y="639614"/>
                  <a:pt x="1401875" y="646564"/>
                  <a:pt x="1400022" y="652819"/>
                </a:cubicBezTo>
                <a:cubicBezTo>
                  <a:pt x="1397242" y="662549"/>
                  <a:pt x="1397937" y="671352"/>
                  <a:pt x="1401180" y="680851"/>
                </a:cubicBezTo>
                <a:cubicBezTo>
                  <a:pt x="1406277" y="695678"/>
                  <a:pt x="1401643" y="700079"/>
                  <a:pt x="1385658" y="699384"/>
                </a:cubicBezTo>
                <a:cubicBezTo>
                  <a:pt x="1353456" y="697994"/>
                  <a:pt x="1321023" y="697763"/>
                  <a:pt x="1288821" y="695214"/>
                </a:cubicBezTo>
                <a:cubicBezTo>
                  <a:pt x="1258472" y="692897"/>
                  <a:pt x="1228355" y="688032"/>
                  <a:pt x="1198007" y="685021"/>
                </a:cubicBezTo>
                <a:cubicBezTo>
                  <a:pt x="1172523" y="682472"/>
                  <a:pt x="1146808" y="681082"/>
                  <a:pt x="1121324" y="679692"/>
                </a:cubicBezTo>
                <a:cubicBezTo>
                  <a:pt x="1073600" y="677376"/>
                  <a:pt x="1025645" y="675291"/>
                  <a:pt x="977921" y="673669"/>
                </a:cubicBezTo>
                <a:cubicBezTo>
                  <a:pt x="956376" y="672974"/>
                  <a:pt x="934831" y="674596"/>
                  <a:pt x="913517" y="672974"/>
                </a:cubicBezTo>
                <a:cubicBezTo>
                  <a:pt x="866488" y="669267"/>
                  <a:pt x="819459" y="664634"/>
                  <a:pt x="772431" y="659537"/>
                </a:cubicBezTo>
                <a:cubicBezTo>
                  <a:pt x="711270" y="652819"/>
                  <a:pt x="650110" y="645174"/>
                  <a:pt x="588717" y="638224"/>
                </a:cubicBezTo>
                <a:cubicBezTo>
                  <a:pt x="540067" y="632664"/>
                  <a:pt x="491185" y="627567"/>
                  <a:pt x="442303" y="623165"/>
                </a:cubicBezTo>
                <a:cubicBezTo>
                  <a:pt x="421452" y="621312"/>
                  <a:pt x="400602" y="622007"/>
                  <a:pt x="379752" y="621080"/>
                </a:cubicBezTo>
                <a:cubicBezTo>
                  <a:pt x="358438" y="619922"/>
                  <a:pt x="336893" y="618763"/>
                  <a:pt x="315580" y="616447"/>
                </a:cubicBezTo>
                <a:cubicBezTo>
                  <a:pt x="271563" y="611813"/>
                  <a:pt x="227777" y="606485"/>
                  <a:pt x="183992" y="601157"/>
                </a:cubicBezTo>
                <a:cubicBezTo>
                  <a:pt x="166153" y="599072"/>
                  <a:pt x="148546" y="596060"/>
                  <a:pt x="131403" y="593512"/>
                </a:cubicBezTo>
                <a:cubicBezTo>
                  <a:pt x="121209" y="609497"/>
                  <a:pt x="121441" y="607875"/>
                  <a:pt x="102213" y="606948"/>
                </a:cubicBezTo>
                <a:cubicBezTo>
                  <a:pt x="86227" y="606022"/>
                  <a:pt x="70242" y="609497"/>
                  <a:pt x="54257" y="610423"/>
                </a:cubicBezTo>
                <a:cubicBezTo>
                  <a:pt x="45454" y="610887"/>
                  <a:pt x="36187" y="611350"/>
                  <a:pt x="27615" y="609497"/>
                </a:cubicBezTo>
                <a:cubicBezTo>
                  <a:pt x="8850" y="605327"/>
                  <a:pt x="510" y="594438"/>
                  <a:pt x="47" y="575210"/>
                </a:cubicBezTo>
                <a:cubicBezTo>
                  <a:pt x="-185" y="555518"/>
                  <a:pt x="510" y="535826"/>
                  <a:pt x="742" y="516134"/>
                </a:cubicBezTo>
                <a:cubicBezTo>
                  <a:pt x="973" y="504319"/>
                  <a:pt x="510" y="492272"/>
                  <a:pt x="1437" y="480457"/>
                </a:cubicBezTo>
                <a:cubicBezTo>
                  <a:pt x="2827" y="466094"/>
                  <a:pt x="9313" y="458449"/>
                  <a:pt x="23677" y="456595"/>
                </a:cubicBezTo>
                <a:cubicBezTo>
                  <a:pt x="47307" y="452889"/>
                  <a:pt x="70474" y="451499"/>
                  <a:pt x="96653" y="448950"/>
                </a:cubicBezTo>
                <a:close/>
                <a:moveTo>
                  <a:pt x="733974" y="235583"/>
                </a:moveTo>
                <a:cubicBezTo>
                  <a:pt x="717062" y="240911"/>
                  <a:pt x="701308" y="246008"/>
                  <a:pt x="685555" y="251105"/>
                </a:cubicBezTo>
                <a:cubicBezTo>
                  <a:pt x="678836" y="253422"/>
                  <a:pt x="672118" y="256202"/>
                  <a:pt x="665400" y="258750"/>
                </a:cubicBezTo>
                <a:cubicBezTo>
                  <a:pt x="626248" y="273113"/>
                  <a:pt x="586864" y="287245"/>
                  <a:pt x="547712" y="302072"/>
                </a:cubicBezTo>
                <a:cubicBezTo>
                  <a:pt x="510413" y="316204"/>
                  <a:pt x="473346" y="331262"/>
                  <a:pt x="436279" y="346089"/>
                </a:cubicBezTo>
                <a:cubicBezTo>
                  <a:pt x="422147" y="351881"/>
                  <a:pt x="411954" y="360453"/>
                  <a:pt x="413576" y="378059"/>
                </a:cubicBezTo>
                <a:cubicBezTo>
                  <a:pt x="414271" y="384546"/>
                  <a:pt x="414039" y="391496"/>
                  <a:pt x="412417" y="397751"/>
                </a:cubicBezTo>
                <a:cubicBezTo>
                  <a:pt x="406162" y="420918"/>
                  <a:pt x="398517" y="443390"/>
                  <a:pt x="382764" y="462155"/>
                </a:cubicBezTo>
                <a:cubicBezTo>
                  <a:pt x="368864" y="478835"/>
                  <a:pt x="354500" y="495284"/>
                  <a:pt x="332491" y="501076"/>
                </a:cubicBezTo>
                <a:cubicBezTo>
                  <a:pt x="297278" y="510342"/>
                  <a:pt x="262527" y="511501"/>
                  <a:pt x="230094" y="492041"/>
                </a:cubicBezTo>
                <a:cubicBezTo>
                  <a:pt x="216425" y="483932"/>
                  <a:pt x="204147" y="473275"/>
                  <a:pt x="188857" y="461924"/>
                </a:cubicBezTo>
                <a:cubicBezTo>
                  <a:pt x="170787" y="469105"/>
                  <a:pt x="149936" y="477214"/>
                  <a:pt x="130013" y="485091"/>
                </a:cubicBezTo>
                <a:cubicBezTo>
                  <a:pt x="130013" y="509879"/>
                  <a:pt x="130013" y="532814"/>
                  <a:pt x="130013" y="556676"/>
                </a:cubicBezTo>
                <a:cubicBezTo>
                  <a:pt x="158971" y="560615"/>
                  <a:pt x="185845" y="564785"/>
                  <a:pt x="213182" y="567565"/>
                </a:cubicBezTo>
                <a:cubicBezTo>
                  <a:pt x="247006" y="571040"/>
                  <a:pt x="281293" y="571271"/>
                  <a:pt x="314653" y="577295"/>
                </a:cubicBezTo>
                <a:cubicBezTo>
                  <a:pt x="341990" y="582160"/>
                  <a:pt x="369095" y="580306"/>
                  <a:pt x="396200" y="582623"/>
                </a:cubicBezTo>
                <a:cubicBezTo>
                  <a:pt x="425391" y="585171"/>
                  <a:pt x="454813" y="585635"/>
                  <a:pt x="483771" y="588647"/>
                </a:cubicBezTo>
                <a:cubicBezTo>
                  <a:pt x="515742" y="591890"/>
                  <a:pt x="547480" y="597450"/>
                  <a:pt x="579451" y="601620"/>
                </a:cubicBezTo>
                <a:cubicBezTo>
                  <a:pt x="620224" y="606717"/>
                  <a:pt x="661230" y="611350"/>
                  <a:pt x="702235" y="616215"/>
                </a:cubicBezTo>
                <a:cubicBezTo>
                  <a:pt x="735364" y="620153"/>
                  <a:pt x="768492" y="624787"/>
                  <a:pt x="801853" y="627799"/>
                </a:cubicBezTo>
                <a:cubicBezTo>
                  <a:pt x="856527" y="632895"/>
                  <a:pt x="911200" y="637760"/>
                  <a:pt x="965874" y="640772"/>
                </a:cubicBezTo>
                <a:cubicBezTo>
                  <a:pt x="1006416" y="643089"/>
                  <a:pt x="1047190" y="641930"/>
                  <a:pt x="1087732" y="643320"/>
                </a:cubicBezTo>
                <a:cubicBezTo>
                  <a:pt x="1115764" y="644247"/>
                  <a:pt x="1144259" y="644479"/>
                  <a:pt x="1171365" y="650039"/>
                </a:cubicBezTo>
                <a:cubicBezTo>
                  <a:pt x="1189898" y="653745"/>
                  <a:pt x="1207968" y="649575"/>
                  <a:pt x="1223490" y="654904"/>
                </a:cubicBezTo>
                <a:cubicBezTo>
                  <a:pt x="1231135" y="634980"/>
                  <a:pt x="1236695" y="616910"/>
                  <a:pt x="1244572" y="599767"/>
                </a:cubicBezTo>
                <a:cubicBezTo>
                  <a:pt x="1261252" y="564090"/>
                  <a:pt x="1290674" y="543008"/>
                  <a:pt x="1331911" y="548568"/>
                </a:cubicBezTo>
                <a:cubicBezTo>
                  <a:pt x="1341873" y="549958"/>
                  <a:pt x="1351603" y="552275"/>
                  <a:pt x="1362491" y="554591"/>
                </a:cubicBezTo>
                <a:cubicBezTo>
                  <a:pt x="1363418" y="547641"/>
                  <a:pt x="1365040" y="540459"/>
                  <a:pt x="1365040" y="533509"/>
                </a:cubicBezTo>
                <a:cubicBezTo>
                  <a:pt x="1364576" y="506172"/>
                  <a:pt x="1362723" y="478835"/>
                  <a:pt x="1362491" y="451499"/>
                </a:cubicBezTo>
                <a:cubicBezTo>
                  <a:pt x="1362028" y="405396"/>
                  <a:pt x="1362028" y="359526"/>
                  <a:pt x="1359711" y="313424"/>
                </a:cubicBezTo>
                <a:cubicBezTo>
                  <a:pt x="1357858" y="277979"/>
                  <a:pt x="1351603" y="243228"/>
                  <a:pt x="1344653" y="208710"/>
                </a:cubicBezTo>
                <a:cubicBezTo>
                  <a:pt x="1336081" y="165387"/>
                  <a:pt x="1323571" y="122760"/>
                  <a:pt x="1312219" y="79902"/>
                </a:cubicBezTo>
                <a:cubicBezTo>
                  <a:pt x="1307354" y="61600"/>
                  <a:pt x="1301099" y="43530"/>
                  <a:pt x="1289516" y="28008"/>
                </a:cubicBezTo>
                <a:cubicBezTo>
                  <a:pt x="1283029" y="31483"/>
                  <a:pt x="1277469" y="35421"/>
                  <a:pt x="1271445" y="37738"/>
                </a:cubicBezTo>
                <a:cubicBezTo>
                  <a:pt x="1238085" y="50248"/>
                  <a:pt x="1206578" y="67623"/>
                  <a:pt x="1171828" y="77122"/>
                </a:cubicBezTo>
                <a:cubicBezTo>
                  <a:pt x="1150051" y="83145"/>
                  <a:pt x="1129432" y="92412"/>
                  <a:pt x="1108351" y="100288"/>
                </a:cubicBezTo>
                <a:cubicBezTo>
                  <a:pt x="1100011" y="103300"/>
                  <a:pt x="1091439" y="106080"/>
                  <a:pt x="1083099" y="108860"/>
                </a:cubicBezTo>
                <a:cubicBezTo>
                  <a:pt x="1046032" y="121602"/>
                  <a:pt x="1008038" y="132259"/>
                  <a:pt x="974909" y="149171"/>
                </a:cubicBezTo>
                <a:cubicBezTo>
                  <a:pt x="970044" y="173728"/>
                  <a:pt x="965874" y="196663"/>
                  <a:pt x="961009" y="219366"/>
                </a:cubicBezTo>
                <a:cubicBezTo>
                  <a:pt x="955681" y="244155"/>
                  <a:pt x="942707" y="264078"/>
                  <a:pt x="923710" y="280990"/>
                </a:cubicBezTo>
                <a:cubicBezTo>
                  <a:pt x="909810" y="293269"/>
                  <a:pt x="893362" y="299755"/>
                  <a:pt x="876913" y="306474"/>
                </a:cubicBezTo>
                <a:cubicBezTo>
                  <a:pt x="844943" y="319911"/>
                  <a:pt x="814131" y="316899"/>
                  <a:pt x="784246" y="299755"/>
                </a:cubicBezTo>
                <a:cubicBezTo>
                  <a:pt x="759689" y="286087"/>
                  <a:pt x="745094" y="264310"/>
                  <a:pt x="733974" y="235583"/>
                </a:cubicBezTo>
                <a:close/>
                <a:moveTo>
                  <a:pt x="948731" y="161217"/>
                </a:moveTo>
                <a:cubicBezTo>
                  <a:pt x="947572" y="160291"/>
                  <a:pt x="946414" y="159364"/>
                  <a:pt x="945024" y="158437"/>
                </a:cubicBezTo>
                <a:cubicBezTo>
                  <a:pt x="881083" y="184384"/>
                  <a:pt x="814826" y="204771"/>
                  <a:pt x="749727" y="230486"/>
                </a:cubicBezTo>
                <a:cubicBezTo>
                  <a:pt x="754824" y="237436"/>
                  <a:pt x="758299" y="242302"/>
                  <a:pt x="762006" y="246935"/>
                </a:cubicBezTo>
                <a:cubicBezTo>
                  <a:pt x="779149" y="268017"/>
                  <a:pt x="800463" y="279600"/>
                  <a:pt x="828263" y="280295"/>
                </a:cubicBezTo>
                <a:cubicBezTo>
                  <a:pt x="854905" y="280990"/>
                  <a:pt x="878535" y="273113"/>
                  <a:pt x="900312" y="258518"/>
                </a:cubicBezTo>
                <a:cubicBezTo>
                  <a:pt x="914907" y="248557"/>
                  <a:pt x="927186" y="237205"/>
                  <a:pt x="932282" y="219366"/>
                </a:cubicBezTo>
                <a:cubicBezTo>
                  <a:pt x="937611" y="199906"/>
                  <a:pt x="943171" y="180678"/>
                  <a:pt x="948731" y="161217"/>
                </a:cubicBezTo>
                <a:close/>
                <a:moveTo>
                  <a:pt x="384385" y="376206"/>
                </a:moveTo>
                <a:cubicBezTo>
                  <a:pt x="383227" y="375048"/>
                  <a:pt x="382069" y="373889"/>
                  <a:pt x="380910" y="372731"/>
                </a:cubicBezTo>
                <a:cubicBezTo>
                  <a:pt x="367473" y="378754"/>
                  <a:pt x="353805" y="384546"/>
                  <a:pt x="340600" y="391033"/>
                </a:cubicBezTo>
                <a:cubicBezTo>
                  <a:pt x="326700" y="397751"/>
                  <a:pt x="313263" y="405396"/>
                  <a:pt x="299363" y="412346"/>
                </a:cubicBezTo>
                <a:cubicBezTo>
                  <a:pt x="285926" y="418833"/>
                  <a:pt x="272258" y="424393"/>
                  <a:pt x="259052" y="431343"/>
                </a:cubicBezTo>
                <a:cubicBezTo>
                  <a:pt x="246079" y="438062"/>
                  <a:pt x="230789" y="440378"/>
                  <a:pt x="217584" y="451035"/>
                </a:cubicBezTo>
                <a:cubicBezTo>
                  <a:pt x="249091" y="474897"/>
                  <a:pt x="280366" y="481384"/>
                  <a:pt x="315116" y="467252"/>
                </a:cubicBezTo>
                <a:cubicBezTo>
                  <a:pt x="356585" y="450572"/>
                  <a:pt x="376045" y="417443"/>
                  <a:pt x="384385" y="376206"/>
                </a:cubicBezTo>
                <a:close/>
                <a:moveTo>
                  <a:pt x="1259862" y="657220"/>
                </a:moveTo>
                <a:cubicBezTo>
                  <a:pt x="1296697" y="662549"/>
                  <a:pt x="1330753" y="665561"/>
                  <a:pt x="1363881" y="664634"/>
                </a:cubicBezTo>
                <a:cubicBezTo>
                  <a:pt x="1363881" y="639150"/>
                  <a:pt x="1363881" y="615983"/>
                  <a:pt x="1363881" y="592817"/>
                </a:cubicBezTo>
                <a:cubicBezTo>
                  <a:pt x="1363881" y="585171"/>
                  <a:pt x="1359016" y="581928"/>
                  <a:pt x="1352993" y="580770"/>
                </a:cubicBezTo>
                <a:cubicBezTo>
                  <a:pt x="1333533" y="576600"/>
                  <a:pt x="1314999" y="577295"/>
                  <a:pt x="1298319" y="589805"/>
                </a:cubicBezTo>
                <a:cubicBezTo>
                  <a:pt x="1276311" y="606253"/>
                  <a:pt x="1267970" y="630115"/>
                  <a:pt x="1259862" y="657220"/>
                </a:cubicBezTo>
                <a:close/>
                <a:moveTo>
                  <a:pt x="74412" y="481615"/>
                </a:moveTo>
                <a:cubicBezTo>
                  <a:pt x="62829" y="483237"/>
                  <a:pt x="48234" y="485322"/>
                  <a:pt x="32712" y="487407"/>
                </a:cubicBezTo>
                <a:cubicBezTo>
                  <a:pt x="29237" y="517292"/>
                  <a:pt x="29005" y="546019"/>
                  <a:pt x="31554" y="575673"/>
                </a:cubicBezTo>
                <a:cubicBezTo>
                  <a:pt x="51014" y="575673"/>
                  <a:pt x="69084" y="575673"/>
                  <a:pt x="89007" y="575673"/>
                </a:cubicBezTo>
                <a:cubicBezTo>
                  <a:pt x="89934" y="558761"/>
                  <a:pt x="89934" y="542081"/>
                  <a:pt x="91788" y="525864"/>
                </a:cubicBezTo>
                <a:cubicBezTo>
                  <a:pt x="93409" y="508952"/>
                  <a:pt x="95726" y="492272"/>
                  <a:pt x="74412" y="481615"/>
                </a:cubicBezTo>
                <a:close/>
                <a:moveTo>
                  <a:pt x="1900195" y="350954"/>
                </a:moveTo>
                <a:cubicBezTo>
                  <a:pt x="1913168" y="349101"/>
                  <a:pt x="1926142" y="347711"/>
                  <a:pt x="1939115" y="345163"/>
                </a:cubicBezTo>
                <a:cubicBezTo>
                  <a:pt x="1952089" y="342846"/>
                  <a:pt x="1956722" y="329177"/>
                  <a:pt x="1947224" y="319911"/>
                </a:cubicBezTo>
                <a:cubicBezTo>
                  <a:pt x="1942822" y="315509"/>
                  <a:pt x="1936335" y="312961"/>
                  <a:pt x="1930080" y="311107"/>
                </a:cubicBezTo>
                <a:cubicBezTo>
                  <a:pt x="1906218" y="303925"/>
                  <a:pt x="1881198" y="303230"/>
                  <a:pt x="1856409" y="302535"/>
                </a:cubicBezTo>
                <a:cubicBezTo>
                  <a:pt x="1810771" y="300914"/>
                  <a:pt x="1764900" y="299755"/>
                  <a:pt x="1719262" y="297902"/>
                </a:cubicBezTo>
                <a:cubicBezTo>
                  <a:pt x="1683816" y="296512"/>
                  <a:pt x="1648139" y="294195"/>
                  <a:pt x="1612694" y="292574"/>
                </a:cubicBezTo>
                <a:cubicBezTo>
                  <a:pt x="1602037" y="292110"/>
                  <a:pt x="1596014" y="299987"/>
                  <a:pt x="1599257" y="310412"/>
                </a:cubicBezTo>
                <a:cubicBezTo>
                  <a:pt x="1602732" y="321532"/>
                  <a:pt x="1610609" y="328251"/>
                  <a:pt x="1622192" y="330799"/>
                </a:cubicBezTo>
                <a:cubicBezTo>
                  <a:pt x="1659028" y="339602"/>
                  <a:pt x="1696326" y="343541"/>
                  <a:pt x="1733857" y="345394"/>
                </a:cubicBezTo>
                <a:cubicBezTo>
                  <a:pt x="1773240" y="347248"/>
                  <a:pt x="1812392" y="347479"/>
                  <a:pt x="1851776" y="348174"/>
                </a:cubicBezTo>
                <a:cubicBezTo>
                  <a:pt x="1867761" y="348406"/>
                  <a:pt x="1883978" y="348174"/>
                  <a:pt x="1899963" y="348174"/>
                </a:cubicBezTo>
                <a:cubicBezTo>
                  <a:pt x="1899963" y="349101"/>
                  <a:pt x="1900195" y="350028"/>
                  <a:pt x="1900195" y="350954"/>
                </a:cubicBezTo>
                <a:close/>
                <a:moveTo>
                  <a:pt x="1868456" y="40518"/>
                </a:moveTo>
                <a:cubicBezTo>
                  <a:pt x="1839034" y="52333"/>
                  <a:pt x="1808917" y="62526"/>
                  <a:pt x="1779727" y="75500"/>
                </a:cubicBezTo>
                <a:cubicBezTo>
                  <a:pt x="1758182" y="84998"/>
                  <a:pt x="1735247" y="91485"/>
                  <a:pt x="1713006" y="99593"/>
                </a:cubicBezTo>
                <a:cubicBezTo>
                  <a:pt x="1687523" y="109092"/>
                  <a:pt x="1664819" y="125309"/>
                  <a:pt x="1637714" y="131795"/>
                </a:cubicBezTo>
                <a:cubicBezTo>
                  <a:pt x="1630532" y="133417"/>
                  <a:pt x="1624509" y="139672"/>
                  <a:pt x="1617559" y="143147"/>
                </a:cubicBezTo>
                <a:cubicBezTo>
                  <a:pt x="1601574" y="151024"/>
                  <a:pt x="1585357" y="158206"/>
                  <a:pt x="1569372" y="166314"/>
                </a:cubicBezTo>
                <a:cubicBezTo>
                  <a:pt x="1558483" y="171874"/>
                  <a:pt x="1556398" y="178361"/>
                  <a:pt x="1560337" y="188323"/>
                </a:cubicBezTo>
                <a:cubicBezTo>
                  <a:pt x="1564275" y="198053"/>
                  <a:pt x="1570298" y="201064"/>
                  <a:pt x="1582345" y="196663"/>
                </a:cubicBezTo>
                <a:cubicBezTo>
                  <a:pt x="1606902" y="187859"/>
                  <a:pt x="1631459" y="178824"/>
                  <a:pt x="1655784" y="169326"/>
                </a:cubicBezTo>
                <a:cubicBezTo>
                  <a:pt x="1662966" y="166546"/>
                  <a:pt x="1668989" y="160986"/>
                  <a:pt x="1675939" y="158437"/>
                </a:cubicBezTo>
                <a:cubicBezTo>
                  <a:pt x="1705361" y="147317"/>
                  <a:pt x="1735478" y="137587"/>
                  <a:pt x="1764669" y="125772"/>
                </a:cubicBezTo>
                <a:cubicBezTo>
                  <a:pt x="1786446" y="116969"/>
                  <a:pt x="1809381" y="111177"/>
                  <a:pt x="1830463" y="99593"/>
                </a:cubicBezTo>
                <a:cubicBezTo>
                  <a:pt x="1846911" y="90558"/>
                  <a:pt x="1866140" y="86852"/>
                  <a:pt x="1883978" y="80133"/>
                </a:cubicBezTo>
                <a:cubicBezTo>
                  <a:pt x="1890001" y="77817"/>
                  <a:pt x="1896025" y="74573"/>
                  <a:pt x="1900890" y="70403"/>
                </a:cubicBezTo>
                <a:cubicBezTo>
                  <a:pt x="1907145" y="65075"/>
                  <a:pt x="1909925" y="57661"/>
                  <a:pt x="1907145" y="49321"/>
                </a:cubicBezTo>
                <a:cubicBezTo>
                  <a:pt x="1904597" y="41908"/>
                  <a:pt x="1895793" y="36348"/>
                  <a:pt x="1884673" y="36348"/>
                </a:cubicBezTo>
                <a:cubicBezTo>
                  <a:pt x="1880966" y="36811"/>
                  <a:pt x="1874480" y="38201"/>
                  <a:pt x="1868456" y="40518"/>
                </a:cubicBezTo>
                <a:close/>
                <a:moveTo>
                  <a:pt x="1847838" y="602547"/>
                </a:moveTo>
                <a:cubicBezTo>
                  <a:pt x="1847143" y="591195"/>
                  <a:pt x="1840193" y="584013"/>
                  <a:pt x="1830694" y="579148"/>
                </a:cubicBezTo>
                <a:cubicBezTo>
                  <a:pt x="1803589" y="565480"/>
                  <a:pt x="1776252" y="551811"/>
                  <a:pt x="1749147" y="538143"/>
                </a:cubicBezTo>
                <a:cubicBezTo>
                  <a:pt x="1711848" y="519377"/>
                  <a:pt x="1674549" y="500381"/>
                  <a:pt x="1637019" y="481847"/>
                </a:cubicBezTo>
                <a:cubicBezTo>
                  <a:pt x="1620339" y="473739"/>
                  <a:pt x="1603427" y="466094"/>
                  <a:pt x="1586284" y="459144"/>
                </a:cubicBezTo>
                <a:cubicBezTo>
                  <a:pt x="1582345" y="457522"/>
                  <a:pt x="1574700" y="458680"/>
                  <a:pt x="1572152" y="461460"/>
                </a:cubicBezTo>
                <a:cubicBezTo>
                  <a:pt x="1569603" y="464704"/>
                  <a:pt x="1568908" y="472580"/>
                  <a:pt x="1570993" y="476055"/>
                </a:cubicBezTo>
                <a:cubicBezTo>
                  <a:pt x="1575627" y="483237"/>
                  <a:pt x="1581650" y="490651"/>
                  <a:pt x="1589064" y="495052"/>
                </a:cubicBezTo>
                <a:cubicBezTo>
                  <a:pt x="1617327" y="512659"/>
                  <a:pt x="1645591" y="530729"/>
                  <a:pt x="1675244" y="546019"/>
                </a:cubicBezTo>
                <a:cubicBezTo>
                  <a:pt x="1714860" y="566638"/>
                  <a:pt x="1755633" y="584940"/>
                  <a:pt x="1796407" y="603705"/>
                </a:cubicBezTo>
                <a:cubicBezTo>
                  <a:pt x="1808686" y="609497"/>
                  <a:pt x="1822354" y="612740"/>
                  <a:pt x="1831621" y="615752"/>
                </a:cubicBezTo>
                <a:cubicBezTo>
                  <a:pt x="1844826" y="615983"/>
                  <a:pt x="1848533" y="612045"/>
                  <a:pt x="1847838" y="602547"/>
                </a:cubicBezTo>
                <a:close/>
                <a:moveTo>
                  <a:pt x="1183643" y="412578"/>
                </a:moveTo>
                <a:cubicBezTo>
                  <a:pt x="1136151" y="407481"/>
                  <a:pt x="1094451" y="391265"/>
                  <a:pt x="1065029" y="353039"/>
                </a:cubicBezTo>
                <a:cubicBezTo>
                  <a:pt x="1036765" y="316667"/>
                  <a:pt x="1030973" y="275894"/>
                  <a:pt x="1046495" y="231413"/>
                </a:cubicBezTo>
                <a:cubicBezTo>
                  <a:pt x="1061554" y="188554"/>
                  <a:pt x="1093060" y="164229"/>
                  <a:pt x="1133371" y="150561"/>
                </a:cubicBezTo>
                <a:cubicBezTo>
                  <a:pt x="1177620" y="135270"/>
                  <a:pt x="1219783" y="144306"/>
                  <a:pt x="1259630" y="167704"/>
                </a:cubicBezTo>
                <a:cubicBezTo>
                  <a:pt x="1281407" y="180446"/>
                  <a:pt x="1297624" y="197126"/>
                  <a:pt x="1308049" y="220756"/>
                </a:cubicBezTo>
                <a:cubicBezTo>
                  <a:pt x="1315694" y="238131"/>
                  <a:pt x="1316621" y="255507"/>
                  <a:pt x="1314536" y="273345"/>
                </a:cubicBezTo>
                <a:cubicBezTo>
                  <a:pt x="1310134" y="308327"/>
                  <a:pt x="1296697" y="339371"/>
                  <a:pt x="1272836" y="366244"/>
                </a:cubicBezTo>
                <a:cubicBezTo>
                  <a:pt x="1256155" y="385010"/>
                  <a:pt x="1237158" y="399605"/>
                  <a:pt x="1213528" y="407018"/>
                </a:cubicBezTo>
                <a:cubicBezTo>
                  <a:pt x="1203798" y="410030"/>
                  <a:pt x="1193605" y="410725"/>
                  <a:pt x="1183643" y="412578"/>
                </a:cubicBezTo>
                <a:close/>
                <a:moveTo>
                  <a:pt x="1286504" y="256665"/>
                </a:moveTo>
                <a:cubicBezTo>
                  <a:pt x="1287894" y="224926"/>
                  <a:pt x="1277006" y="205930"/>
                  <a:pt x="1252217" y="194346"/>
                </a:cubicBezTo>
                <a:cubicBezTo>
                  <a:pt x="1229745" y="183689"/>
                  <a:pt x="1206115" y="180446"/>
                  <a:pt x="1181326" y="178593"/>
                </a:cubicBezTo>
                <a:cubicBezTo>
                  <a:pt x="1160708" y="176971"/>
                  <a:pt x="1144259" y="182994"/>
                  <a:pt x="1127811" y="192956"/>
                </a:cubicBezTo>
                <a:cubicBezTo>
                  <a:pt x="1120629" y="197358"/>
                  <a:pt x="1113679" y="202223"/>
                  <a:pt x="1107887" y="208015"/>
                </a:cubicBezTo>
                <a:cubicBezTo>
                  <a:pt x="1087269" y="228401"/>
                  <a:pt x="1069199" y="250642"/>
                  <a:pt x="1070820" y="282380"/>
                </a:cubicBezTo>
                <a:cubicBezTo>
                  <a:pt x="1073137" y="325934"/>
                  <a:pt x="1109741" y="364159"/>
                  <a:pt x="1153526" y="370878"/>
                </a:cubicBezTo>
                <a:cubicBezTo>
                  <a:pt x="1197543" y="377596"/>
                  <a:pt x="1230440" y="359294"/>
                  <a:pt x="1259167" y="328482"/>
                </a:cubicBezTo>
                <a:cubicBezTo>
                  <a:pt x="1279091" y="306937"/>
                  <a:pt x="1283492" y="280064"/>
                  <a:pt x="1286504" y="256665"/>
                </a:cubicBezTo>
                <a:close/>
                <a:moveTo>
                  <a:pt x="558600" y="402385"/>
                </a:moveTo>
                <a:cubicBezTo>
                  <a:pt x="591266" y="402385"/>
                  <a:pt x="611421" y="420455"/>
                  <a:pt x="625321" y="446865"/>
                </a:cubicBezTo>
                <a:cubicBezTo>
                  <a:pt x="629028" y="453815"/>
                  <a:pt x="630418" y="463082"/>
                  <a:pt x="629954" y="470959"/>
                </a:cubicBezTo>
                <a:cubicBezTo>
                  <a:pt x="627406" y="504087"/>
                  <a:pt x="594046" y="540228"/>
                  <a:pt x="561380" y="546946"/>
                </a:cubicBezTo>
                <a:cubicBezTo>
                  <a:pt x="513657" y="556676"/>
                  <a:pt x="481455" y="531424"/>
                  <a:pt x="476821" y="480689"/>
                </a:cubicBezTo>
                <a:cubicBezTo>
                  <a:pt x="473346" y="441537"/>
                  <a:pt x="494891" y="411188"/>
                  <a:pt x="534507" y="407250"/>
                </a:cubicBezTo>
                <a:cubicBezTo>
                  <a:pt x="542615" y="406555"/>
                  <a:pt x="550492" y="404006"/>
                  <a:pt x="558600" y="402385"/>
                </a:cubicBezTo>
                <a:close/>
                <a:moveTo>
                  <a:pt x="573890" y="438988"/>
                </a:moveTo>
                <a:cubicBezTo>
                  <a:pt x="568330" y="439452"/>
                  <a:pt x="564624" y="439452"/>
                  <a:pt x="561149" y="440378"/>
                </a:cubicBezTo>
                <a:cubicBezTo>
                  <a:pt x="532422" y="447792"/>
                  <a:pt x="516900" y="457985"/>
                  <a:pt x="518290" y="491577"/>
                </a:cubicBezTo>
                <a:cubicBezTo>
                  <a:pt x="519217" y="511501"/>
                  <a:pt x="524545" y="514744"/>
                  <a:pt x="544237" y="509184"/>
                </a:cubicBezTo>
                <a:cubicBezTo>
                  <a:pt x="546554" y="508489"/>
                  <a:pt x="549102" y="508721"/>
                  <a:pt x="551187" y="507794"/>
                </a:cubicBezTo>
                <a:cubicBezTo>
                  <a:pt x="570184" y="499222"/>
                  <a:pt x="588254" y="490419"/>
                  <a:pt x="593582" y="466789"/>
                </a:cubicBezTo>
                <a:cubicBezTo>
                  <a:pt x="597752" y="447328"/>
                  <a:pt x="591497" y="438062"/>
                  <a:pt x="573890" y="438988"/>
                </a:cubicBezTo>
                <a:close/>
                <a:moveTo>
                  <a:pt x="1049970" y="514512"/>
                </a:moveTo>
                <a:cubicBezTo>
                  <a:pt x="1049507" y="553665"/>
                  <a:pt x="1032827" y="576831"/>
                  <a:pt x="1003636" y="593048"/>
                </a:cubicBezTo>
                <a:cubicBezTo>
                  <a:pt x="979543" y="606485"/>
                  <a:pt x="954754" y="611350"/>
                  <a:pt x="930429" y="597218"/>
                </a:cubicBezTo>
                <a:cubicBezTo>
                  <a:pt x="893130" y="575673"/>
                  <a:pt x="869268" y="539533"/>
                  <a:pt x="890582" y="489724"/>
                </a:cubicBezTo>
                <a:cubicBezTo>
                  <a:pt x="897532" y="473507"/>
                  <a:pt x="902165" y="455205"/>
                  <a:pt x="919772" y="446402"/>
                </a:cubicBezTo>
                <a:cubicBezTo>
                  <a:pt x="928112" y="442232"/>
                  <a:pt x="937842" y="436903"/>
                  <a:pt x="946414" y="438062"/>
                </a:cubicBezTo>
                <a:cubicBezTo>
                  <a:pt x="971203" y="441305"/>
                  <a:pt x="995991" y="446170"/>
                  <a:pt x="1017768" y="460070"/>
                </a:cubicBezTo>
                <a:cubicBezTo>
                  <a:pt x="1039545" y="473970"/>
                  <a:pt x="1052750" y="492504"/>
                  <a:pt x="1049970" y="514512"/>
                </a:cubicBezTo>
                <a:close/>
                <a:moveTo>
                  <a:pt x="970508" y="471654"/>
                </a:moveTo>
                <a:cubicBezTo>
                  <a:pt x="942012" y="472812"/>
                  <a:pt x="918845" y="489492"/>
                  <a:pt x="913054" y="520536"/>
                </a:cubicBezTo>
                <a:cubicBezTo>
                  <a:pt x="906567" y="554823"/>
                  <a:pt x="936221" y="582160"/>
                  <a:pt x="970044" y="573820"/>
                </a:cubicBezTo>
                <a:cubicBezTo>
                  <a:pt x="992285" y="568260"/>
                  <a:pt x="1007111" y="552738"/>
                  <a:pt x="1024255" y="540228"/>
                </a:cubicBezTo>
                <a:cubicBezTo>
                  <a:pt x="1029352" y="536521"/>
                  <a:pt x="1035143" y="527023"/>
                  <a:pt x="1033522" y="522158"/>
                </a:cubicBezTo>
                <a:cubicBezTo>
                  <a:pt x="1030047" y="510574"/>
                  <a:pt x="1024950" y="497601"/>
                  <a:pt x="1016378" y="489724"/>
                </a:cubicBezTo>
                <a:cubicBezTo>
                  <a:pt x="1003636" y="478140"/>
                  <a:pt x="986261" y="473507"/>
                  <a:pt x="970508" y="471654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p35" title="faces collage pic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600" y="353375"/>
            <a:ext cx="2502597" cy="44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5" title="Hats Off to Chapter H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22984">
            <a:off x="3511210" y="1016521"/>
            <a:ext cx="5076107" cy="2736333"/>
          </a:xfrm>
          <a:prstGeom prst="rect">
            <a:avLst/>
          </a:prstGeom>
          <a:solidFill>
            <a:srgbClr val="F83889"/>
          </a:solidFill>
          <a:ln>
            <a:noFill/>
          </a:ln>
        </p:spPr>
      </p:pic>
      <p:sp>
        <p:nvSpPr>
          <p:cNvPr id="348" name="Google Shape;348;p35"/>
          <p:cNvSpPr txBox="1"/>
          <p:nvPr/>
        </p:nvSpPr>
        <p:spPr>
          <a:xfrm rot="350549">
            <a:off x="4641331" y="538810"/>
            <a:ext cx="3890208" cy="5539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Hats Off to Chapter HL</a:t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6"/>
          <p:cNvSpPr txBox="1"/>
          <p:nvPr/>
        </p:nvSpPr>
        <p:spPr>
          <a:xfrm>
            <a:off x="4553950" y="1366200"/>
            <a:ext cx="41904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Chapter HM Dodge City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354" name="Google Shape;354;p36"/>
          <p:cNvSpPr/>
          <p:nvPr/>
        </p:nvSpPr>
        <p:spPr>
          <a:xfrm flipH="1">
            <a:off x="1849423" y="3809050"/>
            <a:ext cx="445323" cy="553352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6"/>
          <p:cNvSpPr txBox="1"/>
          <p:nvPr/>
        </p:nvSpPr>
        <p:spPr>
          <a:xfrm flipH="1">
            <a:off x="4398150" y="3185650"/>
            <a:ext cx="419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Organized April 20, 1975</a:t>
            </a:r>
            <a:endParaRPr/>
          </a:p>
        </p:txBody>
      </p:sp>
      <p:sp>
        <p:nvSpPr>
          <p:cNvPr id="356" name="Google Shape;356;p36"/>
          <p:cNvSpPr/>
          <p:nvPr/>
        </p:nvSpPr>
        <p:spPr>
          <a:xfrm rot="1269676">
            <a:off x="723937" y="4117477"/>
            <a:ext cx="527929" cy="709507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6"/>
          <p:cNvSpPr txBox="1"/>
          <p:nvPr/>
        </p:nvSpPr>
        <p:spPr>
          <a:xfrm>
            <a:off x="423700" y="1214225"/>
            <a:ext cx="266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8" name="Google Shape;358;p36"/>
          <p:cNvSpPr/>
          <p:nvPr/>
        </p:nvSpPr>
        <p:spPr>
          <a:xfrm rot="-1647485">
            <a:off x="7462746" y="402838"/>
            <a:ext cx="416835" cy="835798"/>
          </a:xfrm>
          <a:custGeom>
            <a:rect b="b" l="l" r="r" t="t"/>
            <a:pathLst>
              <a:path extrusionOk="0" h="1544335" w="446982">
                <a:moveTo>
                  <a:pt x="173710" y="634883"/>
                </a:moveTo>
                <a:cubicBezTo>
                  <a:pt x="170603" y="634613"/>
                  <a:pt x="167902" y="634477"/>
                  <a:pt x="165335" y="634207"/>
                </a:cubicBezTo>
                <a:cubicBezTo>
                  <a:pt x="154663" y="632992"/>
                  <a:pt x="149395" y="625967"/>
                  <a:pt x="151421" y="615431"/>
                </a:cubicBezTo>
                <a:cubicBezTo>
                  <a:pt x="153988" y="601922"/>
                  <a:pt x="156825" y="588549"/>
                  <a:pt x="159797" y="574365"/>
                </a:cubicBezTo>
                <a:cubicBezTo>
                  <a:pt x="151421" y="569907"/>
                  <a:pt x="142776" y="564639"/>
                  <a:pt x="133590" y="560721"/>
                </a:cubicBezTo>
                <a:cubicBezTo>
                  <a:pt x="116164" y="553292"/>
                  <a:pt x="102116" y="541134"/>
                  <a:pt x="88067" y="529112"/>
                </a:cubicBezTo>
                <a:cubicBezTo>
                  <a:pt x="70371" y="513982"/>
                  <a:pt x="55106" y="496691"/>
                  <a:pt x="43084" y="476834"/>
                </a:cubicBezTo>
                <a:cubicBezTo>
                  <a:pt x="32682" y="459678"/>
                  <a:pt x="23767" y="441847"/>
                  <a:pt x="17418" y="422530"/>
                </a:cubicBezTo>
                <a:cubicBezTo>
                  <a:pt x="9043" y="397134"/>
                  <a:pt x="5800" y="371198"/>
                  <a:pt x="3639" y="344857"/>
                </a:cubicBezTo>
                <a:cubicBezTo>
                  <a:pt x="2558" y="332294"/>
                  <a:pt x="262" y="319866"/>
                  <a:pt x="127" y="307303"/>
                </a:cubicBezTo>
                <a:cubicBezTo>
                  <a:pt x="-413" y="271911"/>
                  <a:pt x="532" y="236519"/>
                  <a:pt x="7692" y="201667"/>
                </a:cubicBezTo>
                <a:cubicBezTo>
                  <a:pt x="11204" y="184782"/>
                  <a:pt x="15797" y="168166"/>
                  <a:pt x="24847" y="152767"/>
                </a:cubicBezTo>
                <a:cubicBezTo>
                  <a:pt x="30116" y="143581"/>
                  <a:pt x="33763" y="133179"/>
                  <a:pt x="39572" y="124264"/>
                </a:cubicBezTo>
                <a:cubicBezTo>
                  <a:pt x="45921" y="114538"/>
                  <a:pt x="52810" y="105217"/>
                  <a:pt x="59429" y="95626"/>
                </a:cubicBezTo>
                <a:cubicBezTo>
                  <a:pt x="61185" y="92924"/>
                  <a:pt x="62266" y="89682"/>
                  <a:pt x="64157" y="87116"/>
                </a:cubicBezTo>
                <a:cubicBezTo>
                  <a:pt x="72802" y="74958"/>
                  <a:pt x="82258" y="63206"/>
                  <a:pt x="94011" y="54155"/>
                </a:cubicBezTo>
                <a:cubicBezTo>
                  <a:pt x="105087" y="45645"/>
                  <a:pt x="117650" y="39026"/>
                  <a:pt x="129538" y="31731"/>
                </a:cubicBezTo>
                <a:cubicBezTo>
                  <a:pt x="133320" y="29435"/>
                  <a:pt x="137238" y="26868"/>
                  <a:pt x="141425" y="25517"/>
                </a:cubicBezTo>
                <a:cubicBezTo>
                  <a:pt x="159526" y="19709"/>
                  <a:pt x="175601" y="8362"/>
                  <a:pt x="194648" y="4984"/>
                </a:cubicBezTo>
                <a:cubicBezTo>
                  <a:pt x="214100" y="1607"/>
                  <a:pt x="233418" y="-1905"/>
                  <a:pt x="253275" y="1202"/>
                </a:cubicBezTo>
                <a:cubicBezTo>
                  <a:pt x="260029" y="2283"/>
                  <a:pt x="266918" y="1607"/>
                  <a:pt x="273673" y="2283"/>
                </a:cubicBezTo>
                <a:cubicBezTo>
                  <a:pt x="281643" y="3093"/>
                  <a:pt x="289478" y="4444"/>
                  <a:pt x="297447" y="5795"/>
                </a:cubicBezTo>
                <a:cubicBezTo>
                  <a:pt x="305417" y="7146"/>
                  <a:pt x="313523" y="7821"/>
                  <a:pt x="321087" y="10118"/>
                </a:cubicBezTo>
                <a:cubicBezTo>
                  <a:pt x="333245" y="13900"/>
                  <a:pt x="345808" y="16602"/>
                  <a:pt x="357290" y="22816"/>
                </a:cubicBezTo>
                <a:cubicBezTo>
                  <a:pt x="373230" y="31326"/>
                  <a:pt x="388224" y="41187"/>
                  <a:pt x="400247" y="54560"/>
                </a:cubicBezTo>
                <a:cubicBezTo>
                  <a:pt x="411459" y="66988"/>
                  <a:pt x="421590" y="80361"/>
                  <a:pt x="428885" y="95761"/>
                </a:cubicBezTo>
                <a:cubicBezTo>
                  <a:pt x="435098" y="108999"/>
                  <a:pt x="437935" y="123048"/>
                  <a:pt x="440772" y="137097"/>
                </a:cubicBezTo>
                <a:cubicBezTo>
                  <a:pt x="443068" y="149119"/>
                  <a:pt x="445365" y="161277"/>
                  <a:pt x="446175" y="173435"/>
                </a:cubicBezTo>
                <a:cubicBezTo>
                  <a:pt x="447256" y="188699"/>
                  <a:pt x="446986" y="203964"/>
                  <a:pt x="446851" y="219228"/>
                </a:cubicBezTo>
                <a:cubicBezTo>
                  <a:pt x="446851" y="227874"/>
                  <a:pt x="446716" y="236789"/>
                  <a:pt x="445230" y="245164"/>
                </a:cubicBezTo>
                <a:cubicBezTo>
                  <a:pt x="441988" y="262860"/>
                  <a:pt x="437935" y="280286"/>
                  <a:pt x="433748" y="297847"/>
                </a:cubicBezTo>
                <a:cubicBezTo>
                  <a:pt x="430370" y="312436"/>
                  <a:pt x="426993" y="327026"/>
                  <a:pt x="422536" y="341344"/>
                </a:cubicBezTo>
                <a:cubicBezTo>
                  <a:pt x="417808" y="357014"/>
                  <a:pt x="411999" y="372414"/>
                  <a:pt x="406461" y="387949"/>
                </a:cubicBezTo>
                <a:cubicBezTo>
                  <a:pt x="404029" y="394703"/>
                  <a:pt x="400787" y="401187"/>
                  <a:pt x="398355" y="407806"/>
                </a:cubicBezTo>
                <a:cubicBezTo>
                  <a:pt x="391601" y="426177"/>
                  <a:pt x="382010" y="442928"/>
                  <a:pt x="370798" y="458868"/>
                </a:cubicBezTo>
                <a:cubicBezTo>
                  <a:pt x="363639" y="469134"/>
                  <a:pt x="357425" y="480076"/>
                  <a:pt x="350536" y="490478"/>
                </a:cubicBezTo>
                <a:cubicBezTo>
                  <a:pt x="339459" y="506958"/>
                  <a:pt x="325815" y="521277"/>
                  <a:pt x="311226" y="534650"/>
                </a:cubicBezTo>
                <a:cubicBezTo>
                  <a:pt x="308524" y="537082"/>
                  <a:pt x="305823" y="539513"/>
                  <a:pt x="302716" y="541134"/>
                </a:cubicBezTo>
                <a:cubicBezTo>
                  <a:pt x="285695" y="550590"/>
                  <a:pt x="269080" y="560721"/>
                  <a:pt x="250573" y="566935"/>
                </a:cubicBezTo>
                <a:cubicBezTo>
                  <a:pt x="239902" y="570583"/>
                  <a:pt x="229500" y="574905"/>
                  <a:pt x="217613" y="579363"/>
                </a:cubicBezTo>
                <a:cubicBezTo>
                  <a:pt x="216667" y="591791"/>
                  <a:pt x="215586" y="605705"/>
                  <a:pt x="214506" y="619618"/>
                </a:cubicBezTo>
                <a:cubicBezTo>
                  <a:pt x="214236" y="622590"/>
                  <a:pt x="214506" y="625697"/>
                  <a:pt x="214100" y="628669"/>
                </a:cubicBezTo>
                <a:cubicBezTo>
                  <a:pt x="213290" y="635018"/>
                  <a:pt x="210994" y="637179"/>
                  <a:pt x="204645" y="637044"/>
                </a:cubicBezTo>
                <a:cubicBezTo>
                  <a:pt x="199241" y="636909"/>
                  <a:pt x="193973" y="636369"/>
                  <a:pt x="187489" y="635828"/>
                </a:cubicBezTo>
                <a:cubicBezTo>
                  <a:pt x="186678" y="640421"/>
                  <a:pt x="185733" y="645014"/>
                  <a:pt x="185057" y="649607"/>
                </a:cubicBezTo>
                <a:cubicBezTo>
                  <a:pt x="182221" y="670680"/>
                  <a:pt x="179384" y="691753"/>
                  <a:pt x="176952" y="712826"/>
                </a:cubicBezTo>
                <a:cubicBezTo>
                  <a:pt x="174656" y="733359"/>
                  <a:pt x="173035" y="754297"/>
                  <a:pt x="176682" y="774695"/>
                </a:cubicBezTo>
                <a:cubicBezTo>
                  <a:pt x="179654" y="790770"/>
                  <a:pt x="185192" y="806440"/>
                  <a:pt x="189785" y="822245"/>
                </a:cubicBezTo>
                <a:cubicBezTo>
                  <a:pt x="191406" y="828053"/>
                  <a:pt x="193973" y="833457"/>
                  <a:pt x="195864" y="839130"/>
                </a:cubicBezTo>
                <a:cubicBezTo>
                  <a:pt x="202753" y="860203"/>
                  <a:pt x="212074" y="880331"/>
                  <a:pt x="221125" y="900594"/>
                </a:cubicBezTo>
                <a:cubicBezTo>
                  <a:pt x="226123" y="911806"/>
                  <a:pt x="229635" y="923558"/>
                  <a:pt x="234228" y="934905"/>
                </a:cubicBezTo>
                <a:cubicBezTo>
                  <a:pt x="237335" y="942605"/>
                  <a:pt x="241387" y="950034"/>
                  <a:pt x="244494" y="957869"/>
                </a:cubicBezTo>
                <a:cubicBezTo>
                  <a:pt x="255031" y="984751"/>
                  <a:pt x="262731" y="1012579"/>
                  <a:pt x="263811" y="1041487"/>
                </a:cubicBezTo>
                <a:cubicBezTo>
                  <a:pt x="264217" y="1054725"/>
                  <a:pt x="260705" y="1068098"/>
                  <a:pt x="259084" y="1081472"/>
                </a:cubicBezTo>
                <a:cubicBezTo>
                  <a:pt x="256922" y="1099303"/>
                  <a:pt x="247601" y="1114702"/>
                  <a:pt x="241387" y="1131048"/>
                </a:cubicBezTo>
                <a:cubicBezTo>
                  <a:pt x="236795" y="1143205"/>
                  <a:pt x="229095" y="1154282"/>
                  <a:pt x="222881" y="1165764"/>
                </a:cubicBezTo>
                <a:cubicBezTo>
                  <a:pt x="220720" y="1169682"/>
                  <a:pt x="218558" y="1173599"/>
                  <a:pt x="216127" y="1177381"/>
                </a:cubicBezTo>
                <a:cubicBezTo>
                  <a:pt x="203024" y="1196969"/>
                  <a:pt x="190461" y="1216826"/>
                  <a:pt x="175331" y="1234927"/>
                </a:cubicBezTo>
                <a:cubicBezTo>
                  <a:pt x="157230" y="1256811"/>
                  <a:pt x="139264" y="1278830"/>
                  <a:pt x="122648" y="1301794"/>
                </a:cubicBezTo>
                <a:cubicBezTo>
                  <a:pt x="112247" y="1316248"/>
                  <a:pt x="104412" y="1332458"/>
                  <a:pt x="95361" y="1347858"/>
                </a:cubicBezTo>
                <a:cubicBezTo>
                  <a:pt x="93605" y="1350965"/>
                  <a:pt x="91849" y="1354072"/>
                  <a:pt x="90093" y="1357314"/>
                </a:cubicBezTo>
                <a:cubicBezTo>
                  <a:pt x="87662" y="1362042"/>
                  <a:pt x="84960" y="1366770"/>
                  <a:pt x="83204" y="1371633"/>
                </a:cubicBezTo>
                <a:cubicBezTo>
                  <a:pt x="76855" y="1389059"/>
                  <a:pt x="69695" y="1406349"/>
                  <a:pt x="65102" y="1424181"/>
                </a:cubicBezTo>
                <a:cubicBezTo>
                  <a:pt x="60239" y="1443227"/>
                  <a:pt x="57538" y="1462950"/>
                  <a:pt x="54431" y="1482402"/>
                </a:cubicBezTo>
                <a:cubicBezTo>
                  <a:pt x="52810" y="1492398"/>
                  <a:pt x="52269" y="1502665"/>
                  <a:pt x="51999" y="1512931"/>
                </a:cubicBezTo>
                <a:cubicBezTo>
                  <a:pt x="51729" y="1520631"/>
                  <a:pt x="52675" y="1528331"/>
                  <a:pt x="53215" y="1536166"/>
                </a:cubicBezTo>
                <a:cubicBezTo>
                  <a:pt x="53350" y="1537381"/>
                  <a:pt x="54026" y="1538597"/>
                  <a:pt x="53755" y="1539678"/>
                </a:cubicBezTo>
                <a:cubicBezTo>
                  <a:pt x="53350" y="1541299"/>
                  <a:pt x="52540" y="1543325"/>
                  <a:pt x="51324" y="1544000"/>
                </a:cubicBezTo>
                <a:cubicBezTo>
                  <a:pt x="50108" y="1544676"/>
                  <a:pt x="47271" y="1544271"/>
                  <a:pt x="46596" y="1543325"/>
                </a:cubicBezTo>
                <a:cubicBezTo>
                  <a:pt x="44435" y="1540623"/>
                  <a:pt x="42408" y="1537516"/>
                  <a:pt x="41328" y="1534139"/>
                </a:cubicBezTo>
                <a:cubicBezTo>
                  <a:pt x="37140" y="1520496"/>
                  <a:pt x="37410" y="1506177"/>
                  <a:pt x="37815" y="1492128"/>
                </a:cubicBezTo>
                <a:cubicBezTo>
                  <a:pt x="38761" y="1463895"/>
                  <a:pt x="42003" y="1436068"/>
                  <a:pt x="49163" y="1408646"/>
                </a:cubicBezTo>
                <a:cubicBezTo>
                  <a:pt x="53620" y="1391760"/>
                  <a:pt x="59294" y="1375415"/>
                  <a:pt x="66453" y="1359610"/>
                </a:cubicBezTo>
                <a:cubicBezTo>
                  <a:pt x="75774" y="1338942"/>
                  <a:pt x="86851" y="1319220"/>
                  <a:pt x="99144" y="1300038"/>
                </a:cubicBezTo>
                <a:cubicBezTo>
                  <a:pt x="109815" y="1283423"/>
                  <a:pt x="121568" y="1267753"/>
                  <a:pt x="134131" y="1252488"/>
                </a:cubicBezTo>
                <a:cubicBezTo>
                  <a:pt x="140615" y="1244653"/>
                  <a:pt x="146558" y="1236278"/>
                  <a:pt x="152772" y="1228308"/>
                </a:cubicBezTo>
                <a:cubicBezTo>
                  <a:pt x="161553" y="1217096"/>
                  <a:pt x="170738" y="1206019"/>
                  <a:pt x="179384" y="1194537"/>
                </a:cubicBezTo>
                <a:cubicBezTo>
                  <a:pt x="193027" y="1176436"/>
                  <a:pt x="205590" y="1157659"/>
                  <a:pt x="215451" y="1137126"/>
                </a:cubicBezTo>
                <a:cubicBezTo>
                  <a:pt x="218964" y="1129832"/>
                  <a:pt x="222611" y="1122672"/>
                  <a:pt x="226933" y="1115918"/>
                </a:cubicBezTo>
                <a:cubicBezTo>
                  <a:pt x="232337" y="1107138"/>
                  <a:pt x="235579" y="1097682"/>
                  <a:pt x="238010" y="1087821"/>
                </a:cubicBezTo>
                <a:cubicBezTo>
                  <a:pt x="239631" y="1080931"/>
                  <a:pt x="242063" y="1074177"/>
                  <a:pt x="243819" y="1067153"/>
                </a:cubicBezTo>
                <a:cubicBezTo>
                  <a:pt x="248682" y="1048511"/>
                  <a:pt x="246791" y="1029734"/>
                  <a:pt x="243549" y="1011093"/>
                </a:cubicBezTo>
                <a:cubicBezTo>
                  <a:pt x="239226" y="986777"/>
                  <a:pt x="229230" y="964218"/>
                  <a:pt x="220990" y="941119"/>
                </a:cubicBezTo>
                <a:cubicBezTo>
                  <a:pt x="215451" y="925719"/>
                  <a:pt x="207211" y="911265"/>
                  <a:pt x="200862" y="896001"/>
                </a:cubicBezTo>
                <a:cubicBezTo>
                  <a:pt x="191676" y="873847"/>
                  <a:pt x="182221" y="851828"/>
                  <a:pt x="174386" y="829134"/>
                </a:cubicBezTo>
                <a:cubicBezTo>
                  <a:pt x="166956" y="807656"/>
                  <a:pt x="161418" y="785502"/>
                  <a:pt x="159797" y="762672"/>
                </a:cubicBezTo>
                <a:cubicBezTo>
                  <a:pt x="159256" y="754297"/>
                  <a:pt x="159661" y="745922"/>
                  <a:pt x="160202" y="737547"/>
                </a:cubicBezTo>
                <a:cubicBezTo>
                  <a:pt x="160877" y="727416"/>
                  <a:pt x="161553" y="717284"/>
                  <a:pt x="163039" y="707153"/>
                </a:cubicBezTo>
                <a:cubicBezTo>
                  <a:pt x="166281" y="685539"/>
                  <a:pt x="170063" y="664061"/>
                  <a:pt x="173710" y="642447"/>
                </a:cubicBezTo>
                <a:cubicBezTo>
                  <a:pt x="173170" y="640016"/>
                  <a:pt x="173440" y="637719"/>
                  <a:pt x="173710" y="634883"/>
                </a:cubicBezTo>
                <a:close/>
                <a:moveTo>
                  <a:pt x="180735" y="564099"/>
                </a:moveTo>
                <a:cubicBezTo>
                  <a:pt x="198701" y="565855"/>
                  <a:pt x="215181" y="564369"/>
                  <a:pt x="231661" y="558290"/>
                </a:cubicBezTo>
                <a:cubicBezTo>
                  <a:pt x="244494" y="553427"/>
                  <a:pt x="256247" y="546538"/>
                  <a:pt x="268945" y="541269"/>
                </a:cubicBezTo>
                <a:cubicBezTo>
                  <a:pt x="273808" y="539243"/>
                  <a:pt x="279211" y="537487"/>
                  <a:pt x="283264" y="534245"/>
                </a:cubicBezTo>
                <a:cubicBezTo>
                  <a:pt x="297312" y="523168"/>
                  <a:pt x="311091" y="511416"/>
                  <a:pt x="321628" y="496691"/>
                </a:cubicBezTo>
                <a:cubicBezTo>
                  <a:pt x="335001" y="478050"/>
                  <a:pt x="347969" y="459003"/>
                  <a:pt x="360667" y="439821"/>
                </a:cubicBezTo>
                <a:cubicBezTo>
                  <a:pt x="366881" y="430365"/>
                  <a:pt x="372689" y="420369"/>
                  <a:pt x="377417" y="410102"/>
                </a:cubicBezTo>
                <a:cubicBezTo>
                  <a:pt x="383901" y="396054"/>
                  <a:pt x="389845" y="381600"/>
                  <a:pt x="395113" y="367010"/>
                </a:cubicBezTo>
                <a:cubicBezTo>
                  <a:pt x="400652" y="351881"/>
                  <a:pt x="405380" y="336481"/>
                  <a:pt x="410108" y="321082"/>
                </a:cubicBezTo>
                <a:cubicBezTo>
                  <a:pt x="412945" y="311626"/>
                  <a:pt x="415376" y="302035"/>
                  <a:pt x="417672" y="292444"/>
                </a:cubicBezTo>
                <a:cubicBezTo>
                  <a:pt x="420915" y="278800"/>
                  <a:pt x="424427" y="265157"/>
                  <a:pt x="426993" y="251378"/>
                </a:cubicBezTo>
                <a:cubicBezTo>
                  <a:pt x="434828" y="209502"/>
                  <a:pt x="431856" y="167761"/>
                  <a:pt x="422400" y="126560"/>
                </a:cubicBezTo>
                <a:cubicBezTo>
                  <a:pt x="420239" y="117240"/>
                  <a:pt x="416727" y="108324"/>
                  <a:pt x="412809" y="99543"/>
                </a:cubicBezTo>
                <a:cubicBezTo>
                  <a:pt x="406731" y="85630"/>
                  <a:pt x="396329" y="74688"/>
                  <a:pt x="385252" y="64692"/>
                </a:cubicBezTo>
                <a:cubicBezTo>
                  <a:pt x="378633" y="58613"/>
                  <a:pt x="372014" y="52399"/>
                  <a:pt x="364449" y="47671"/>
                </a:cubicBezTo>
                <a:cubicBezTo>
                  <a:pt x="353102" y="40512"/>
                  <a:pt x="341215" y="34298"/>
                  <a:pt x="327571" y="31866"/>
                </a:cubicBezTo>
                <a:cubicBezTo>
                  <a:pt x="319331" y="30380"/>
                  <a:pt x="310821" y="29300"/>
                  <a:pt x="303121" y="26193"/>
                </a:cubicBezTo>
                <a:cubicBezTo>
                  <a:pt x="290423" y="21195"/>
                  <a:pt x="277320" y="22005"/>
                  <a:pt x="264352" y="20654"/>
                </a:cubicBezTo>
                <a:cubicBezTo>
                  <a:pt x="253680" y="19574"/>
                  <a:pt x="242873" y="20789"/>
                  <a:pt x="232067" y="20519"/>
                </a:cubicBezTo>
                <a:cubicBezTo>
                  <a:pt x="218964" y="20114"/>
                  <a:pt x="206266" y="22410"/>
                  <a:pt x="194108" y="26193"/>
                </a:cubicBezTo>
                <a:cubicBezTo>
                  <a:pt x="179654" y="30650"/>
                  <a:pt x="164930" y="34568"/>
                  <a:pt x="151827" y="42808"/>
                </a:cubicBezTo>
                <a:cubicBezTo>
                  <a:pt x="138318" y="51048"/>
                  <a:pt x="123999" y="57802"/>
                  <a:pt x="110761" y="66313"/>
                </a:cubicBezTo>
                <a:cubicBezTo>
                  <a:pt x="102791" y="71446"/>
                  <a:pt x="95091" y="77525"/>
                  <a:pt x="89283" y="84819"/>
                </a:cubicBezTo>
                <a:cubicBezTo>
                  <a:pt x="79827" y="96572"/>
                  <a:pt x="70101" y="108189"/>
                  <a:pt x="62266" y="121427"/>
                </a:cubicBezTo>
                <a:cubicBezTo>
                  <a:pt x="50784" y="141014"/>
                  <a:pt x="38491" y="160061"/>
                  <a:pt x="30791" y="181675"/>
                </a:cubicBezTo>
                <a:cubicBezTo>
                  <a:pt x="24712" y="198425"/>
                  <a:pt x="19849" y="215176"/>
                  <a:pt x="19039" y="233142"/>
                </a:cubicBezTo>
                <a:cubicBezTo>
                  <a:pt x="18363" y="248136"/>
                  <a:pt x="17553" y="262996"/>
                  <a:pt x="16877" y="277990"/>
                </a:cubicBezTo>
                <a:cubicBezTo>
                  <a:pt x="14851" y="319326"/>
                  <a:pt x="18904" y="359986"/>
                  <a:pt x="27819" y="400241"/>
                </a:cubicBezTo>
                <a:cubicBezTo>
                  <a:pt x="35654" y="435498"/>
                  <a:pt x="51594" y="466703"/>
                  <a:pt x="74829" y="493990"/>
                </a:cubicBezTo>
                <a:cubicBezTo>
                  <a:pt x="82393" y="502905"/>
                  <a:pt x="91984" y="509930"/>
                  <a:pt x="99414" y="518845"/>
                </a:cubicBezTo>
                <a:cubicBezTo>
                  <a:pt x="107789" y="529382"/>
                  <a:pt x="119541" y="534650"/>
                  <a:pt x="130753" y="540324"/>
                </a:cubicBezTo>
                <a:cubicBezTo>
                  <a:pt x="142371" y="546267"/>
                  <a:pt x="155339" y="549509"/>
                  <a:pt x="167902" y="553562"/>
                </a:cubicBezTo>
                <a:cubicBezTo>
                  <a:pt x="173845" y="555453"/>
                  <a:pt x="179519" y="557209"/>
                  <a:pt x="180735" y="564099"/>
                </a:cubicBezTo>
                <a:close/>
                <a:moveTo>
                  <a:pt x="172900" y="576932"/>
                </a:moveTo>
                <a:cubicBezTo>
                  <a:pt x="170333" y="590440"/>
                  <a:pt x="168037" y="603003"/>
                  <a:pt x="165470" y="616511"/>
                </a:cubicBezTo>
                <a:cubicBezTo>
                  <a:pt x="176952" y="617592"/>
                  <a:pt x="187624" y="618673"/>
                  <a:pt x="198431" y="619618"/>
                </a:cubicBezTo>
                <a:cubicBezTo>
                  <a:pt x="199917" y="605975"/>
                  <a:pt x="201403" y="593007"/>
                  <a:pt x="202888" y="579498"/>
                </a:cubicBezTo>
                <a:cubicBezTo>
                  <a:pt x="193297" y="578688"/>
                  <a:pt x="183842" y="577877"/>
                  <a:pt x="172900" y="576932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36"/>
          <p:cNvSpPr/>
          <p:nvPr/>
        </p:nvSpPr>
        <p:spPr>
          <a:xfrm rot="333030">
            <a:off x="6658588" y="369203"/>
            <a:ext cx="358147" cy="934690"/>
          </a:xfrm>
          <a:custGeom>
            <a:rect b="b" l="l" r="r" t="t"/>
            <a:pathLst>
              <a:path extrusionOk="0" h="1544335" w="446982">
                <a:moveTo>
                  <a:pt x="173710" y="634883"/>
                </a:moveTo>
                <a:cubicBezTo>
                  <a:pt x="170603" y="634613"/>
                  <a:pt x="167902" y="634477"/>
                  <a:pt x="165335" y="634207"/>
                </a:cubicBezTo>
                <a:cubicBezTo>
                  <a:pt x="154663" y="632992"/>
                  <a:pt x="149395" y="625967"/>
                  <a:pt x="151421" y="615431"/>
                </a:cubicBezTo>
                <a:cubicBezTo>
                  <a:pt x="153988" y="601922"/>
                  <a:pt x="156825" y="588549"/>
                  <a:pt x="159797" y="574365"/>
                </a:cubicBezTo>
                <a:cubicBezTo>
                  <a:pt x="151421" y="569907"/>
                  <a:pt x="142776" y="564639"/>
                  <a:pt x="133590" y="560721"/>
                </a:cubicBezTo>
                <a:cubicBezTo>
                  <a:pt x="116164" y="553292"/>
                  <a:pt x="102116" y="541134"/>
                  <a:pt x="88067" y="529112"/>
                </a:cubicBezTo>
                <a:cubicBezTo>
                  <a:pt x="70371" y="513982"/>
                  <a:pt x="55106" y="496691"/>
                  <a:pt x="43084" y="476834"/>
                </a:cubicBezTo>
                <a:cubicBezTo>
                  <a:pt x="32682" y="459678"/>
                  <a:pt x="23767" y="441847"/>
                  <a:pt x="17418" y="422530"/>
                </a:cubicBezTo>
                <a:cubicBezTo>
                  <a:pt x="9043" y="397134"/>
                  <a:pt x="5800" y="371198"/>
                  <a:pt x="3639" y="344857"/>
                </a:cubicBezTo>
                <a:cubicBezTo>
                  <a:pt x="2558" y="332294"/>
                  <a:pt x="262" y="319866"/>
                  <a:pt x="127" y="307303"/>
                </a:cubicBezTo>
                <a:cubicBezTo>
                  <a:pt x="-413" y="271911"/>
                  <a:pt x="532" y="236519"/>
                  <a:pt x="7692" y="201667"/>
                </a:cubicBezTo>
                <a:cubicBezTo>
                  <a:pt x="11204" y="184782"/>
                  <a:pt x="15797" y="168166"/>
                  <a:pt x="24847" y="152767"/>
                </a:cubicBezTo>
                <a:cubicBezTo>
                  <a:pt x="30116" y="143581"/>
                  <a:pt x="33763" y="133179"/>
                  <a:pt x="39572" y="124264"/>
                </a:cubicBezTo>
                <a:cubicBezTo>
                  <a:pt x="45921" y="114538"/>
                  <a:pt x="52810" y="105217"/>
                  <a:pt x="59429" y="95626"/>
                </a:cubicBezTo>
                <a:cubicBezTo>
                  <a:pt x="61185" y="92924"/>
                  <a:pt x="62266" y="89682"/>
                  <a:pt x="64157" y="87116"/>
                </a:cubicBezTo>
                <a:cubicBezTo>
                  <a:pt x="72802" y="74958"/>
                  <a:pt x="82258" y="63206"/>
                  <a:pt x="94011" y="54155"/>
                </a:cubicBezTo>
                <a:cubicBezTo>
                  <a:pt x="105087" y="45645"/>
                  <a:pt x="117650" y="39026"/>
                  <a:pt x="129538" y="31731"/>
                </a:cubicBezTo>
                <a:cubicBezTo>
                  <a:pt x="133320" y="29435"/>
                  <a:pt x="137238" y="26868"/>
                  <a:pt x="141425" y="25517"/>
                </a:cubicBezTo>
                <a:cubicBezTo>
                  <a:pt x="159526" y="19709"/>
                  <a:pt x="175601" y="8362"/>
                  <a:pt x="194648" y="4984"/>
                </a:cubicBezTo>
                <a:cubicBezTo>
                  <a:pt x="214100" y="1607"/>
                  <a:pt x="233418" y="-1905"/>
                  <a:pt x="253275" y="1202"/>
                </a:cubicBezTo>
                <a:cubicBezTo>
                  <a:pt x="260029" y="2283"/>
                  <a:pt x="266918" y="1607"/>
                  <a:pt x="273673" y="2283"/>
                </a:cubicBezTo>
                <a:cubicBezTo>
                  <a:pt x="281643" y="3093"/>
                  <a:pt x="289478" y="4444"/>
                  <a:pt x="297447" y="5795"/>
                </a:cubicBezTo>
                <a:cubicBezTo>
                  <a:pt x="305417" y="7146"/>
                  <a:pt x="313523" y="7821"/>
                  <a:pt x="321087" y="10118"/>
                </a:cubicBezTo>
                <a:cubicBezTo>
                  <a:pt x="333245" y="13900"/>
                  <a:pt x="345808" y="16602"/>
                  <a:pt x="357290" y="22816"/>
                </a:cubicBezTo>
                <a:cubicBezTo>
                  <a:pt x="373230" y="31326"/>
                  <a:pt x="388224" y="41187"/>
                  <a:pt x="400247" y="54560"/>
                </a:cubicBezTo>
                <a:cubicBezTo>
                  <a:pt x="411459" y="66988"/>
                  <a:pt x="421590" y="80361"/>
                  <a:pt x="428885" y="95761"/>
                </a:cubicBezTo>
                <a:cubicBezTo>
                  <a:pt x="435098" y="108999"/>
                  <a:pt x="437935" y="123048"/>
                  <a:pt x="440772" y="137097"/>
                </a:cubicBezTo>
                <a:cubicBezTo>
                  <a:pt x="443068" y="149119"/>
                  <a:pt x="445365" y="161277"/>
                  <a:pt x="446175" y="173435"/>
                </a:cubicBezTo>
                <a:cubicBezTo>
                  <a:pt x="447256" y="188699"/>
                  <a:pt x="446986" y="203964"/>
                  <a:pt x="446851" y="219228"/>
                </a:cubicBezTo>
                <a:cubicBezTo>
                  <a:pt x="446851" y="227874"/>
                  <a:pt x="446716" y="236789"/>
                  <a:pt x="445230" y="245164"/>
                </a:cubicBezTo>
                <a:cubicBezTo>
                  <a:pt x="441988" y="262860"/>
                  <a:pt x="437935" y="280286"/>
                  <a:pt x="433748" y="297847"/>
                </a:cubicBezTo>
                <a:cubicBezTo>
                  <a:pt x="430370" y="312436"/>
                  <a:pt x="426993" y="327026"/>
                  <a:pt x="422536" y="341344"/>
                </a:cubicBezTo>
                <a:cubicBezTo>
                  <a:pt x="417808" y="357014"/>
                  <a:pt x="411999" y="372414"/>
                  <a:pt x="406461" y="387949"/>
                </a:cubicBezTo>
                <a:cubicBezTo>
                  <a:pt x="404029" y="394703"/>
                  <a:pt x="400787" y="401187"/>
                  <a:pt x="398355" y="407806"/>
                </a:cubicBezTo>
                <a:cubicBezTo>
                  <a:pt x="391601" y="426177"/>
                  <a:pt x="382010" y="442928"/>
                  <a:pt x="370798" y="458868"/>
                </a:cubicBezTo>
                <a:cubicBezTo>
                  <a:pt x="363639" y="469134"/>
                  <a:pt x="357425" y="480076"/>
                  <a:pt x="350536" y="490478"/>
                </a:cubicBezTo>
                <a:cubicBezTo>
                  <a:pt x="339459" y="506958"/>
                  <a:pt x="325815" y="521277"/>
                  <a:pt x="311226" y="534650"/>
                </a:cubicBezTo>
                <a:cubicBezTo>
                  <a:pt x="308524" y="537082"/>
                  <a:pt x="305823" y="539513"/>
                  <a:pt x="302716" y="541134"/>
                </a:cubicBezTo>
                <a:cubicBezTo>
                  <a:pt x="285695" y="550590"/>
                  <a:pt x="269080" y="560721"/>
                  <a:pt x="250573" y="566935"/>
                </a:cubicBezTo>
                <a:cubicBezTo>
                  <a:pt x="239902" y="570583"/>
                  <a:pt x="229500" y="574905"/>
                  <a:pt x="217613" y="579363"/>
                </a:cubicBezTo>
                <a:cubicBezTo>
                  <a:pt x="216667" y="591791"/>
                  <a:pt x="215586" y="605705"/>
                  <a:pt x="214506" y="619618"/>
                </a:cubicBezTo>
                <a:cubicBezTo>
                  <a:pt x="214236" y="622590"/>
                  <a:pt x="214506" y="625697"/>
                  <a:pt x="214100" y="628669"/>
                </a:cubicBezTo>
                <a:cubicBezTo>
                  <a:pt x="213290" y="635018"/>
                  <a:pt x="210994" y="637179"/>
                  <a:pt x="204645" y="637044"/>
                </a:cubicBezTo>
                <a:cubicBezTo>
                  <a:pt x="199241" y="636909"/>
                  <a:pt x="193973" y="636369"/>
                  <a:pt x="187489" y="635828"/>
                </a:cubicBezTo>
                <a:cubicBezTo>
                  <a:pt x="186678" y="640421"/>
                  <a:pt x="185733" y="645014"/>
                  <a:pt x="185057" y="649607"/>
                </a:cubicBezTo>
                <a:cubicBezTo>
                  <a:pt x="182221" y="670680"/>
                  <a:pt x="179384" y="691753"/>
                  <a:pt x="176952" y="712826"/>
                </a:cubicBezTo>
                <a:cubicBezTo>
                  <a:pt x="174656" y="733359"/>
                  <a:pt x="173035" y="754297"/>
                  <a:pt x="176682" y="774695"/>
                </a:cubicBezTo>
                <a:cubicBezTo>
                  <a:pt x="179654" y="790770"/>
                  <a:pt x="185192" y="806440"/>
                  <a:pt x="189785" y="822245"/>
                </a:cubicBezTo>
                <a:cubicBezTo>
                  <a:pt x="191406" y="828053"/>
                  <a:pt x="193973" y="833457"/>
                  <a:pt x="195864" y="839130"/>
                </a:cubicBezTo>
                <a:cubicBezTo>
                  <a:pt x="202753" y="860203"/>
                  <a:pt x="212074" y="880331"/>
                  <a:pt x="221125" y="900594"/>
                </a:cubicBezTo>
                <a:cubicBezTo>
                  <a:pt x="226123" y="911806"/>
                  <a:pt x="229635" y="923558"/>
                  <a:pt x="234228" y="934905"/>
                </a:cubicBezTo>
                <a:cubicBezTo>
                  <a:pt x="237335" y="942605"/>
                  <a:pt x="241387" y="950034"/>
                  <a:pt x="244494" y="957869"/>
                </a:cubicBezTo>
                <a:cubicBezTo>
                  <a:pt x="255031" y="984751"/>
                  <a:pt x="262731" y="1012579"/>
                  <a:pt x="263811" y="1041487"/>
                </a:cubicBezTo>
                <a:cubicBezTo>
                  <a:pt x="264217" y="1054725"/>
                  <a:pt x="260705" y="1068098"/>
                  <a:pt x="259084" y="1081472"/>
                </a:cubicBezTo>
                <a:cubicBezTo>
                  <a:pt x="256922" y="1099303"/>
                  <a:pt x="247601" y="1114702"/>
                  <a:pt x="241387" y="1131048"/>
                </a:cubicBezTo>
                <a:cubicBezTo>
                  <a:pt x="236795" y="1143205"/>
                  <a:pt x="229095" y="1154282"/>
                  <a:pt x="222881" y="1165764"/>
                </a:cubicBezTo>
                <a:cubicBezTo>
                  <a:pt x="220720" y="1169682"/>
                  <a:pt x="218558" y="1173599"/>
                  <a:pt x="216127" y="1177381"/>
                </a:cubicBezTo>
                <a:cubicBezTo>
                  <a:pt x="203024" y="1196969"/>
                  <a:pt x="190461" y="1216826"/>
                  <a:pt x="175331" y="1234927"/>
                </a:cubicBezTo>
                <a:cubicBezTo>
                  <a:pt x="157230" y="1256811"/>
                  <a:pt x="139264" y="1278830"/>
                  <a:pt x="122648" y="1301794"/>
                </a:cubicBezTo>
                <a:cubicBezTo>
                  <a:pt x="112247" y="1316248"/>
                  <a:pt x="104412" y="1332458"/>
                  <a:pt x="95361" y="1347858"/>
                </a:cubicBezTo>
                <a:cubicBezTo>
                  <a:pt x="93605" y="1350965"/>
                  <a:pt x="91849" y="1354072"/>
                  <a:pt x="90093" y="1357314"/>
                </a:cubicBezTo>
                <a:cubicBezTo>
                  <a:pt x="87662" y="1362042"/>
                  <a:pt x="84960" y="1366770"/>
                  <a:pt x="83204" y="1371633"/>
                </a:cubicBezTo>
                <a:cubicBezTo>
                  <a:pt x="76855" y="1389059"/>
                  <a:pt x="69695" y="1406349"/>
                  <a:pt x="65102" y="1424181"/>
                </a:cubicBezTo>
                <a:cubicBezTo>
                  <a:pt x="60239" y="1443227"/>
                  <a:pt x="57538" y="1462950"/>
                  <a:pt x="54431" y="1482402"/>
                </a:cubicBezTo>
                <a:cubicBezTo>
                  <a:pt x="52810" y="1492398"/>
                  <a:pt x="52269" y="1502665"/>
                  <a:pt x="51999" y="1512931"/>
                </a:cubicBezTo>
                <a:cubicBezTo>
                  <a:pt x="51729" y="1520631"/>
                  <a:pt x="52675" y="1528331"/>
                  <a:pt x="53215" y="1536166"/>
                </a:cubicBezTo>
                <a:cubicBezTo>
                  <a:pt x="53350" y="1537381"/>
                  <a:pt x="54026" y="1538597"/>
                  <a:pt x="53755" y="1539678"/>
                </a:cubicBezTo>
                <a:cubicBezTo>
                  <a:pt x="53350" y="1541299"/>
                  <a:pt x="52540" y="1543325"/>
                  <a:pt x="51324" y="1544000"/>
                </a:cubicBezTo>
                <a:cubicBezTo>
                  <a:pt x="50108" y="1544676"/>
                  <a:pt x="47271" y="1544271"/>
                  <a:pt x="46596" y="1543325"/>
                </a:cubicBezTo>
                <a:cubicBezTo>
                  <a:pt x="44435" y="1540623"/>
                  <a:pt x="42408" y="1537516"/>
                  <a:pt x="41328" y="1534139"/>
                </a:cubicBezTo>
                <a:cubicBezTo>
                  <a:pt x="37140" y="1520496"/>
                  <a:pt x="37410" y="1506177"/>
                  <a:pt x="37815" y="1492128"/>
                </a:cubicBezTo>
                <a:cubicBezTo>
                  <a:pt x="38761" y="1463895"/>
                  <a:pt x="42003" y="1436068"/>
                  <a:pt x="49163" y="1408646"/>
                </a:cubicBezTo>
                <a:cubicBezTo>
                  <a:pt x="53620" y="1391760"/>
                  <a:pt x="59294" y="1375415"/>
                  <a:pt x="66453" y="1359610"/>
                </a:cubicBezTo>
                <a:cubicBezTo>
                  <a:pt x="75774" y="1338942"/>
                  <a:pt x="86851" y="1319220"/>
                  <a:pt x="99144" y="1300038"/>
                </a:cubicBezTo>
                <a:cubicBezTo>
                  <a:pt x="109815" y="1283423"/>
                  <a:pt x="121568" y="1267753"/>
                  <a:pt x="134131" y="1252488"/>
                </a:cubicBezTo>
                <a:cubicBezTo>
                  <a:pt x="140615" y="1244653"/>
                  <a:pt x="146558" y="1236278"/>
                  <a:pt x="152772" y="1228308"/>
                </a:cubicBezTo>
                <a:cubicBezTo>
                  <a:pt x="161553" y="1217096"/>
                  <a:pt x="170738" y="1206019"/>
                  <a:pt x="179384" y="1194537"/>
                </a:cubicBezTo>
                <a:cubicBezTo>
                  <a:pt x="193027" y="1176436"/>
                  <a:pt x="205590" y="1157659"/>
                  <a:pt x="215451" y="1137126"/>
                </a:cubicBezTo>
                <a:cubicBezTo>
                  <a:pt x="218964" y="1129832"/>
                  <a:pt x="222611" y="1122672"/>
                  <a:pt x="226933" y="1115918"/>
                </a:cubicBezTo>
                <a:cubicBezTo>
                  <a:pt x="232337" y="1107138"/>
                  <a:pt x="235579" y="1097682"/>
                  <a:pt x="238010" y="1087821"/>
                </a:cubicBezTo>
                <a:cubicBezTo>
                  <a:pt x="239631" y="1080931"/>
                  <a:pt x="242063" y="1074177"/>
                  <a:pt x="243819" y="1067153"/>
                </a:cubicBezTo>
                <a:cubicBezTo>
                  <a:pt x="248682" y="1048511"/>
                  <a:pt x="246791" y="1029734"/>
                  <a:pt x="243549" y="1011093"/>
                </a:cubicBezTo>
                <a:cubicBezTo>
                  <a:pt x="239226" y="986777"/>
                  <a:pt x="229230" y="964218"/>
                  <a:pt x="220990" y="941119"/>
                </a:cubicBezTo>
                <a:cubicBezTo>
                  <a:pt x="215451" y="925719"/>
                  <a:pt x="207211" y="911265"/>
                  <a:pt x="200862" y="896001"/>
                </a:cubicBezTo>
                <a:cubicBezTo>
                  <a:pt x="191676" y="873847"/>
                  <a:pt x="182221" y="851828"/>
                  <a:pt x="174386" y="829134"/>
                </a:cubicBezTo>
                <a:cubicBezTo>
                  <a:pt x="166956" y="807656"/>
                  <a:pt x="161418" y="785502"/>
                  <a:pt x="159797" y="762672"/>
                </a:cubicBezTo>
                <a:cubicBezTo>
                  <a:pt x="159256" y="754297"/>
                  <a:pt x="159661" y="745922"/>
                  <a:pt x="160202" y="737547"/>
                </a:cubicBezTo>
                <a:cubicBezTo>
                  <a:pt x="160877" y="727416"/>
                  <a:pt x="161553" y="717284"/>
                  <a:pt x="163039" y="707153"/>
                </a:cubicBezTo>
                <a:cubicBezTo>
                  <a:pt x="166281" y="685539"/>
                  <a:pt x="170063" y="664061"/>
                  <a:pt x="173710" y="642447"/>
                </a:cubicBezTo>
                <a:cubicBezTo>
                  <a:pt x="173170" y="640016"/>
                  <a:pt x="173440" y="637719"/>
                  <a:pt x="173710" y="634883"/>
                </a:cubicBezTo>
                <a:close/>
                <a:moveTo>
                  <a:pt x="180735" y="564099"/>
                </a:moveTo>
                <a:cubicBezTo>
                  <a:pt x="198701" y="565855"/>
                  <a:pt x="215181" y="564369"/>
                  <a:pt x="231661" y="558290"/>
                </a:cubicBezTo>
                <a:cubicBezTo>
                  <a:pt x="244494" y="553427"/>
                  <a:pt x="256247" y="546538"/>
                  <a:pt x="268945" y="541269"/>
                </a:cubicBezTo>
                <a:cubicBezTo>
                  <a:pt x="273808" y="539243"/>
                  <a:pt x="279211" y="537487"/>
                  <a:pt x="283264" y="534245"/>
                </a:cubicBezTo>
                <a:cubicBezTo>
                  <a:pt x="297312" y="523168"/>
                  <a:pt x="311091" y="511416"/>
                  <a:pt x="321628" y="496691"/>
                </a:cubicBezTo>
                <a:cubicBezTo>
                  <a:pt x="335001" y="478050"/>
                  <a:pt x="347969" y="459003"/>
                  <a:pt x="360667" y="439821"/>
                </a:cubicBezTo>
                <a:cubicBezTo>
                  <a:pt x="366881" y="430365"/>
                  <a:pt x="372689" y="420369"/>
                  <a:pt x="377417" y="410102"/>
                </a:cubicBezTo>
                <a:cubicBezTo>
                  <a:pt x="383901" y="396054"/>
                  <a:pt x="389845" y="381600"/>
                  <a:pt x="395113" y="367010"/>
                </a:cubicBezTo>
                <a:cubicBezTo>
                  <a:pt x="400652" y="351881"/>
                  <a:pt x="405380" y="336481"/>
                  <a:pt x="410108" y="321082"/>
                </a:cubicBezTo>
                <a:cubicBezTo>
                  <a:pt x="412945" y="311626"/>
                  <a:pt x="415376" y="302035"/>
                  <a:pt x="417672" y="292444"/>
                </a:cubicBezTo>
                <a:cubicBezTo>
                  <a:pt x="420915" y="278800"/>
                  <a:pt x="424427" y="265157"/>
                  <a:pt x="426993" y="251378"/>
                </a:cubicBezTo>
                <a:cubicBezTo>
                  <a:pt x="434828" y="209502"/>
                  <a:pt x="431856" y="167761"/>
                  <a:pt x="422400" y="126560"/>
                </a:cubicBezTo>
                <a:cubicBezTo>
                  <a:pt x="420239" y="117240"/>
                  <a:pt x="416727" y="108324"/>
                  <a:pt x="412809" y="99543"/>
                </a:cubicBezTo>
                <a:cubicBezTo>
                  <a:pt x="406731" y="85630"/>
                  <a:pt x="396329" y="74688"/>
                  <a:pt x="385252" y="64692"/>
                </a:cubicBezTo>
                <a:cubicBezTo>
                  <a:pt x="378633" y="58613"/>
                  <a:pt x="372014" y="52399"/>
                  <a:pt x="364449" y="47671"/>
                </a:cubicBezTo>
                <a:cubicBezTo>
                  <a:pt x="353102" y="40512"/>
                  <a:pt x="341215" y="34298"/>
                  <a:pt x="327571" y="31866"/>
                </a:cubicBezTo>
                <a:cubicBezTo>
                  <a:pt x="319331" y="30380"/>
                  <a:pt x="310821" y="29300"/>
                  <a:pt x="303121" y="26193"/>
                </a:cubicBezTo>
                <a:cubicBezTo>
                  <a:pt x="290423" y="21195"/>
                  <a:pt x="277320" y="22005"/>
                  <a:pt x="264352" y="20654"/>
                </a:cubicBezTo>
                <a:cubicBezTo>
                  <a:pt x="253680" y="19574"/>
                  <a:pt x="242873" y="20789"/>
                  <a:pt x="232067" y="20519"/>
                </a:cubicBezTo>
                <a:cubicBezTo>
                  <a:pt x="218964" y="20114"/>
                  <a:pt x="206266" y="22410"/>
                  <a:pt x="194108" y="26193"/>
                </a:cubicBezTo>
                <a:cubicBezTo>
                  <a:pt x="179654" y="30650"/>
                  <a:pt x="164930" y="34568"/>
                  <a:pt x="151827" y="42808"/>
                </a:cubicBezTo>
                <a:cubicBezTo>
                  <a:pt x="138318" y="51048"/>
                  <a:pt x="123999" y="57802"/>
                  <a:pt x="110761" y="66313"/>
                </a:cubicBezTo>
                <a:cubicBezTo>
                  <a:pt x="102791" y="71446"/>
                  <a:pt x="95091" y="77525"/>
                  <a:pt x="89283" y="84819"/>
                </a:cubicBezTo>
                <a:cubicBezTo>
                  <a:pt x="79827" y="96572"/>
                  <a:pt x="70101" y="108189"/>
                  <a:pt x="62266" y="121427"/>
                </a:cubicBezTo>
                <a:cubicBezTo>
                  <a:pt x="50784" y="141014"/>
                  <a:pt x="38491" y="160061"/>
                  <a:pt x="30791" y="181675"/>
                </a:cubicBezTo>
                <a:cubicBezTo>
                  <a:pt x="24712" y="198425"/>
                  <a:pt x="19849" y="215176"/>
                  <a:pt x="19039" y="233142"/>
                </a:cubicBezTo>
                <a:cubicBezTo>
                  <a:pt x="18363" y="248136"/>
                  <a:pt x="17553" y="262996"/>
                  <a:pt x="16877" y="277990"/>
                </a:cubicBezTo>
                <a:cubicBezTo>
                  <a:pt x="14851" y="319326"/>
                  <a:pt x="18904" y="359986"/>
                  <a:pt x="27819" y="400241"/>
                </a:cubicBezTo>
                <a:cubicBezTo>
                  <a:pt x="35654" y="435498"/>
                  <a:pt x="51594" y="466703"/>
                  <a:pt x="74829" y="493990"/>
                </a:cubicBezTo>
                <a:cubicBezTo>
                  <a:pt x="82393" y="502905"/>
                  <a:pt x="91984" y="509930"/>
                  <a:pt x="99414" y="518845"/>
                </a:cubicBezTo>
                <a:cubicBezTo>
                  <a:pt x="107789" y="529382"/>
                  <a:pt x="119541" y="534650"/>
                  <a:pt x="130753" y="540324"/>
                </a:cubicBezTo>
                <a:cubicBezTo>
                  <a:pt x="142371" y="546267"/>
                  <a:pt x="155339" y="549509"/>
                  <a:pt x="167902" y="553562"/>
                </a:cubicBezTo>
                <a:cubicBezTo>
                  <a:pt x="173845" y="555453"/>
                  <a:pt x="179519" y="557209"/>
                  <a:pt x="180735" y="564099"/>
                </a:cubicBezTo>
                <a:close/>
                <a:moveTo>
                  <a:pt x="172900" y="576932"/>
                </a:moveTo>
                <a:cubicBezTo>
                  <a:pt x="170333" y="590440"/>
                  <a:pt x="168037" y="603003"/>
                  <a:pt x="165470" y="616511"/>
                </a:cubicBezTo>
                <a:cubicBezTo>
                  <a:pt x="176952" y="617592"/>
                  <a:pt x="187624" y="618673"/>
                  <a:pt x="198431" y="619618"/>
                </a:cubicBezTo>
                <a:cubicBezTo>
                  <a:pt x="199917" y="605975"/>
                  <a:pt x="201403" y="593007"/>
                  <a:pt x="202888" y="579498"/>
                </a:cubicBezTo>
                <a:cubicBezTo>
                  <a:pt x="193297" y="578688"/>
                  <a:pt x="183842" y="577877"/>
                  <a:pt x="172900" y="576932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36" title="Chater Members Picture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14584">
            <a:off x="118017" y="758253"/>
            <a:ext cx="4554989" cy="263781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6"/>
          <p:cNvSpPr/>
          <p:nvPr/>
        </p:nvSpPr>
        <p:spPr>
          <a:xfrm rot="1273078">
            <a:off x="2938853" y="3919471"/>
            <a:ext cx="482701" cy="720744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92DA8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/>
          <p:nvPr/>
        </p:nvSpPr>
        <p:spPr>
          <a:xfrm>
            <a:off x="6747870" y="152423"/>
            <a:ext cx="350657" cy="427089"/>
          </a:xfrm>
          <a:custGeom>
            <a:rect b="b" l="l" r="r" t="t"/>
            <a:pathLst>
              <a:path extrusionOk="0" h="854178" w="701314">
                <a:moveTo>
                  <a:pt x="442955" y="130167"/>
                </a:moveTo>
                <a:cubicBezTo>
                  <a:pt x="462126" y="122913"/>
                  <a:pt x="479063" y="116402"/>
                  <a:pt x="496000" y="110449"/>
                </a:cubicBezTo>
                <a:cubicBezTo>
                  <a:pt x="519638" y="102078"/>
                  <a:pt x="544765" y="102265"/>
                  <a:pt x="568961" y="104869"/>
                </a:cubicBezTo>
                <a:cubicBezTo>
                  <a:pt x="587573" y="106915"/>
                  <a:pt x="606558" y="114170"/>
                  <a:pt x="623495" y="122913"/>
                </a:cubicBezTo>
                <a:cubicBezTo>
                  <a:pt x="645272" y="134260"/>
                  <a:pt x="664443" y="150071"/>
                  <a:pt x="678030" y="171835"/>
                </a:cubicBezTo>
                <a:cubicBezTo>
                  <a:pt x="693850" y="197320"/>
                  <a:pt x="699806" y="225409"/>
                  <a:pt x="701109" y="254613"/>
                </a:cubicBezTo>
                <a:cubicBezTo>
                  <a:pt x="702226" y="281400"/>
                  <a:pt x="698689" y="308001"/>
                  <a:pt x="692733" y="334229"/>
                </a:cubicBezTo>
                <a:cubicBezTo>
                  <a:pt x="690314" y="344646"/>
                  <a:pt x="689942" y="355435"/>
                  <a:pt x="687708" y="365852"/>
                </a:cubicBezTo>
                <a:cubicBezTo>
                  <a:pt x="678030" y="412357"/>
                  <a:pt x="658300" y="454955"/>
                  <a:pt x="635221" y="496251"/>
                </a:cubicBezTo>
                <a:cubicBezTo>
                  <a:pt x="625729" y="513365"/>
                  <a:pt x="617167" y="531223"/>
                  <a:pt x="606744" y="547778"/>
                </a:cubicBezTo>
                <a:cubicBezTo>
                  <a:pt x="595763" y="565450"/>
                  <a:pt x="583479" y="582378"/>
                  <a:pt x="571008" y="599119"/>
                </a:cubicBezTo>
                <a:cubicBezTo>
                  <a:pt x="550721" y="626650"/>
                  <a:pt x="530247" y="653995"/>
                  <a:pt x="509029" y="680781"/>
                </a:cubicBezTo>
                <a:cubicBezTo>
                  <a:pt x="494697" y="698639"/>
                  <a:pt x="482227" y="717799"/>
                  <a:pt x="464173" y="732867"/>
                </a:cubicBezTo>
                <a:cubicBezTo>
                  <a:pt x="452447" y="742726"/>
                  <a:pt x="443327" y="755747"/>
                  <a:pt x="433090" y="767280"/>
                </a:cubicBezTo>
                <a:cubicBezTo>
                  <a:pt x="413733" y="788672"/>
                  <a:pt x="394190" y="809878"/>
                  <a:pt x="375019" y="831642"/>
                </a:cubicBezTo>
                <a:cubicBezTo>
                  <a:pt x="355476" y="853965"/>
                  <a:pt x="332583" y="858987"/>
                  <a:pt x="304292" y="849872"/>
                </a:cubicBezTo>
                <a:cubicBezTo>
                  <a:pt x="272279" y="839455"/>
                  <a:pt x="245477" y="822155"/>
                  <a:pt x="221467" y="799089"/>
                </a:cubicBezTo>
                <a:cubicBezTo>
                  <a:pt x="203785" y="781975"/>
                  <a:pt x="184242" y="766722"/>
                  <a:pt x="167119" y="749236"/>
                </a:cubicBezTo>
                <a:cubicBezTo>
                  <a:pt x="152415" y="734355"/>
                  <a:pt x="138828" y="718357"/>
                  <a:pt x="126544" y="701429"/>
                </a:cubicBezTo>
                <a:cubicBezTo>
                  <a:pt x="110165" y="678921"/>
                  <a:pt x="94344" y="655669"/>
                  <a:pt x="80571" y="631487"/>
                </a:cubicBezTo>
                <a:cubicBezTo>
                  <a:pt x="61214" y="597445"/>
                  <a:pt x="42043" y="563218"/>
                  <a:pt x="31062" y="525084"/>
                </a:cubicBezTo>
                <a:cubicBezTo>
                  <a:pt x="20453" y="487880"/>
                  <a:pt x="10402" y="450677"/>
                  <a:pt x="5377" y="412543"/>
                </a:cubicBezTo>
                <a:cubicBezTo>
                  <a:pt x="3516" y="398964"/>
                  <a:pt x="4819" y="384826"/>
                  <a:pt x="4260" y="371061"/>
                </a:cubicBezTo>
                <a:cubicBezTo>
                  <a:pt x="3516" y="353947"/>
                  <a:pt x="2771" y="336834"/>
                  <a:pt x="1282" y="319906"/>
                </a:cubicBezTo>
                <a:cubicBezTo>
                  <a:pt x="-1137" y="292933"/>
                  <a:pt x="-579" y="266147"/>
                  <a:pt x="6866" y="240290"/>
                </a:cubicBezTo>
                <a:cubicBezTo>
                  <a:pt x="12822" y="219456"/>
                  <a:pt x="19522" y="198436"/>
                  <a:pt x="28829" y="178904"/>
                </a:cubicBezTo>
                <a:cubicBezTo>
                  <a:pt x="39252" y="156582"/>
                  <a:pt x="52094" y="135562"/>
                  <a:pt x="65681" y="115100"/>
                </a:cubicBezTo>
                <a:cubicBezTo>
                  <a:pt x="73871" y="102637"/>
                  <a:pt x="84852" y="92220"/>
                  <a:pt x="94717" y="81058"/>
                </a:cubicBezTo>
                <a:cubicBezTo>
                  <a:pt x="96392" y="79012"/>
                  <a:pt x="99556" y="77896"/>
                  <a:pt x="100672" y="75664"/>
                </a:cubicBezTo>
                <a:cubicBezTo>
                  <a:pt x="111654" y="52784"/>
                  <a:pt x="133058" y="39576"/>
                  <a:pt x="152601" y="26741"/>
                </a:cubicBezTo>
                <a:cubicBezTo>
                  <a:pt x="171214" y="14464"/>
                  <a:pt x="194479" y="8883"/>
                  <a:pt x="216256" y="2187"/>
                </a:cubicBezTo>
                <a:cubicBezTo>
                  <a:pt x="226120" y="-790"/>
                  <a:pt x="237474" y="-46"/>
                  <a:pt x="248083" y="512"/>
                </a:cubicBezTo>
                <a:cubicBezTo>
                  <a:pt x="255900" y="885"/>
                  <a:pt x="263717" y="3675"/>
                  <a:pt x="271348" y="5721"/>
                </a:cubicBezTo>
                <a:cubicBezTo>
                  <a:pt x="278049" y="7395"/>
                  <a:pt x="284563" y="10557"/>
                  <a:pt x="291264" y="11302"/>
                </a:cubicBezTo>
                <a:cubicBezTo>
                  <a:pt x="328675" y="15394"/>
                  <a:pt x="359757" y="33996"/>
                  <a:pt x="386745" y="57620"/>
                </a:cubicBezTo>
                <a:cubicBezTo>
                  <a:pt x="409639" y="77524"/>
                  <a:pt x="432346" y="99474"/>
                  <a:pt x="442955" y="130167"/>
                </a:cubicBezTo>
                <a:close/>
                <a:moveTo>
                  <a:pt x="418200" y="151001"/>
                </a:moveTo>
                <a:cubicBezTo>
                  <a:pt x="404985" y="119750"/>
                  <a:pt x="385629" y="93894"/>
                  <a:pt x="356035" y="75664"/>
                </a:cubicBezTo>
                <a:cubicBezTo>
                  <a:pt x="341145" y="66549"/>
                  <a:pt x="324766" y="61899"/>
                  <a:pt x="309504" y="54458"/>
                </a:cubicBezTo>
                <a:cubicBezTo>
                  <a:pt x="284191" y="41995"/>
                  <a:pt x="258134" y="41809"/>
                  <a:pt x="231332" y="43483"/>
                </a:cubicBezTo>
                <a:cubicBezTo>
                  <a:pt x="210672" y="44785"/>
                  <a:pt x="191687" y="49435"/>
                  <a:pt x="175494" y="63945"/>
                </a:cubicBezTo>
                <a:cubicBezTo>
                  <a:pt x="158185" y="79198"/>
                  <a:pt x="138456" y="91475"/>
                  <a:pt x="122077" y="107287"/>
                </a:cubicBezTo>
                <a:cubicBezTo>
                  <a:pt x="109606" y="119378"/>
                  <a:pt x="99556" y="134260"/>
                  <a:pt x="90063" y="148955"/>
                </a:cubicBezTo>
                <a:cubicBezTo>
                  <a:pt x="80943" y="163279"/>
                  <a:pt x="73312" y="178718"/>
                  <a:pt x="66053" y="193972"/>
                </a:cubicBezTo>
                <a:cubicBezTo>
                  <a:pt x="56375" y="214062"/>
                  <a:pt x="45394" y="233035"/>
                  <a:pt x="42416" y="256288"/>
                </a:cubicBezTo>
                <a:cubicBezTo>
                  <a:pt x="37018" y="297956"/>
                  <a:pt x="34971" y="339810"/>
                  <a:pt x="39252" y="381478"/>
                </a:cubicBezTo>
                <a:cubicBezTo>
                  <a:pt x="42788" y="416635"/>
                  <a:pt x="50605" y="451235"/>
                  <a:pt x="57119" y="486020"/>
                </a:cubicBezTo>
                <a:cubicBezTo>
                  <a:pt x="58981" y="496065"/>
                  <a:pt x="61400" y="506110"/>
                  <a:pt x="65495" y="515411"/>
                </a:cubicBezTo>
                <a:cubicBezTo>
                  <a:pt x="81688" y="552243"/>
                  <a:pt x="96019" y="589819"/>
                  <a:pt x="117610" y="624232"/>
                </a:cubicBezTo>
                <a:cubicBezTo>
                  <a:pt x="139759" y="659947"/>
                  <a:pt x="162652" y="694919"/>
                  <a:pt x="193362" y="723938"/>
                </a:cubicBezTo>
                <a:cubicBezTo>
                  <a:pt x="210858" y="740493"/>
                  <a:pt x="227981" y="757793"/>
                  <a:pt x="245663" y="773977"/>
                </a:cubicBezTo>
                <a:cubicBezTo>
                  <a:pt x="261856" y="788858"/>
                  <a:pt x="279166" y="802437"/>
                  <a:pt x="300011" y="810994"/>
                </a:cubicBezTo>
                <a:cubicBezTo>
                  <a:pt x="309690" y="814901"/>
                  <a:pt x="319182" y="817877"/>
                  <a:pt x="326813" y="815273"/>
                </a:cubicBezTo>
                <a:cubicBezTo>
                  <a:pt x="342820" y="798903"/>
                  <a:pt x="356779" y="784580"/>
                  <a:pt x="370739" y="770256"/>
                </a:cubicBezTo>
                <a:cubicBezTo>
                  <a:pt x="390468" y="750166"/>
                  <a:pt x="411314" y="730820"/>
                  <a:pt x="430112" y="709986"/>
                </a:cubicBezTo>
                <a:cubicBezTo>
                  <a:pt x="444258" y="694175"/>
                  <a:pt x="455611" y="675945"/>
                  <a:pt x="469012" y="659389"/>
                </a:cubicBezTo>
                <a:cubicBezTo>
                  <a:pt x="488369" y="635951"/>
                  <a:pt x="507354" y="612327"/>
                  <a:pt x="525594" y="587958"/>
                </a:cubicBezTo>
                <a:cubicBezTo>
                  <a:pt x="549232" y="556335"/>
                  <a:pt x="573428" y="525270"/>
                  <a:pt x="591668" y="489927"/>
                </a:cubicBezTo>
                <a:cubicBezTo>
                  <a:pt x="604697" y="464628"/>
                  <a:pt x="619587" y="440260"/>
                  <a:pt x="630568" y="414217"/>
                </a:cubicBezTo>
                <a:cubicBezTo>
                  <a:pt x="645458" y="378316"/>
                  <a:pt x="659603" y="341856"/>
                  <a:pt x="662954" y="302420"/>
                </a:cubicBezTo>
                <a:cubicBezTo>
                  <a:pt x="665001" y="278424"/>
                  <a:pt x="667234" y="254241"/>
                  <a:pt x="667421" y="230245"/>
                </a:cubicBezTo>
                <a:cubicBezTo>
                  <a:pt x="667607" y="214620"/>
                  <a:pt x="662954" y="199552"/>
                  <a:pt x="653833" y="186159"/>
                </a:cubicBezTo>
                <a:cubicBezTo>
                  <a:pt x="638571" y="164023"/>
                  <a:pt x="618098" y="148955"/>
                  <a:pt x="592040" y="142817"/>
                </a:cubicBezTo>
                <a:cubicBezTo>
                  <a:pt x="573800" y="138538"/>
                  <a:pt x="554815" y="136864"/>
                  <a:pt x="536203" y="141514"/>
                </a:cubicBezTo>
                <a:cubicBezTo>
                  <a:pt x="517032" y="146351"/>
                  <a:pt x="496931" y="149513"/>
                  <a:pt x="479249" y="157698"/>
                </a:cubicBezTo>
                <a:cubicBezTo>
                  <a:pt x="461009" y="166255"/>
                  <a:pt x="461195" y="168487"/>
                  <a:pt x="465662" y="186531"/>
                </a:cubicBezTo>
                <a:cubicBezTo>
                  <a:pt x="471618" y="211085"/>
                  <a:pt x="477388" y="235826"/>
                  <a:pt x="475713" y="261310"/>
                </a:cubicBezTo>
                <a:cubicBezTo>
                  <a:pt x="474782" y="274517"/>
                  <a:pt x="471804" y="287725"/>
                  <a:pt x="470129" y="300932"/>
                </a:cubicBezTo>
                <a:cubicBezTo>
                  <a:pt x="465662" y="339624"/>
                  <a:pt x="455239" y="376828"/>
                  <a:pt x="440721" y="412729"/>
                </a:cubicBezTo>
                <a:cubicBezTo>
                  <a:pt x="434021" y="429285"/>
                  <a:pt x="423412" y="443050"/>
                  <a:pt x="405916" y="450677"/>
                </a:cubicBezTo>
                <a:cubicBezTo>
                  <a:pt x="395307" y="455327"/>
                  <a:pt x="386559" y="454211"/>
                  <a:pt x="377625" y="446956"/>
                </a:cubicBezTo>
                <a:cubicBezTo>
                  <a:pt x="361619" y="433749"/>
                  <a:pt x="353801" y="417194"/>
                  <a:pt x="353429" y="396545"/>
                </a:cubicBezTo>
                <a:cubicBezTo>
                  <a:pt x="353243" y="386500"/>
                  <a:pt x="352126" y="376269"/>
                  <a:pt x="351009" y="366224"/>
                </a:cubicBezTo>
                <a:cubicBezTo>
                  <a:pt x="349334" y="350227"/>
                  <a:pt x="346729" y="334415"/>
                  <a:pt x="345426" y="318418"/>
                </a:cubicBezTo>
                <a:cubicBezTo>
                  <a:pt x="343565" y="292933"/>
                  <a:pt x="347659" y="268007"/>
                  <a:pt x="357338" y="244382"/>
                </a:cubicBezTo>
                <a:cubicBezTo>
                  <a:pt x="364038" y="228013"/>
                  <a:pt x="371669" y="211829"/>
                  <a:pt x="381348" y="197320"/>
                </a:cubicBezTo>
                <a:cubicBezTo>
                  <a:pt x="391771" y="181136"/>
                  <a:pt x="405544" y="166627"/>
                  <a:pt x="418200" y="151001"/>
                </a:cubicBezTo>
                <a:close/>
                <a:moveTo>
                  <a:pt x="387490" y="407707"/>
                </a:moveTo>
                <a:cubicBezTo>
                  <a:pt x="398657" y="398778"/>
                  <a:pt x="401263" y="386314"/>
                  <a:pt x="406288" y="375711"/>
                </a:cubicBezTo>
                <a:cubicBezTo>
                  <a:pt x="411686" y="364736"/>
                  <a:pt x="415595" y="353017"/>
                  <a:pt x="419317" y="341298"/>
                </a:cubicBezTo>
                <a:cubicBezTo>
                  <a:pt x="422853" y="330137"/>
                  <a:pt x="425273" y="318604"/>
                  <a:pt x="428251" y="307257"/>
                </a:cubicBezTo>
                <a:cubicBezTo>
                  <a:pt x="431229" y="295352"/>
                  <a:pt x="435324" y="283632"/>
                  <a:pt x="436813" y="271541"/>
                </a:cubicBezTo>
                <a:cubicBezTo>
                  <a:pt x="438302" y="259450"/>
                  <a:pt x="438116" y="246801"/>
                  <a:pt x="437185" y="234524"/>
                </a:cubicBezTo>
                <a:cubicBezTo>
                  <a:pt x="436254" y="222804"/>
                  <a:pt x="439977" y="210341"/>
                  <a:pt x="433649" y="197320"/>
                </a:cubicBezTo>
                <a:cubicBezTo>
                  <a:pt x="429554" y="200668"/>
                  <a:pt x="426017" y="202528"/>
                  <a:pt x="424156" y="205319"/>
                </a:cubicBezTo>
                <a:cubicBezTo>
                  <a:pt x="418945" y="212759"/>
                  <a:pt x="414478" y="220572"/>
                  <a:pt x="409452" y="228199"/>
                </a:cubicBezTo>
                <a:cubicBezTo>
                  <a:pt x="382837" y="268007"/>
                  <a:pt x="374089" y="311163"/>
                  <a:pt x="384140" y="358040"/>
                </a:cubicBezTo>
                <a:cubicBezTo>
                  <a:pt x="384512" y="359528"/>
                  <a:pt x="384512" y="361202"/>
                  <a:pt x="384326" y="362690"/>
                </a:cubicBezTo>
                <a:cubicBezTo>
                  <a:pt x="380603" y="377386"/>
                  <a:pt x="383767" y="391895"/>
                  <a:pt x="387490" y="4077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37"/>
          <p:cNvSpPr txBox="1"/>
          <p:nvPr/>
        </p:nvSpPr>
        <p:spPr>
          <a:xfrm>
            <a:off x="744631" y="1820398"/>
            <a:ext cx="3311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368" name="Google Shape;368;p37"/>
          <p:cNvSpPr txBox="1"/>
          <p:nvPr/>
        </p:nvSpPr>
        <p:spPr>
          <a:xfrm rot="-403691">
            <a:off x="4149961" y="3247890"/>
            <a:ext cx="4872859" cy="5539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9" name="Google Shape;369;p37"/>
          <p:cNvSpPr/>
          <p:nvPr/>
        </p:nvSpPr>
        <p:spPr>
          <a:xfrm rot="-603959">
            <a:off x="7909674" y="289119"/>
            <a:ext cx="799102" cy="350328"/>
          </a:xfrm>
          <a:custGeom>
            <a:rect b="b" l="l" r="r" t="t"/>
            <a:pathLst>
              <a:path extrusionOk="0" h="1078954" w="1862252">
                <a:moveTo>
                  <a:pt x="1283312" y="108763"/>
                </a:moveTo>
                <a:cubicBezTo>
                  <a:pt x="1248120" y="107589"/>
                  <a:pt x="1228931" y="125101"/>
                  <a:pt x="1208869" y="138051"/>
                </a:cubicBezTo>
                <a:cubicBezTo>
                  <a:pt x="1153380" y="173880"/>
                  <a:pt x="1107117" y="220647"/>
                  <a:pt x="1062330" y="268386"/>
                </a:cubicBezTo>
                <a:cubicBezTo>
                  <a:pt x="1042738" y="289286"/>
                  <a:pt x="1026702" y="313508"/>
                  <a:pt x="1008653" y="335952"/>
                </a:cubicBezTo>
                <a:cubicBezTo>
                  <a:pt x="949944" y="409356"/>
                  <a:pt x="895663" y="485544"/>
                  <a:pt x="848796" y="567435"/>
                </a:cubicBezTo>
                <a:cubicBezTo>
                  <a:pt x="803640" y="646273"/>
                  <a:pt x="755297" y="723468"/>
                  <a:pt x="704874" y="798918"/>
                </a:cubicBezTo>
                <a:cubicBezTo>
                  <a:pt x="671742" y="848248"/>
                  <a:pt x="635138" y="895155"/>
                  <a:pt x="595339" y="939283"/>
                </a:cubicBezTo>
                <a:cubicBezTo>
                  <a:pt x="581920" y="954347"/>
                  <a:pt x="555651" y="960318"/>
                  <a:pt x="534080" y="965015"/>
                </a:cubicBezTo>
                <a:cubicBezTo>
                  <a:pt x="519453" y="968202"/>
                  <a:pt x="508952" y="953944"/>
                  <a:pt x="501471" y="940927"/>
                </a:cubicBezTo>
                <a:cubicBezTo>
                  <a:pt x="483153" y="908989"/>
                  <a:pt x="489427" y="875642"/>
                  <a:pt x="500230" y="844443"/>
                </a:cubicBezTo>
                <a:cubicBezTo>
                  <a:pt x="518882" y="790363"/>
                  <a:pt x="541058" y="737457"/>
                  <a:pt x="562361" y="684317"/>
                </a:cubicBezTo>
                <a:cubicBezTo>
                  <a:pt x="579571" y="641409"/>
                  <a:pt x="596983" y="598534"/>
                  <a:pt x="615602" y="556196"/>
                </a:cubicBezTo>
                <a:cubicBezTo>
                  <a:pt x="633382" y="515737"/>
                  <a:pt x="653847" y="476452"/>
                  <a:pt x="671258" y="435825"/>
                </a:cubicBezTo>
                <a:cubicBezTo>
                  <a:pt x="701452" y="365374"/>
                  <a:pt x="730941" y="294654"/>
                  <a:pt x="759021" y="223398"/>
                </a:cubicBezTo>
                <a:cubicBezTo>
                  <a:pt x="774352" y="184582"/>
                  <a:pt x="786329" y="144425"/>
                  <a:pt x="799279" y="104738"/>
                </a:cubicBezTo>
                <a:cubicBezTo>
                  <a:pt x="802633" y="94673"/>
                  <a:pt x="804210" y="84374"/>
                  <a:pt x="808605" y="65721"/>
                </a:cubicBezTo>
                <a:cubicBezTo>
                  <a:pt x="764925" y="93264"/>
                  <a:pt x="728022" y="116916"/>
                  <a:pt x="696889" y="147344"/>
                </a:cubicBezTo>
                <a:cubicBezTo>
                  <a:pt x="656464" y="186964"/>
                  <a:pt x="618386" y="229134"/>
                  <a:pt x="581282" y="271942"/>
                </a:cubicBezTo>
                <a:cubicBezTo>
                  <a:pt x="546291" y="312200"/>
                  <a:pt x="513850" y="354773"/>
                  <a:pt x="480369" y="396372"/>
                </a:cubicBezTo>
                <a:cubicBezTo>
                  <a:pt x="478121" y="399157"/>
                  <a:pt x="476813" y="402713"/>
                  <a:pt x="474431" y="405330"/>
                </a:cubicBezTo>
                <a:cubicBezTo>
                  <a:pt x="420519" y="463469"/>
                  <a:pt x="383482" y="533283"/>
                  <a:pt x="340238" y="598869"/>
                </a:cubicBezTo>
                <a:cubicBezTo>
                  <a:pt x="321149" y="627822"/>
                  <a:pt x="300316" y="655667"/>
                  <a:pt x="281831" y="685021"/>
                </a:cubicBezTo>
                <a:cubicBezTo>
                  <a:pt x="249490" y="736384"/>
                  <a:pt x="218458" y="788585"/>
                  <a:pt x="186621" y="840283"/>
                </a:cubicBezTo>
                <a:cubicBezTo>
                  <a:pt x="161594" y="880909"/>
                  <a:pt x="135560" y="920798"/>
                  <a:pt x="111104" y="961828"/>
                </a:cubicBezTo>
                <a:cubicBezTo>
                  <a:pt x="94028" y="990444"/>
                  <a:pt x="78461" y="1020034"/>
                  <a:pt x="62928" y="1049556"/>
                </a:cubicBezTo>
                <a:cubicBezTo>
                  <a:pt x="46154" y="1081595"/>
                  <a:pt x="46389" y="1081763"/>
                  <a:pt x="8412" y="1076194"/>
                </a:cubicBezTo>
                <a:cubicBezTo>
                  <a:pt x="-2558" y="1056534"/>
                  <a:pt x="-2289" y="1038855"/>
                  <a:pt x="6265" y="1015807"/>
                </a:cubicBezTo>
                <a:cubicBezTo>
                  <a:pt x="30353" y="951193"/>
                  <a:pt x="67491" y="893926"/>
                  <a:pt x="101308" y="834848"/>
                </a:cubicBezTo>
                <a:cubicBezTo>
                  <a:pt x="124959" y="793516"/>
                  <a:pt x="156092" y="756378"/>
                  <a:pt x="178468" y="714376"/>
                </a:cubicBezTo>
                <a:cubicBezTo>
                  <a:pt x="217519" y="640369"/>
                  <a:pt x="263111" y="570320"/>
                  <a:pt x="310246" y="501647"/>
                </a:cubicBezTo>
                <a:cubicBezTo>
                  <a:pt x="337085" y="462563"/>
                  <a:pt x="358421" y="419219"/>
                  <a:pt x="395760" y="387348"/>
                </a:cubicBezTo>
                <a:cubicBezTo>
                  <a:pt x="408811" y="376210"/>
                  <a:pt x="416258" y="358396"/>
                  <a:pt x="425954" y="343333"/>
                </a:cubicBezTo>
                <a:cubicBezTo>
                  <a:pt x="461850" y="286703"/>
                  <a:pt x="510126" y="240306"/>
                  <a:pt x="552665" y="189011"/>
                </a:cubicBezTo>
                <a:cubicBezTo>
                  <a:pt x="582966" y="152955"/>
                  <a:pt x="617387" y="120573"/>
                  <a:pt x="655222" y="92526"/>
                </a:cubicBezTo>
                <a:cubicBezTo>
                  <a:pt x="662704" y="86890"/>
                  <a:pt x="668373" y="78570"/>
                  <a:pt x="674177" y="70988"/>
                </a:cubicBezTo>
                <a:cubicBezTo>
                  <a:pt x="708933" y="25631"/>
                  <a:pt x="757578" y="1006"/>
                  <a:pt x="812664" y="0"/>
                </a:cubicBezTo>
                <a:cubicBezTo>
                  <a:pt x="824306" y="9628"/>
                  <a:pt x="833229" y="20632"/>
                  <a:pt x="844736" y="25799"/>
                </a:cubicBezTo>
                <a:cubicBezTo>
                  <a:pt x="872951" y="38513"/>
                  <a:pt x="879224" y="62702"/>
                  <a:pt x="875433" y="87863"/>
                </a:cubicBezTo>
                <a:cubicBezTo>
                  <a:pt x="869730" y="125470"/>
                  <a:pt x="862685" y="163850"/>
                  <a:pt x="849131" y="199176"/>
                </a:cubicBezTo>
                <a:cubicBezTo>
                  <a:pt x="811188" y="298042"/>
                  <a:pt x="769655" y="395534"/>
                  <a:pt x="729532" y="493562"/>
                </a:cubicBezTo>
                <a:lnTo>
                  <a:pt x="628619" y="740108"/>
                </a:lnTo>
                <a:cubicBezTo>
                  <a:pt x="642709" y="745945"/>
                  <a:pt x="649284" y="732391"/>
                  <a:pt x="653310" y="726185"/>
                </a:cubicBezTo>
                <a:cubicBezTo>
                  <a:pt x="674513" y="693207"/>
                  <a:pt x="693266" y="658652"/>
                  <a:pt x="713395" y="625004"/>
                </a:cubicBezTo>
                <a:cubicBezTo>
                  <a:pt x="723158" y="608699"/>
                  <a:pt x="734161" y="593166"/>
                  <a:pt x="744595" y="577264"/>
                </a:cubicBezTo>
                <a:cubicBezTo>
                  <a:pt x="778546" y="525488"/>
                  <a:pt x="812508" y="473712"/>
                  <a:pt x="846481" y="421936"/>
                </a:cubicBezTo>
                <a:cubicBezTo>
                  <a:pt x="859498" y="402109"/>
                  <a:pt x="871172" y="381141"/>
                  <a:pt x="886101" y="362858"/>
                </a:cubicBezTo>
                <a:cubicBezTo>
                  <a:pt x="922770" y="318004"/>
                  <a:pt x="952795" y="268621"/>
                  <a:pt x="995200" y="227390"/>
                </a:cubicBezTo>
                <a:cubicBezTo>
                  <a:pt x="1030862" y="192701"/>
                  <a:pt x="1062934" y="153919"/>
                  <a:pt x="1102789" y="123625"/>
                </a:cubicBezTo>
                <a:cubicBezTo>
                  <a:pt x="1136740" y="97827"/>
                  <a:pt x="1167034" y="66291"/>
                  <a:pt x="1209305" y="52570"/>
                </a:cubicBezTo>
                <a:cubicBezTo>
                  <a:pt x="1240404" y="42506"/>
                  <a:pt x="1268753" y="40996"/>
                  <a:pt x="1291196" y="70082"/>
                </a:cubicBezTo>
                <a:cubicBezTo>
                  <a:pt x="1293937" y="74030"/>
                  <a:pt x="1297676" y="77179"/>
                  <a:pt x="1302032" y="79207"/>
                </a:cubicBezTo>
                <a:cubicBezTo>
                  <a:pt x="1340982" y="93600"/>
                  <a:pt x="1343867" y="125336"/>
                  <a:pt x="1344907" y="160629"/>
                </a:cubicBezTo>
                <a:cubicBezTo>
                  <a:pt x="1346685" y="222056"/>
                  <a:pt x="1326154" y="278048"/>
                  <a:pt x="1307065" y="334476"/>
                </a:cubicBezTo>
                <a:cubicBezTo>
                  <a:pt x="1287573" y="392078"/>
                  <a:pt x="1265264" y="448775"/>
                  <a:pt x="1242585" y="505203"/>
                </a:cubicBezTo>
                <a:cubicBezTo>
                  <a:pt x="1226616" y="544924"/>
                  <a:pt x="1207930" y="583571"/>
                  <a:pt x="1190485" y="622622"/>
                </a:cubicBezTo>
                <a:cubicBezTo>
                  <a:pt x="1186045" y="631460"/>
                  <a:pt x="1183140" y="640990"/>
                  <a:pt x="1181896" y="650802"/>
                </a:cubicBezTo>
                <a:cubicBezTo>
                  <a:pt x="1200817" y="637987"/>
                  <a:pt x="1213062" y="619066"/>
                  <a:pt x="1225509" y="600983"/>
                </a:cubicBezTo>
                <a:cubicBezTo>
                  <a:pt x="1265767" y="543079"/>
                  <a:pt x="1304716" y="484202"/>
                  <a:pt x="1345410" y="426532"/>
                </a:cubicBezTo>
                <a:cubicBezTo>
                  <a:pt x="1367217" y="395668"/>
                  <a:pt x="1390533" y="365743"/>
                  <a:pt x="1415224" y="337126"/>
                </a:cubicBezTo>
                <a:cubicBezTo>
                  <a:pt x="1440654" y="307637"/>
                  <a:pt x="1467996" y="279658"/>
                  <a:pt x="1495740" y="252149"/>
                </a:cubicBezTo>
                <a:cubicBezTo>
                  <a:pt x="1523484" y="224639"/>
                  <a:pt x="1550692" y="195955"/>
                  <a:pt x="1581523" y="172170"/>
                </a:cubicBezTo>
                <a:cubicBezTo>
                  <a:pt x="1606013" y="153282"/>
                  <a:pt x="1626612" y="127148"/>
                  <a:pt x="1659724" y="120673"/>
                </a:cubicBezTo>
                <a:cubicBezTo>
                  <a:pt x="1664051" y="119801"/>
                  <a:pt x="1667641" y="115406"/>
                  <a:pt x="1671767" y="112990"/>
                </a:cubicBezTo>
                <a:cubicBezTo>
                  <a:pt x="1689984" y="102389"/>
                  <a:pt x="1707564" y="90245"/>
                  <a:pt x="1726787" y="81891"/>
                </a:cubicBezTo>
                <a:cubicBezTo>
                  <a:pt x="1744701" y="74108"/>
                  <a:pt x="1764361" y="70384"/>
                  <a:pt x="1782275" y="65117"/>
                </a:cubicBezTo>
                <a:cubicBezTo>
                  <a:pt x="1804015" y="84978"/>
                  <a:pt x="1826257" y="102523"/>
                  <a:pt x="1845078" y="123223"/>
                </a:cubicBezTo>
                <a:cubicBezTo>
                  <a:pt x="1866347" y="146706"/>
                  <a:pt x="1865207" y="176900"/>
                  <a:pt x="1855914" y="204040"/>
                </a:cubicBezTo>
                <a:cubicBezTo>
                  <a:pt x="1841823" y="245741"/>
                  <a:pt x="1824211" y="286166"/>
                  <a:pt x="1806363" y="326290"/>
                </a:cubicBezTo>
                <a:cubicBezTo>
                  <a:pt x="1788213" y="367118"/>
                  <a:pt x="1769225" y="407678"/>
                  <a:pt x="1748257" y="447064"/>
                </a:cubicBezTo>
                <a:cubicBezTo>
                  <a:pt x="1725478" y="489938"/>
                  <a:pt x="1695788" y="529592"/>
                  <a:pt x="1676632" y="573876"/>
                </a:cubicBezTo>
                <a:cubicBezTo>
                  <a:pt x="1646237" y="644126"/>
                  <a:pt x="1598699" y="704110"/>
                  <a:pt x="1565755" y="772582"/>
                </a:cubicBezTo>
                <a:cubicBezTo>
                  <a:pt x="1547706" y="810056"/>
                  <a:pt x="1527074" y="846388"/>
                  <a:pt x="1507046" y="882788"/>
                </a:cubicBezTo>
                <a:cubicBezTo>
                  <a:pt x="1503121" y="889934"/>
                  <a:pt x="1496579" y="895671"/>
                  <a:pt x="1491278" y="902011"/>
                </a:cubicBezTo>
                <a:cubicBezTo>
                  <a:pt x="1506039" y="931265"/>
                  <a:pt x="1501074" y="961694"/>
                  <a:pt x="1477859" y="984339"/>
                </a:cubicBezTo>
                <a:cubicBezTo>
                  <a:pt x="1462056" y="999979"/>
                  <a:pt x="1436567" y="999848"/>
                  <a:pt x="1420926" y="984046"/>
                </a:cubicBezTo>
                <a:cubicBezTo>
                  <a:pt x="1418990" y="982089"/>
                  <a:pt x="1417259" y="979939"/>
                  <a:pt x="1415761" y="977629"/>
                </a:cubicBezTo>
                <a:cubicBezTo>
                  <a:pt x="1400235" y="955902"/>
                  <a:pt x="1395308" y="928343"/>
                  <a:pt x="1402342" y="902582"/>
                </a:cubicBezTo>
                <a:cubicBezTo>
                  <a:pt x="1410628" y="872086"/>
                  <a:pt x="1420055" y="841054"/>
                  <a:pt x="1434850" y="813377"/>
                </a:cubicBezTo>
                <a:cubicBezTo>
                  <a:pt x="1478127" y="732425"/>
                  <a:pt x="1524021" y="652882"/>
                  <a:pt x="1569412" y="573104"/>
                </a:cubicBezTo>
                <a:cubicBezTo>
                  <a:pt x="1611750" y="498694"/>
                  <a:pt x="1651840" y="422775"/>
                  <a:pt x="1698505" y="351183"/>
                </a:cubicBezTo>
                <a:cubicBezTo>
                  <a:pt x="1729403" y="303813"/>
                  <a:pt x="1749331" y="251645"/>
                  <a:pt x="1777008" y="203135"/>
                </a:cubicBezTo>
                <a:cubicBezTo>
                  <a:pt x="1787408" y="184918"/>
                  <a:pt x="1790428" y="165326"/>
                  <a:pt x="1786603" y="139057"/>
                </a:cubicBezTo>
                <a:cubicBezTo>
                  <a:pt x="1759094" y="151571"/>
                  <a:pt x="1730510" y="158918"/>
                  <a:pt x="1708972" y="175424"/>
                </a:cubicBezTo>
                <a:cubicBezTo>
                  <a:pt x="1640132" y="228363"/>
                  <a:pt x="1573438" y="283885"/>
                  <a:pt x="1517077" y="351015"/>
                </a:cubicBezTo>
                <a:cubicBezTo>
                  <a:pt x="1459642" y="419353"/>
                  <a:pt x="1403013" y="487993"/>
                  <a:pt x="1354368" y="563040"/>
                </a:cubicBezTo>
                <a:cubicBezTo>
                  <a:pt x="1315687" y="622722"/>
                  <a:pt x="1274120" y="680459"/>
                  <a:pt x="1234500" y="739571"/>
                </a:cubicBezTo>
                <a:cubicBezTo>
                  <a:pt x="1221886" y="758358"/>
                  <a:pt x="1212257" y="779124"/>
                  <a:pt x="1199744" y="797978"/>
                </a:cubicBezTo>
                <a:cubicBezTo>
                  <a:pt x="1171966" y="839712"/>
                  <a:pt x="1143640" y="881088"/>
                  <a:pt x="1114766" y="922107"/>
                </a:cubicBezTo>
                <a:cubicBezTo>
                  <a:pt x="1097355" y="946899"/>
                  <a:pt x="1078735" y="970852"/>
                  <a:pt x="1060418" y="994973"/>
                </a:cubicBezTo>
                <a:cubicBezTo>
                  <a:pt x="1045992" y="1013995"/>
                  <a:pt x="1022173" y="1019095"/>
                  <a:pt x="1002849" y="1018457"/>
                </a:cubicBezTo>
                <a:cubicBezTo>
                  <a:pt x="983525" y="1017820"/>
                  <a:pt x="968865" y="999737"/>
                  <a:pt x="962860" y="977159"/>
                </a:cubicBezTo>
                <a:cubicBezTo>
                  <a:pt x="953567" y="942504"/>
                  <a:pt x="959270" y="910063"/>
                  <a:pt x="975239" y="879869"/>
                </a:cubicBezTo>
                <a:cubicBezTo>
                  <a:pt x="996274" y="839813"/>
                  <a:pt x="1011740" y="797509"/>
                  <a:pt x="1034787" y="757787"/>
                </a:cubicBezTo>
                <a:cubicBezTo>
                  <a:pt x="1075917" y="686967"/>
                  <a:pt x="1106748" y="610175"/>
                  <a:pt x="1141403" y="535597"/>
                </a:cubicBezTo>
                <a:cubicBezTo>
                  <a:pt x="1166430" y="481920"/>
                  <a:pt x="1191390" y="427874"/>
                  <a:pt x="1214975" y="373425"/>
                </a:cubicBezTo>
                <a:cubicBezTo>
                  <a:pt x="1226851" y="346084"/>
                  <a:pt x="1234668" y="316997"/>
                  <a:pt x="1246007" y="289387"/>
                </a:cubicBezTo>
                <a:cubicBezTo>
                  <a:pt x="1262781" y="248324"/>
                  <a:pt x="1270464" y="205080"/>
                  <a:pt x="1278079" y="161904"/>
                </a:cubicBezTo>
                <a:cubicBezTo>
                  <a:pt x="1280897" y="145901"/>
                  <a:pt x="1281333" y="129597"/>
                  <a:pt x="1283312" y="1087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7"/>
          <p:cNvSpPr/>
          <p:nvPr/>
        </p:nvSpPr>
        <p:spPr>
          <a:xfrm rot="-275349">
            <a:off x="4038313" y="3619925"/>
            <a:ext cx="761637" cy="924568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7"/>
          <p:cNvSpPr txBox="1"/>
          <p:nvPr/>
        </p:nvSpPr>
        <p:spPr>
          <a:xfrm rot="350549">
            <a:off x="4641331" y="538810"/>
            <a:ext cx="3890208" cy="5539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2" name="Google Shape;372;p37" title="Convention Hostess chapter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3508">
            <a:off x="566360" y="693097"/>
            <a:ext cx="3332281" cy="316630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7"/>
          <p:cNvSpPr txBox="1"/>
          <p:nvPr/>
        </p:nvSpPr>
        <p:spPr>
          <a:xfrm rot="140304">
            <a:off x="218896" y="3946428"/>
            <a:ext cx="3521933" cy="12928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2022 Convention Hostess Chapter</a:t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4" name="Google Shape;374;p37" title="Current picture Holiday Party 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699" y="152434"/>
            <a:ext cx="4650598" cy="332441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7"/>
          <p:cNvSpPr txBox="1"/>
          <p:nvPr/>
        </p:nvSpPr>
        <p:spPr>
          <a:xfrm>
            <a:off x="4677125" y="3606175"/>
            <a:ext cx="419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Holiday Party 2024</a:t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6" name="Google Shape;376;p37"/>
          <p:cNvSpPr/>
          <p:nvPr/>
        </p:nvSpPr>
        <p:spPr>
          <a:xfrm>
            <a:off x="2616050" y="152423"/>
            <a:ext cx="1233795" cy="357254"/>
          </a:xfrm>
          <a:custGeom>
            <a:rect b="b" l="l" r="r" t="t"/>
            <a:pathLst>
              <a:path extrusionOk="0" h="465478" w="1950664">
                <a:moveTo>
                  <a:pt x="1471944" y="211898"/>
                </a:moveTo>
                <a:cubicBezTo>
                  <a:pt x="1445351" y="250940"/>
                  <a:pt x="1419040" y="286727"/>
                  <a:pt x="1399237" y="327042"/>
                </a:cubicBezTo>
                <a:cubicBezTo>
                  <a:pt x="1387355" y="351372"/>
                  <a:pt x="1376321" y="376409"/>
                  <a:pt x="1358781" y="397910"/>
                </a:cubicBezTo>
                <a:cubicBezTo>
                  <a:pt x="1346050" y="413470"/>
                  <a:pt x="1338695" y="415734"/>
                  <a:pt x="1324691" y="401305"/>
                </a:cubicBezTo>
                <a:cubicBezTo>
                  <a:pt x="1298380" y="374146"/>
                  <a:pt x="1272353" y="346704"/>
                  <a:pt x="1247032" y="318696"/>
                </a:cubicBezTo>
                <a:cubicBezTo>
                  <a:pt x="1224683" y="293942"/>
                  <a:pt x="1203464" y="268056"/>
                  <a:pt x="1180973" y="241745"/>
                </a:cubicBezTo>
                <a:cubicBezTo>
                  <a:pt x="1173052" y="250232"/>
                  <a:pt x="1165413" y="258012"/>
                  <a:pt x="1158341" y="266358"/>
                </a:cubicBezTo>
                <a:cubicBezTo>
                  <a:pt x="1131606" y="298610"/>
                  <a:pt x="1105012" y="331144"/>
                  <a:pt x="1078419" y="363678"/>
                </a:cubicBezTo>
                <a:cubicBezTo>
                  <a:pt x="1065122" y="379946"/>
                  <a:pt x="1052533" y="396779"/>
                  <a:pt x="1038670" y="412480"/>
                </a:cubicBezTo>
                <a:cubicBezTo>
                  <a:pt x="1027496" y="424928"/>
                  <a:pt x="1014765" y="435820"/>
                  <a:pt x="1002741" y="447419"/>
                </a:cubicBezTo>
                <a:cubicBezTo>
                  <a:pt x="993688" y="456048"/>
                  <a:pt x="984635" y="452370"/>
                  <a:pt x="977562" y="445863"/>
                </a:cubicBezTo>
                <a:cubicBezTo>
                  <a:pt x="974875" y="443459"/>
                  <a:pt x="972046" y="440771"/>
                  <a:pt x="970065" y="437800"/>
                </a:cubicBezTo>
                <a:cubicBezTo>
                  <a:pt x="949413" y="406822"/>
                  <a:pt x="928478" y="375985"/>
                  <a:pt x="911645" y="342460"/>
                </a:cubicBezTo>
                <a:cubicBezTo>
                  <a:pt x="897075" y="313462"/>
                  <a:pt x="887597" y="283191"/>
                  <a:pt x="879534" y="252213"/>
                </a:cubicBezTo>
                <a:cubicBezTo>
                  <a:pt x="879393" y="251364"/>
                  <a:pt x="878120" y="250798"/>
                  <a:pt x="876847" y="249525"/>
                </a:cubicBezTo>
                <a:cubicBezTo>
                  <a:pt x="875432" y="250515"/>
                  <a:pt x="873593" y="251364"/>
                  <a:pt x="872320" y="252637"/>
                </a:cubicBezTo>
                <a:cubicBezTo>
                  <a:pt x="847000" y="281211"/>
                  <a:pt x="820407" y="308794"/>
                  <a:pt x="797774" y="339914"/>
                </a:cubicBezTo>
                <a:cubicBezTo>
                  <a:pt x="783912" y="358869"/>
                  <a:pt x="768210" y="376551"/>
                  <a:pt x="751801" y="393384"/>
                </a:cubicBezTo>
                <a:cubicBezTo>
                  <a:pt x="742890" y="402720"/>
                  <a:pt x="731432" y="409934"/>
                  <a:pt x="720257" y="416724"/>
                </a:cubicBezTo>
                <a:cubicBezTo>
                  <a:pt x="708234" y="424079"/>
                  <a:pt x="695503" y="421816"/>
                  <a:pt x="685884" y="411490"/>
                </a:cubicBezTo>
                <a:cubicBezTo>
                  <a:pt x="674850" y="399466"/>
                  <a:pt x="663958" y="387443"/>
                  <a:pt x="654057" y="374429"/>
                </a:cubicBezTo>
                <a:cubicBezTo>
                  <a:pt x="630717" y="343875"/>
                  <a:pt x="607518" y="313321"/>
                  <a:pt x="585593" y="281777"/>
                </a:cubicBezTo>
                <a:cubicBezTo>
                  <a:pt x="575833" y="267631"/>
                  <a:pt x="569043" y="251364"/>
                  <a:pt x="561121" y="235945"/>
                </a:cubicBezTo>
                <a:cubicBezTo>
                  <a:pt x="557726" y="229439"/>
                  <a:pt x="554614" y="222932"/>
                  <a:pt x="550654" y="215152"/>
                </a:cubicBezTo>
                <a:cubicBezTo>
                  <a:pt x="547542" y="218405"/>
                  <a:pt x="544996" y="220386"/>
                  <a:pt x="543581" y="222932"/>
                </a:cubicBezTo>
                <a:cubicBezTo>
                  <a:pt x="522363" y="260417"/>
                  <a:pt x="493506" y="293093"/>
                  <a:pt x="476107" y="332842"/>
                </a:cubicBezTo>
                <a:cubicBezTo>
                  <a:pt x="466771" y="354201"/>
                  <a:pt x="455314" y="374005"/>
                  <a:pt x="439471" y="391121"/>
                </a:cubicBezTo>
                <a:cubicBezTo>
                  <a:pt x="431974" y="399183"/>
                  <a:pt x="423769" y="406681"/>
                  <a:pt x="415989" y="414319"/>
                </a:cubicBezTo>
                <a:cubicBezTo>
                  <a:pt x="410331" y="419836"/>
                  <a:pt x="403541" y="420543"/>
                  <a:pt x="397176" y="416299"/>
                </a:cubicBezTo>
                <a:cubicBezTo>
                  <a:pt x="385011" y="408095"/>
                  <a:pt x="372704" y="399891"/>
                  <a:pt x="361813" y="390272"/>
                </a:cubicBezTo>
                <a:cubicBezTo>
                  <a:pt x="338897" y="370185"/>
                  <a:pt x="315981" y="350099"/>
                  <a:pt x="294480" y="328456"/>
                </a:cubicBezTo>
                <a:cubicBezTo>
                  <a:pt x="269019" y="302853"/>
                  <a:pt x="238889" y="281352"/>
                  <a:pt x="220500" y="249242"/>
                </a:cubicBezTo>
                <a:cubicBezTo>
                  <a:pt x="220075" y="248535"/>
                  <a:pt x="218802" y="248252"/>
                  <a:pt x="216963" y="247403"/>
                </a:cubicBezTo>
                <a:cubicBezTo>
                  <a:pt x="211730" y="259427"/>
                  <a:pt x="205930" y="271026"/>
                  <a:pt x="201545" y="283191"/>
                </a:cubicBezTo>
                <a:cubicBezTo>
                  <a:pt x="185278" y="328598"/>
                  <a:pt x="169718" y="374288"/>
                  <a:pt x="153309" y="419694"/>
                </a:cubicBezTo>
                <a:cubicBezTo>
                  <a:pt x="148924" y="432001"/>
                  <a:pt x="143124" y="443883"/>
                  <a:pt x="137042" y="455341"/>
                </a:cubicBezTo>
                <a:cubicBezTo>
                  <a:pt x="130818" y="467081"/>
                  <a:pt x="122614" y="468920"/>
                  <a:pt x="113278" y="459301"/>
                </a:cubicBezTo>
                <a:cubicBezTo>
                  <a:pt x="96728" y="442468"/>
                  <a:pt x="79470" y="425777"/>
                  <a:pt x="66173" y="406539"/>
                </a:cubicBezTo>
                <a:cubicBezTo>
                  <a:pt x="44248" y="375136"/>
                  <a:pt x="25010" y="341753"/>
                  <a:pt x="5207" y="308936"/>
                </a:cubicBezTo>
                <a:cubicBezTo>
                  <a:pt x="-3139" y="295215"/>
                  <a:pt x="-1725" y="291537"/>
                  <a:pt x="11431" y="281635"/>
                </a:cubicBezTo>
                <a:cubicBezTo>
                  <a:pt x="33780" y="264944"/>
                  <a:pt x="58535" y="253061"/>
                  <a:pt x="84562" y="242735"/>
                </a:cubicBezTo>
                <a:cubicBezTo>
                  <a:pt x="132798" y="223639"/>
                  <a:pt x="182873" y="213879"/>
                  <a:pt x="233514" y="205957"/>
                </a:cubicBezTo>
                <a:cubicBezTo>
                  <a:pt x="261946" y="201431"/>
                  <a:pt x="290378" y="196904"/>
                  <a:pt x="319093" y="194075"/>
                </a:cubicBezTo>
                <a:cubicBezTo>
                  <a:pt x="352759" y="190680"/>
                  <a:pt x="386708" y="188700"/>
                  <a:pt x="420516" y="187002"/>
                </a:cubicBezTo>
                <a:cubicBezTo>
                  <a:pt x="459133" y="185022"/>
                  <a:pt x="497750" y="183607"/>
                  <a:pt x="536225" y="183042"/>
                </a:cubicBezTo>
                <a:cubicBezTo>
                  <a:pt x="555605" y="182759"/>
                  <a:pt x="574984" y="185022"/>
                  <a:pt x="594363" y="185871"/>
                </a:cubicBezTo>
                <a:cubicBezTo>
                  <a:pt x="601011" y="186154"/>
                  <a:pt x="607660" y="186154"/>
                  <a:pt x="614308" y="186154"/>
                </a:cubicBezTo>
                <a:cubicBezTo>
                  <a:pt x="617986" y="186154"/>
                  <a:pt x="621664" y="185871"/>
                  <a:pt x="625342" y="186154"/>
                </a:cubicBezTo>
                <a:cubicBezTo>
                  <a:pt x="658725" y="188134"/>
                  <a:pt x="692108" y="189831"/>
                  <a:pt x="725491" y="192378"/>
                </a:cubicBezTo>
                <a:cubicBezTo>
                  <a:pt x="758874" y="194924"/>
                  <a:pt x="792116" y="198884"/>
                  <a:pt x="825499" y="201148"/>
                </a:cubicBezTo>
                <a:cubicBezTo>
                  <a:pt x="844737" y="202562"/>
                  <a:pt x="864257" y="201855"/>
                  <a:pt x="883637" y="202421"/>
                </a:cubicBezTo>
                <a:cubicBezTo>
                  <a:pt x="919707" y="203270"/>
                  <a:pt x="955920" y="204401"/>
                  <a:pt x="991991" y="205391"/>
                </a:cubicBezTo>
                <a:cubicBezTo>
                  <a:pt x="1021696" y="206240"/>
                  <a:pt x="1051401" y="207230"/>
                  <a:pt x="1081107" y="207513"/>
                </a:cubicBezTo>
                <a:cubicBezTo>
                  <a:pt x="1101052" y="207655"/>
                  <a:pt x="1120997" y="207089"/>
                  <a:pt x="1140800" y="205533"/>
                </a:cubicBezTo>
                <a:cubicBezTo>
                  <a:pt x="1176730" y="202845"/>
                  <a:pt x="1212518" y="199026"/>
                  <a:pt x="1248305" y="195914"/>
                </a:cubicBezTo>
                <a:cubicBezTo>
                  <a:pt x="1283810" y="192802"/>
                  <a:pt x="1319315" y="190256"/>
                  <a:pt x="1354679" y="186578"/>
                </a:cubicBezTo>
                <a:cubicBezTo>
                  <a:pt x="1378019" y="184032"/>
                  <a:pt x="1401359" y="179788"/>
                  <a:pt x="1424557" y="176252"/>
                </a:cubicBezTo>
                <a:cubicBezTo>
                  <a:pt x="1442239" y="173564"/>
                  <a:pt x="1459779" y="171159"/>
                  <a:pt x="1477320" y="167906"/>
                </a:cubicBezTo>
                <a:cubicBezTo>
                  <a:pt x="1506601" y="162531"/>
                  <a:pt x="1535882" y="157438"/>
                  <a:pt x="1564738" y="150649"/>
                </a:cubicBezTo>
                <a:cubicBezTo>
                  <a:pt x="1596424" y="143293"/>
                  <a:pt x="1627827" y="134664"/>
                  <a:pt x="1659230" y="125753"/>
                </a:cubicBezTo>
                <a:cubicBezTo>
                  <a:pt x="1691481" y="116417"/>
                  <a:pt x="1723450" y="106656"/>
                  <a:pt x="1755277" y="95906"/>
                </a:cubicBezTo>
                <a:cubicBezTo>
                  <a:pt x="1786538" y="85438"/>
                  <a:pt x="1817800" y="74405"/>
                  <a:pt x="1848354" y="61957"/>
                </a:cubicBezTo>
                <a:cubicBezTo>
                  <a:pt x="1871694" y="52479"/>
                  <a:pt x="1894326" y="41446"/>
                  <a:pt x="1912432" y="22774"/>
                </a:cubicBezTo>
                <a:cubicBezTo>
                  <a:pt x="1920920" y="14004"/>
                  <a:pt x="1931387" y="7073"/>
                  <a:pt x="1940157" y="0"/>
                </a:cubicBezTo>
                <a:cubicBezTo>
                  <a:pt x="1949918" y="4527"/>
                  <a:pt x="1950908" y="10892"/>
                  <a:pt x="1950625" y="18106"/>
                </a:cubicBezTo>
                <a:cubicBezTo>
                  <a:pt x="1949776" y="40173"/>
                  <a:pt x="1950201" y="62381"/>
                  <a:pt x="1947796" y="84307"/>
                </a:cubicBezTo>
                <a:cubicBezTo>
                  <a:pt x="1941430" y="144849"/>
                  <a:pt x="1933933" y="205391"/>
                  <a:pt x="1926719" y="265934"/>
                </a:cubicBezTo>
                <a:cubicBezTo>
                  <a:pt x="1925871" y="272724"/>
                  <a:pt x="1924880" y="279513"/>
                  <a:pt x="1923466" y="286162"/>
                </a:cubicBezTo>
                <a:cubicBezTo>
                  <a:pt x="1921344" y="296346"/>
                  <a:pt x="1914554" y="299034"/>
                  <a:pt x="1906350" y="292527"/>
                </a:cubicBezTo>
                <a:cubicBezTo>
                  <a:pt x="1896024" y="284464"/>
                  <a:pt x="1886122" y="275977"/>
                  <a:pt x="1876220" y="267207"/>
                </a:cubicBezTo>
                <a:cubicBezTo>
                  <a:pt x="1853446" y="246979"/>
                  <a:pt x="1830813" y="226609"/>
                  <a:pt x="1808322" y="206099"/>
                </a:cubicBezTo>
                <a:cubicBezTo>
                  <a:pt x="1791348" y="190680"/>
                  <a:pt x="1774515" y="174979"/>
                  <a:pt x="1756833" y="158853"/>
                </a:cubicBezTo>
                <a:cubicBezTo>
                  <a:pt x="1746790" y="166209"/>
                  <a:pt x="1745092" y="178939"/>
                  <a:pt x="1740283" y="189407"/>
                </a:cubicBezTo>
                <a:cubicBezTo>
                  <a:pt x="1724581" y="223780"/>
                  <a:pt x="1710294" y="258861"/>
                  <a:pt x="1695442" y="293659"/>
                </a:cubicBezTo>
                <a:cubicBezTo>
                  <a:pt x="1688793" y="309077"/>
                  <a:pt x="1682428" y="324637"/>
                  <a:pt x="1675214" y="339914"/>
                </a:cubicBezTo>
                <a:cubicBezTo>
                  <a:pt x="1671112" y="348401"/>
                  <a:pt x="1665878" y="356323"/>
                  <a:pt x="1660503" y="364103"/>
                </a:cubicBezTo>
                <a:cubicBezTo>
                  <a:pt x="1653713" y="374005"/>
                  <a:pt x="1648620" y="374995"/>
                  <a:pt x="1638011" y="368912"/>
                </a:cubicBezTo>
                <a:cubicBezTo>
                  <a:pt x="1611277" y="353635"/>
                  <a:pt x="1588644" y="333266"/>
                  <a:pt x="1566294" y="312472"/>
                </a:cubicBezTo>
                <a:cubicBezTo>
                  <a:pt x="1546349" y="293942"/>
                  <a:pt x="1525414" y="276401"/>
                  <a:pt x="1506035" y="257305"/>
                </a:cubicBezTo>
                <a:cubicBezTo>
                  <a:pt x="1495709" y="247120"/>
                  <a:pt x="1487363" y="234814"/>
                  <a:pt x="1478310" y="223215"/>
                </a:cubicBezTo>
                <a:cubicBezTo>
                  <a:pt x="1476329" y="220386"/>
                  <a:pt x="1474915" y="216991"/>
                  <a:pt x="1471944" y="211898"/>
                </a:cubicBezTo>
                <a:close/>
                <a:moveTo>
                  <a:pt x="574984" y="214162"/>
                </a:moveTo>
                <a:cubicBezTo>
                  <a:pt x="582905" y="229721"/>
                  <a:pt x="588139" y="242877"/>
                  <a:pt x="595778" y="254476"/>
                </a:cubicBezTo>
                <a:cubicBezTo>
                  <a:pt x="609640" y="275553"/>
                  <a:pt x="624634" y="295781"/>
                  <a:pt x="639487" y="316150"/>
                </a:cubicBezTo>
                <a:cubicBezTo>
                  <a:pt x="653774" y="335671"/>
                  <a:pt x="667919" y="355191"/>
                  <a:pt x="683196" y="373863"/>
                </a:cubicBezTo>
                <a:cubicBezTo>
                  <a:pt x="698756" y="393101"/>
                  <a:pt x="700595" y="392818"/>
                  <a:pt x="723369" y="377541"/>
                </a:cubicBezTo>
                <a:cubicBezTo>
                  <a:pt x="723794" y="377258"/>
                  <a:pt x="724218" y="376975"/>
                  <a:pt x="724642" y="376551"/>
                </a:cubicBezTo>
                <a:cubicBezTo>
                  <a:pt x="743314" y="359152"/>
                  <a:pt x="760289" y="340056"/>
                  <a:pt x="776697" y="320394"/>
                </a:cubicBezTo>
                <a:cubicBezTo>
                  <a:pt x="790418" y="303985"/>
                  <a:pt x="805554" y="288708"/>
                  <a:pt x="819841" y="272724"/>
                </a:cubicBezTo>
                <a:cubicBezTo>
                  <a:pt x="831582" y="259710"/>
                  <a:pt x="843039" y="246413"/>
                  <a:pt x="855912" y="231985"/>
                </a:cubicBezTo>
                <a:cubicBezTo>
                  <a:pt x="761703" y="225902"/>
                  <a:pt x="670182" y="220103"/>
                  <a:pt x="574984" y="214162"/>
                </a:cubicBezTo>
                <a:close/>
                <a:moveTo>
                  <a:pt x="396044" y="386877"/>
                </a:moveTo>
                <a:cubicBezTo>
                  <a:pt x="412877" y="371883"/>
                  <a:pt x="429145" y="360284"/>
                  <a:pt x="439046" y="342178"/>
                </a:cubicBezTo>
                <a:cubicBezTo>
                  <a:pt x="446544" y="328315"/>
                  <a:pt x="453758" y="314311"/>
                  <a:pt x="462245" y="301156"/>
                </a:cubicBezTo>
                <a:cubicBezTo>
                  <a:pt x="472995" y="284464"/>
                  <a:pt x="484736" y="268338"/>
                  <a:pt x="496052" y="251930"/>
                </a:cubicBezTo>
                <a:cubicBezTo>
                  <a:pt x="504257" y="240048"/>
                  <a:pt x="512461" y="228165"/>
                  <a:pt x="522221" y="214162"/>
                </a:cubicBezTo>
                <a:cubicBezTo>
                  <a:pt x="426316" y="210908"/>
                  <a:pt x="334370" y="222083"/>
                  <a:pt x="238465" y="233682"/>
                </a:cubicBezTo>
                <a:cubicBezTo>
                  <a:pt x="285569" y="293517"/>
                  <a:pt x="341867" y="337934"/>
                  <a:pt x="396044" y="386877"/>
                </a:cubicBezTo>
                <a:close/>
                <a:moveTo>
                  <a:pt x="1741980" y="122499"/>
                </a:moveTo>
                <a:cubicBezTo>
                  <a:pt x="1659937" y="154044"/>
                  <a:pt x="1576479" y="177242"/>
                  <a:pt x="1489343" y="193792"/>
                </a:cubicBezTo>
                <a:cubicBezTo>
                  <a:pt x="1496274" y="205957"/>
                  <a:pt x="1503489" y="217415"/>
                  <a:pt x="1513249" y="226751"/>
                </a:cubicBezTo>
                <a:cubicBezTo>
                  <a:pt x="1529516" y="242311"/>
                  <a:pt x="1546208" y="257588"/>
                  <a:pt x="1562899" y="272724"/>
                </a:cubicBezTo>
                <a:cubicBezTo>
                  <a:pt x="1586239" y="293800"/>
                  <a:pt x="1609579" y="315018"/>
                  <a:pt x="1633202" y="335812"/>
                </a:cubicBezTo>
                <a:cubicBezTo>
                  <a:pt x="1643387" y="344724"/>
                  <a:pt x="1645367" y="343875"/>
                  <a:pt x="1651025" y="331710"/>
                </a:cubicBezTo>
                <a:cubicBezTo>
                  <a:pt x="1666868" y="297478"/>
                  <a:pt x="1682994" y="263246"/>
                  <a:pt x="1698695" y="229014"/>
                </a:cubicBezTo>
                <a:cubicBezTo>
                  <a:pt x="1701383" y="223356"/>
                  <a:pt x="1702939" y="217132"/>
                  <a:pt x="1705485" y="211474"/>
                </a:cubicBezTo>
                <a:cubicBezTo>
                  <a:pt x="1715245" y="190114"/>
                  <a:pt x="1725854" y="169038"/>
                  <a:pt x="1735049" y="147395"/>
                </a:cubicBezTo>
                <a:cubicBezTo>
                  <a:pt x="1738302" y="140181"/>
                  <a:pt x="1746365" y="134098"/>
                  <a:pt x="1741980" y="122499"/>
                </a:cubicBezTo>
                <a:close/>
                <a:moveTo>
                  <a:pt x="897641" y="234389"/>
                </a:moveTo>
                <a:cubicBezTo>
                  <a:pt x="908108" y="287152"/>
                  <a:pt x="956768" y="384331"/>
                  <a:pt x="987464" y="413329"/>
                </a:cubicBezTo>
                <a:cubicBezTo>
                  <a:pt x="993405" y="408095"/>
                  <a:pt x="1000053" y="403144"/>
                  <a:pt x="1005570" y="397345"/>
                </a:cubicBezTo>
                <a:cubicBezTo>
                  <a:pt x="1024949" y="376692"/>
                  <a:pt x="1043904" y="355757"/>
                  <a:pt x="1063142" y="334822"/>
                </a:cubicBezTo>
                <a:cubicBezTo>
                  <a:pt x="1089028" y="306673"/>
                  <a:pt x="1115056" y="278523"/>
                  <a:pt x="1140800" y="250232"/>
                </a:cubicBezTo>
                <a:cubicBezTo>
                  <a:pt x="1144761" y="245847"/>
                  <a:pt x="1147873" y="240472"/>
                  <a:pt x="1152541" y="233824"/>
                </a:cubicBezTo>
                <a:cubicBezTo>
                  <a:pt x="1066113" y="238916"/>
                  <a:pt x="982513" y="236087"/>
                  <a:pt x="897641" y="234389"/>
                </a:cubicBezTo>
                <a:close/>
                <a:moveTo>
                  <a:pt x="1447756" y="203270"/>
                </a:moveTo>
                <a:cubicBezTo>
                  <a:pt x="1365288" y="213171"/>
                  <a:pt x="1286498" y="222649"/>
                  <a:pt x="1207001" y="232268"/>
                </a:cubicBezTo>
                <a:cubicBezTo>
                  <a:pt x="1207425" y="233399"/>
                  <a:pt x="1207850" y="235521"/>
                  <a:pt x="1208840" y="237077"/>
                </a:cubicBezTo>
                <a:cubicBezTo>
                  <a:pt x="1224117" y="259568"/>
                  <a:pt x="1242364" y="279655"/>
                  <a:pt x="1261036" y="299458"/>
                </a:cubicBezTo>
                <a:cubicBezTo>
                  <a:pt x="1274333" y="313462"/>
                  <a:pt x="1287347" y="327891"/>
                  <a:pt x="1300926" y="341895"/>
                </a:cubicBezTo>
                <a:cubicBezTo>
                  <a:pt x="1312101" y="353352"/>
                  <a:pt x="1323842" y="364386"/>
                  <a:pt x="1336997" y="377258"/>
                </a:cubicBezTo>
                <a:cubicBezTo>
                  <a:pt x="1373068" y="323506"/>
                  <a:pt x="1400227" y="266641"/>
                  <a:pt x="1439410" y="217556"/>
                </a:cubicBezTo>
                <a:cubicBezTo>
                  <a:pt x="1442239" y="214020"/>
                  <a:pt x="1444078" y="209776"/>
                  <a:pt x="1447756" y="203270"/>
                </a:cubicBezTo>
                <a:close/>
                <a:moveTo>
                  <a:pt x="1907764" y="261973"/>
                </a:moveTo>
                <a:cubicBezTo>
                  <a:pt x="1920354" y="182051"/>
                  <a:pt x="1932802" y="106232"/>
                  <a:pt x="1934782" y="27159"/>
                </a:cubicBezTo>
                <a:cubicBezTo>
                  <a:pt x="1921910" y="36071"/>
                  <a:pt x="1911442" y="43851"/>
                  <a:pt x="1900550" y="50782"/>
                </a:cubicBezTo>
                <a:cubicBezTo>
                  <a:pt x="1865470" y="73132"/>
                  <a:pt x="1828409" y="91238"/>
                  <a:pt x="1789084" y="104817"/>
                </a:cubicBezTo>
                <a:cubicBezTo>
                  <a:pt x="1779607" y="108071"/>
                  <a:pt x="1770554" y="113022"/>
                  <a:pt x="1761218" y="117124"/>
                </a:cubicBezTo>
                <a:cubicBezTo>
                  <a:pt x="1781729" y="146405"/>
                  <a:pt x="1808322" y="167199"/>
                  <a:pt x="1832369" y="190397"/>
                </a:cubicBezTo>
                <a:cubicBezTo>
                  <a:pt x="1856417" y="213454"/>
                  <a:pt x="1880747" y="236370"/>
                  <a:pt x="1907764" y="261973"/>
                </a:cubicBezTo>
                <a:close/>
                <a:moveTo>
                  <a:pt x="23171" y="303843"/>
                </a:moveTo>
                <a:cubicBezTo>
                  <a:pt x="28971" y="312189"/>
                  <a:pt x="33356" y="318696"/>
                  <a:pt x="37741" y="325062"/>
                </a:cubicBezTo>
                <a:cubicBezTo>
                  <a:pt x="58111" y="354343"/>
                  <a:pt x="78197" y="383765"/>
                  <a:pt x="98849" y="412763"/>
                </a:cubicBezTo>
                <a:cubicBezTo>
                  <a:pt x="103093" y="418846"/>
                  <a:pt x="109317" y="423372"/>
                  <a:pt x="115682" y="429738"/>
                </a:cubicBezTo>
                <a:cubicBezTo>
                  <a:pt x="141568" y="366508"/>
                  <a:pt x="166464" y="305682"/>
                  <a:pt x="192068" y="243018"/>
                </a:cubicBezTo>
                <a:cubicBezTo>
                  <a:pt x="131808" y="253910"/>
                  <a:pt x="75226" y="270885"/>
                  <a:pt x="23171" y="303843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8"/>
          <p:cNvSpPr txBox="1"/>
          <p:nvPr/>
        </p:nvSpPr>
        <p:spPr>
          <a:xfrm>
            <a:off x="4898575" y="1366200"/>
            <a:ext cx="38457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Chapter HN Wichita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382" name="Google Shape;382;p38"/>
          <p:cNvSpPr/>
          <p:nvPr/>
        </p:nvSpPr>
        <p:spPr>
          <a:xfrm flipH="1">
            <a:off x="1849423" y="3809050"/>
            <a:ext cx="445323" cy="553352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8"/>
          <p:cNvSpPr txBox="1"/>
          <p:nvPr/>
        </p:nvSpPr>
        <p:spPr>
          <a:xfrm flipH="1">
            <a:off x="4742850" y="3185650"/>
            <a:ext cx="3845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Organized May 3, 1975</a:t>
            </a:r>
            <a:endParaRPr/>
          </a:p>
        </p:txBody>
      </p:sp>
      <p:sp>
        <p:nvSpPr>
          <p:cNvPr id="384" name="Google Shape;384;p38"/>
          <p:cNvSpPr/>
          <p:nvPr/>
        </p:nvSpPr>
        <p:spPr>
          <a:xfrm rot="1269676">
            <a:off x="723937" y="4117477"/>
            <a:ext cx="527929" cy="709507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8"/>
          <p:cNvSpPr txBox="1"/>
          <p:nvPr/>
        </p:nvSpPr>
        <p:spPr>
          <a:xfrm>
            <a:off x="423700" y="1214225"/>
            <a:ext cx="266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6" name="Google Shape;386;p38"/>
          <p:cNvSpPr/>
          <p:nvPr/>
        </p:nvSpPr>
        <p:spPr>
          <a:xfrm rot="-1647485">
            <a:off x="7462746" y="402838"/>
            <a:ext cx="416835" cy="835798"/>
          </a:xfrm>
          <a:custGeom>
            <a:rect b="b" l="l" r="r" t="t"/>
            <a:pathLst>
              <a:path extrusionOk="0" h="1544335" w="446982">
                <a:moveTo>
                  <a:pt x="173710" y="634883"/>
                </a:moveTo>
                <a:cubicBezTo>
                  <a:pt x="170603" y="634613"/>
                  <a:pt x="167902" y="634477"/>
                  <a:pt x="165335" y="634207"/>
                </a:cubicBezTo>
                <a:cubicBezTo>
                  <a:pt x="154663" y="632992"/>
                  <a:pt x="149395" y="625967"/>
                  <a:pt x="151421" y="615431"/>
                </a:cubicBezTo>
                <a:cubicBezTo>
                  <a:pt x="153988" y="601922"/>
                  <a:pt x="156825" y="588549"/>
                  <a:pt x="159797" y="574365"/>
                </a:cubicBezTo>
                <a:cubicBezTo>
                  <a:pt x="151421" y="569907"/>
                  <a:pt x="142776" y="564639"/>
                  <a:pt x="133590" y="560721"/>
                </a:cubicBezTo>
                <a:cubicBezTo>
                  <a:pt x="116164" y="553292"/>
                  <a:pt x="102116" y="541134"/>
                  <a:pt x="88067" y="529112"/>
                </a:cubicBezTo>
                <a:cubicBezTo>
                  <a:pt x="70371" y="513982"/>
                  <a:pt x="55106" y="496691"/>
                  <a:pt x="43084" y="476834"/>
                </a:cubicBezTo>
                <a:cubicBezTo>
                  <a:pt x="32682" y="459678"/>
                  <a:pt x="23767" y="441847"/>
                  <a:pt x="17418" y="422530"/>
                </a:cubicBezTo>
                <a:cubicBezTo>
                  <a:pt x="9043" y="397134"/>
                  <a:pt x="5800" y="371198"/>
                  <a:pt x="3639" y="344857"/>
                </a:cubicBezTo>
                <a:cubicBezTo>
                  <a:pt x="2558" y="332294"/>
                  <a:pt x="262" y="319866"/>
                  <a:pt x="127" y="307303"/>
                </a:cubicBezTo>
                <a:cubicBezTo>
                  <a:pt x="-413" y="271911"/>
                  <a:pt x="532" y="236519"/>
                  <a:pt x="7692" y="201667"/>
                </a:cubicBezTo>
                <a:cubicBezTo>
                  <a:pt x="11204" y="184782"/>
                  <a:pt x="15797" y="168166"/>
                  <a:pt x="24847" y="152767"/>
                </a:cubicBezTo>
                <a:cubicBezTo>
                  <a:pt x="30116" y="143581"/>
                  <a:pt x="33763" y="133179"/>
                  <a:pt x="39572" y="124264"/>
                </a:cubicBezTo>
                <a:cubicBezTo>
                  <a:pt x="45921" y="114538"/>
                  <a:pt x="52810" y="105217"/>
                  <a:pt x="59429" y="95626"/>
                </a:cubicBezTo>
                <a:cubicBezTo>
                  <a:pt x="61185" y="92924"/>
                  <a:pt x="62266" y="89682"/>
                  <a:pt x="64157" y="87116"/>
                </a:cubicBezTo>
                <a:cubicBezTo>
                  <a:pt x="72802" y="74958"/>
                  <a:pt x="82258" y="63206"/>
                  <a:pt x="94011" y="54155"/>
                </a:cubicBezTo>
                <a:cubicBezTo>
                  <a:pt x="105087" y="45645"/>
                  <a:pt x="117650" y="39026"/>
                  <a:pt x="129538" y="31731"/>
                </a:cubicBezTo>
                <a:cubicBezTo>
                  <a:pt x="133320" y="29435"/>
                  <a:pt x="137238" y="26868"/>
                  <a:pt x="141425" y="25517"/>
                </a:cubicBezTo>
                <a:cubicBezTo>
                  <a:pt x="159526" y="19709"/>
                  <a:pt x="175601" y="8362"/>
                  <a:pt x="194648" y="4984"/>
                </a:cubicBezTo>
                <a:cubicBezTo>
                  <a:pt x="214100" y="1607"/>
                  <a:pt x="233418" y="-1905"/>
                  <a:pt x="253275" y="1202"/>
                </a:cubicBezTo>
                <a:cubicBezTo>
                  <a:pt x="260029" y="2283"/>
                  <a:pt x="266918" y="1607"/>
                  <a:pt x="273673" y="2283"/>
                </a:cubicBezTo>
                <a:cubicBezTo>
                  <a:pt x="281643" y="3093"/>
                  <a:pt x="289478" y="4444"/>
                  <a:pt x="297447" y="5795"/>
                </a:cubicBezTo>
                <a:cubicBezTo>
                  <a:pt x="305417" y="7146"/>
                  <a:pt x="313523" y="7821"/>
                  <a:pt x="321087" y="10118"/>
                </a:cubicBezTo>
                <a:cubicBezTo>
                  <a:pt x="333245" y="13900"/>
                  <a:pt x="345808" y="16602"/>
                  <a:pt x="357290" y="22816"/>
                </a:cubicBezTo>
                <a:cubicBezTo>
                  <a:pt x="373230" y="31326"/>
                  <a:pt x="388224" y="41187"/>
                  <a:pt x="400247" y="54560"/>
                </a:cubicBezTo>
                <a:cubicBezTo>
                  <a:pt x="411459" y="66988"/>
                  <a:pt x="421590" y="80361"/>
                  <a:pt x="428885" y="95761"/>
                </a:cubicBezTo>
                <a:cubicBezTo>
                  <a:pt x="435098" y="108999"/>
                  <a:pt x="437935" y="123048"/>
                  <a:pt x="440772" y="137097"/>
                </a:cubicBezTo>
                <a:cubicBezTo>
                  <a:pt x="443068" y="149119"/>
                  <a:pt x="445365" y="161277"/>
                  <a:pt x="446175" y="173435"/>
                </a:cubicBezTo>
                <a:cubicBezTo>
                  <a:pt x="447256" y="188699"/>
                  <a:pt x="446986" y="203964"/>
                  <a:pt x="446851" y="219228"/>
                </a:cubicBezTo>
                <a:cubicBezTo>
                  <a:pt x="446851" y="227874"/>
                  <a:pt x="446716" y="236789"/>
                  <a:pt x="445230" y="245164"/>
                </a:cubicBezTo>
                <a:cubicBezTo>
                  <a:pt x="441988" y="262860"/>
                  <a:pt x="437935" y="280286"/>
                  <a:pt x="433748" y="297847"/>
                </a:cubicBezTo>
                <a:cubicBezTo>
                  <a:pt x="430370" y="312436"/>
                  <a:pt x="426993" y="327026"/>
                  <a:pt x="422536" y="341344"/>
                </a:cubicBezTo>
                <a:cubicBezTo>
                  <a:pt x="417808" y="357014"/>
                  <a:pt x="411999" y="372414"/>
                  <a:pt x="406461" y="387949"/>
                </a:cubicBezTo>
                <a:cubicBezTo>
                  <a:pt x="404029" y="394703"/>
                  <a:pt x="400787" y="401187"/>
                  <a:pt x="398355" y="407806"/>
                </a:cubicBezTo>
                <a:cubicBezTo>
                  <a:pt x="391601" y="426177"/>
                  <a:pt x="382010" y="442928"/>
                  <a:pt x="370798" y="458868"/>
                </a:cubicBezTo>
                <a:cubicBezTo>
                  <a:pt x="363639" y="469134"/>
                  <a:pt x="357425" y="480076"/>
                  <a:pt x="350536" y="490478"/>
                </a:cubicBezTo>
                <a:cubicBezTo>
                  <a:pt x="339459" y="506958"/>
                  <a:pt x="325815" y="521277"/>
                  <a:pt x="311226" y="534650"/>
                </a:cubicBezTo>
                <a:cubicBezTo>
                  <a:pt x="308524" y="537082"/>
                  <a:pt x="305823" y="539513"/>
                  <a:pt x="302716" y="541134"/>
                </a:cubicBezTo>
                <a:cubicBezTo>
                  <a:pt x="285695" y="550590"/>
                  <a:pt x="269080" y="560721"/>
                  <a:pt x="250573" y="566935"/>
                </a:cubicBezTo>
                <a:cubicBezTo>
                  <a:pt x="239902" y="570583"/>
                  <a:pt x="229500" y="574905"/>
                  <a:pt x="217613" y="579363"/>
                </a:cubicBezTo>
                <a:cubicBezTo>
                  <a:pt x="216667" y="591791"/>
                  <a:pt x="215586" y="605705"/>
                  <a:pt x="214506" y="619618"/>
                </a:cubicBezTo>
                <a:cubicBezTo>
                  <a:pt x="214236" y="622590"/>
                  <a:pt x="214506" y="625697"/>
                  <a:pt x="214100" y="628669"/>
                </a:cubicBezTo>
                <a:cubicBezTo>
                  <a:pt x="213290" y="635018"/>
                  <a:pt x="210994" y="637179"/>
                  <a:pt x="204645" y="637044"/>
                </a:cubicBezTo>
                <a:cubicBezTo>
                  <a:pt x="199241" y="636909"/>
                  <a:pt x="193973" y="636369"/>
                  <a:pt x="187489" y="635828"/>
                </a:cubicBezTo>
                <a:cubicBezTo>
                  <a:pt x="186678" y="640421"/>
                  <a:pt x="185733" y="645014"/>
                  <a:pt x="185057" y="649607"/>
                </a:cubicBezTo>
                <a:cubicBezTo>
                  <a:pt x="182221" y="670680"/>
                  <a:pt x="179384" y="691753"/>
                  <a:pt x="176952" y="712826"/>
                </a:cubicBezTo>
                <a:cubicBezTo>
                  <a:pt x="174656" y="733359"/>
                  <a:pt x="173035" y="754297"/>
                  <a:pt x="176682" y="774695"/>
                </a:cubicBezTo>
                <a:cubicBezTo>
                  <a:pt x="179654" y="790770"/>
                  <a:pt x="185192" y="806440"/>
                  <a:pt x="189785" y="822245"/>
                </a:cubicBezTo>
                <a:cubicBezTo>
                  <a:pt x="191406" y="828053"/>
                  <a:pt x="193973" y="833457"/>
                  <a:pt x="195864" y="839130"/>
                </a:cubicBezTo>
                <a:cubicBezTo>
                  <a:pt x="202753" y="860203"/>
                  <a:pt x="212074" y="880331"/>
                  <a:pt x="221125" y="900594"/>
                </a:cubicBezTo>
                <a:cubicBezTo>
                  <a:pt x="226123" y="911806"/>
                  <a:pt x="229635" y="923558"/>
                  <a:pt x="234228" y="934905"/>
                </a:cubicBezTo>
                <a:cubicBezTo>
                  <a:pt x="237335" y="942605"/>
                  <a:pt x="241387" y="950034"/>
                  <a:pt x="244494" y="957869"/>
                </a:cubicBezTo>
                <a:cubicBezTo>
                  <a:pt x="255031" y="984751"/>
                  <a:pt x="262731" y="1012579"/>
                  <a:pt x="263811" y="1041487"/>
                </a:cubicBezTo>
                <a:cubicBezTo>
                  <a:pt x="264217" y="1054725"/>
                  <a:pt x="260705" y="1068098"/>
                  <a:pt x="259084" y="1081472"/>
                </a:cubicBezTo>
                <a:cubicBezTo>
                  <a:pt x="256922" y="1099303"/>
                  <a:pt x="247601" y="1114702"/>
                  <a:pt x="241387" y="1131048"/>
                </a:cubicBezTo>
                <a:cubicBezTo>
                  <a:pt x="236795" y="1143205"/>
                  <a:pt x="229095" y="1154282"/>
                  <a:pt x="222881" y="1165764"/>
                </a:cubicBezTo>
                <a:cubicBezTo>
                  <a:pt x="220720" y="1169682"/>
                  <a:pt x="218558" y="1173599"/>
                  <a:pt x="216127" y="1177381"/>
                </a:cubicBezTo>
                <a:cubicBezTo>
                  <a:pt x="203024" y="1196969"/>
                  <a:pt x="190461" y="1216826"/>
                  <a:pt x="175331" y="1234927"/>
                </a:cubicBezTo>
                <a:cubicBezTo>
                  <a:pt x="157230" y="1256811"/>
                  <a:pt x="139264" y="1278830"/>
                  <a:pt x="122648" y="1301794"/>
                </a:cubicBezTo>
                <a:cubicBezTo>
                  <a:pt x="112247" y="1316248"/>
                  <a:pt x="104412" y="1332458"/>
                  <a:pt x="95361" y="1347858"/>
                </a:cubicBezTo>
                <a:cubicBezTo>
                  <a:pt x="93605" y="1350965"/>
                  <a:pt x="91849" y="1354072"/>
                  <a:pt x="90093" y="1357314"/>
                </a:cubicBezTo>
                <a:cubicBezTo>
                  <a:pt x="87662" y="1362042"/>
                  <a:pt x="84960" y="1366770"/>
                  <a:pt x="83204" y="1371633"/>
                </a:cubicBezTo>
                <a:cubicBezTo>
                  <a:pt x="76855" y="1389059"/>
                  <a:pt x="69695" y="1406349"/>
                  <a:pt x="65102" y="1424181"/>
                </a:cubicBezTo>
                <a:cubicBezTo>
                  <a:pt x="60239" y="1443227"/>
                  <a:pt x="57538" y="1462950"/>
                  <a:pt x="54431" y="1482402"/>
                </a:cubicBezTo>
                <a:cubicBezTo>
                  <a:pt x="52810" y="1492398"/>
                  <a:pt x="52269" y="1502665"/>
                  <a:pt x="51999" y="1512931"/>
                </a:cubicBezTo>
                <a:cubicBezTo>
                  <a:pt x="51729" y="1520631"/>
                  <a:pt x="52675" y="1528331"/>
                  <a:pt x="53215" y="1536166"/>
                </a:cubicBezTo>
                <a:cubicBezTo>
                  <a:pt x="53350" y="1537381"/>
                  <a:pt x="54026" y="1538597"/>
                  <a:pt x="53755" y="1539678"/>
                </a:cubicBezTo>
                <a:cubicBezTo>
                  <a:pt x="53350" y="1541299"/>
                  <a:pt x="52540" y="1543325"/>
                  <a:pt x="51324" y="1544000"/>
                </a:cubicBezTo>
                <a:cubicBezTo>
                  <a:pt x="50108" y="1544676"/>
                  <a:pt x="47271" y="1544271"/>
                  <a:pt x="46596" y="1543325"/>
                </a:cubicBezTo>
                <a:cubicBezTo>
                  <a:pt x="44435" y="1540623"/>
                  <a:pt x="42408" y="1537516"/>
                  <a:pt x="41328" y="1534139"/>
                </a:cubicBezTo>
                <a:cubicBezTo>
                  <a:pt x="37140" y="1520496"/>
                  <a:pt x="37410" y="1506177"/>
                  <a:pt x="37815" y="1492128"/>
                </a:cubicBezTo>
                <a:cubicBezTo>
                  <a:pt x="38761" y="1463895"/>
                  <a:pt x="42003" y="1436068"/>
                  <a:pt x="49163" y="1408646"/>
                </a:cubicBezTo>
                <a:cubicBezTo>
                  <a:pt x="53620" y="1391760"/>
                  <a:pt x="59294" y="1375415"/>
                  <a:pt x="66453" y="1359610"/>
                </a:cubicBezTo>
                <a:cubicBezTo>
                  <a:pt x="75774" y="1338942"/>
                  <a:pt x="86851" y="1319220"/>
                  <a:pt x="99144" y="1300038"/>
                </a:cubicBezTo>
                <a:cubicBezTo>
                  <a:pt x="109815" y="1283423"/>
                  <a:pt x="121568" y="1267753"/>
                  <a:pt x="134131" y="1252488"/>
                </a:cubicBezTo>
                <a:cubicBezTo>
                  <a:pt x="140615" y="1244653"/>
                  <a:pt x="146558" y="1236278"/>
                  <a:pt x="152772" y="1228308"/>
                </a:cubicBezTo>
                <a:cubicBezTo>
                  <a:pt x="161553" y="1217096"/>
                  <a:pt x="170738" y="1206019"/>
                  <a:pt x="179384" y="1194537"/>
                </a:cubicBezTo>
                <a:cubicBezTo>
                  <a:pt x="193027" y="1176436"/>
                  <a:pt x="205590" y="1157659"/>
                  <a:pt x="215451" y="1137126"/>
                </a:cubicBezTo>
                <a:cubicBezTo>
                  <a:pt x="218964" y="1129832"/>
                  <a:pt x="222611" y="1122672"/>
                  <a:pt x="226933" y="1115918"/>
                </a:cubicBezTo>
                <a:cubicBezTo>
                  <a:pt x="232337" y="1107138"/>
                  <a:pt x="235579" y="1097682"/>
                  <a:pt x="238010" y="1087821"/>
                </a:cubicBezTo>
                <a:cubicBezTo>
                  <a:pt x="239631" y="1080931"/>
                  <a:pt x="242063" y="1074177"/>
                  <a:pt x="243819" y="1067153"/>
                </a:cubicBezTo>
                <a:cubicBezTo>
                  <a:pt x="248682" y="1048511"/>
                  <a:pt x="246791" y="1029734"/>
                  <a:pt x="243549" y="1011093"/>
                </a:cubicBezTo>
                <a:cubicBezTo>
                  <a:pt x="239226" y="986777"/>
                  <a:pt x="229230" y="964218"/>
                  <a:pt x="220990" y="941119"/>
                </a:cubicBezTo>
                <a:cubicBezTo>
                  <a:pt x="215451" y="925719"/>
                  <a:pt x="207211" y="911265"/>
                  <a:pt x="200862" y="896001"/>
                </a:cubicBezTo>
                <a:cubicBezTo>
                  <a:pt x="191676" y="873847"/>
                  <a:pt x="182221" y="851828"/>
                  <a:pt x="174386" y="829134"/>
                </a:cubicBezTo>
                <a:cubicBezTo>
                  <a:pt x="166956" y="807656"/>
                  <a:pt x="161418" y="785502"/>
                  <a:pt x="159797" y="762672"/>
                </a:cubicBezTo>
                <a:cubicBezTo>
                  <a:pt x="159256" y="754297"/>
                  <a:pt x="159661" y="745922"/>
                  <a:pt x="160202" y="737547"/>
                </a:cubicBezTo>
                <a:cubicBezTo>
                  <a:pt x="160877" y="727416"/>
                  <a:pt x="161553" y="717284"/>
                  <a:pt x="163039" y="707153"/>
                </a:cubicBezTo>
                <a:cubicBezTo>
                  <a:pt x="166281" y="685539"/>
                  <a:pt x="170063" y="664061"/>
                  <a:pt x="173710" y="642447"/>
                </a:cubicBezTo>
                <a:cubicBezTo>
                  <a:pt x="173170" y="640016"/>
                  <a:pt x="173440" y="637719"/>
                  <a:pt x="173710" y="634883"/>
                </a:cubicBezTo>
                <a:close/>
                <a:moveTo>
                  <a:pt x="180735" y="564099"/>
                </a:moveTo>
                <a:cubicBezTo>
                  <a:pt x="198701" y="565855"/>
                  <a:pt x="215181" y="564369"/>
                  <a:pt x="231661" y="558290"/>
                </a:cubicBezTo>
                <a:cubicBezTo>
                  <a:pt x="244494" y="553427"/>
                  <a:pt x="256247" y="546538"/>
                  <a:pt x="268945" y="541269"/>
                </a:cubicBezTo>
                <a:cubicBezTo>
                  <a:pt x="273808" y="539243"/>
                  <a:pt x="279211" y="537487"/>
                  <a:pt x="283264" y="534245"/>
                </a:cubicBezTo>
                <a:cubicBezTo>
                  <a:pt x="297312" y="523168"/>
                  <a:pt x="311091" y="511416"/>
                  <a:pt x="321628" y="496691"/>
                </a:cubicBezTo>
                <a:cubicBezTo>
                  <a:pt x="335001" y="478050"/>
                  <a:pt x="347969" y="459003"/>
                  <a:pt x="360667" y="439821"/>
                </a:cubicBezTo>
                <a:cubicBezTo>
                  <a:pt x="366881" y="430365"/>
                  <a:pt x="372689" y="420369"/>
                  <a:pt x="377417" y="410102"/>
                </a:cubicBezTo>
                <a:cubicBezTo>
                  <a:pt x="383901" y="396054"/>
                  <a:pt x="389845" y="381600"/>
                  <a:pt x="395113" y="367010"/>
                </a:cubicBezTo>
                <a:cubicBezTo>
                  <a:pt x="400652" y="351881"/>
                  <a:pt x="405380" y="336481"/>
                  <a:pt x="410108" y="321082"/>
                </a:cubicBezTo>
                <a:cubicBezTo>
                  <a:pt x="412945" y="311626"/>
                  <a:pt x="415376" y="302035"/>
                  <a:pt x="417672" y="292444"/>
                </a:cubicBezTo>
                <a:cubicBezTo>
                  <a:pt x="420915" y="278800"/>
                  <a:pt x="424427" y="265157"/>
                  <a:pt x="426993" y="251378"/>
                </a:cubicBezTo>
                <a:cubicBezTo>
                  <a:pt x="434828" y="209502"/>
                  <a:pt x="431856" y="167761"/>
                  <a:pt x="422400" y="126560"/>
                </a:cubicBezTo>
                <a:cubicBezTo>
                  <a:pt x="420239" y="117240"/>
                  <a:pt x="416727" y="108324"/>
                  <a:pt x="412809" y="99543"/>
                </a:cubicBezTo>
                <a:cubicBezTo>
                  <a:pt x="406731" y="85630"/>
                  <a:pt x="396329" y="74688"/>
                  <a:pt x="385252" y="64692"/>
                </a:cubicBezTo>
                <a:cubicBezTo>
                  <a:pt x="378633" y="58613"/>
                  <a:pt x="372014" y="52399"/>
                  <a:pt x="364449" y="47671"/>
                </a:cubicBezTo>
                <a:cubicBezTo>
                  <a:pt x="353102" y="40512"/>
                  <a:pt x="341215" y="34298"/>
                  <a:pt x="327571" y="31866"/>
                </a:cubicBezTo>
                <a:cubicBezTo>
                  <a:pt x="319331" y="30380"/>
                  <a:pt x="310821" y="29300"/>
                  <a:pt x="303121" y="26193"/>
                </a:cubicBezTo>
                <a:cubicBezTo>
                  <a:pt x="290423" y="21195"/>
                  <a:pt x="277320" y="22005"/>
                  <a:pt x="264352" y="20654"/>
                </a:cubicBezTo>
                <a:cubicBezTo>
                  <a:pt x="253680" y="19574"/>
                  <a:pt x="242873" y="20789"/>
                  <a:pt x="232067" y="20519"/>
                </a:cubicBezTo>
                <a:cubicBezTo>
                  <a:pt x="218964" y="20114"/>
                  <a:pt x="206266" y="22410"/>
                  <a:pt x="194108" y="26193"/>
                </a:cubicBezTo>
                <a:cubicBezTo>
                  <a:pt x="179654" y="30650"/>
                  <a:pt x="164930" y="34568"/>
                  <a:pt x="151827" y="42808"/>
                </a:cubicBezTo>
                <a:cubicBezTo>
                  <a:pt x="138318" y="51048"/>
                  <a:pt x="123999" y="57802"/>
                  <a:pt x="110761" y="66313"/>
                </a:cubicBezTo>
                <a:cubicBezTo>
                  <a:pt x="102791" y="71446"/>
                  <a:pt x="95091" y="77525"/>
                  <a:pt x="89283" y="84819"/>
                </a:cubicBezTo>
                <a:cubicBezTo>
                  <a:pt x="79827" y="96572"/>
                  <a:pt x="70101" y="108189"/>
                  <a:pt x="62266" y="121427"/>
                </a:cubicBezTo>
                <a:cubicBezTo>
                  <a:pt x="50784" y="141014"/>
                  <a:pt x="38491" y="160061"/>
                  <a:pt x="30791" y="181675"/>
                </a:cubicBezTo>
                <a:cubicBezTo>
                  <a:pt x="24712" y="198425"/>
                  <a:pt x="19849" y="215176"/>
                  <a:pt x="19039" y="233142"/>
                </a:cubicBezTo>
                <a:cubicBezTo>
                  <a:pt x="18363" y="248136"/>
                  <a:pt x="17553" y="262996"/>
                  <a:pt x="16877" y="277990"/>
                </a:cubicBezTo>
                <a:cubicBezTo>
                  <a:pt x="14851" y="319326"/>
                  <a:pt x="18904" y="359986"/>
                  <a:pt x="27819" y="400241"/>
                </a:cubicBezTo>
                <a:cubicBezTo>
                  <a:pt x="35654" y="435498"/>
                  <a:pt x="51594" y="466703"/>
                  <a:pt x="74829" y="493990"/>
                </a:cubicBezTo>
                <a:cubicBezTo>
                  <a:pt x="82393" y="502905"/>
                  <a:pt x="91984" y="509930"/>
                  <a:pt x="99414" y="518845"/>
                </a:cubicBezTo>
                <a:cubicBezTo>
                  <a:pt x="107789" y="529382"/>
                  <a:pt x="119541" y="534650"/>
                  <a:pt x="130753" y="540324"/>
                </a:cubicBezTo>
                <a:cubicBezTo>
                  <a:pt x="142371" y="546267"/>
                  <a:pt x="155339" y="549509"/>
                  <a:pt x="167902" y="553562"/>
                </a:cubicBezTo>
                <a:cubicBezTo>
                  <a:pt x="173845" y="555453"/>
                  <a:pt x="179519" y="557209"/>
                  <a:pt x="180735" y="564099"/>
                </a:cubicBezTo>
                <a:close/>
                <a:moveTo>
                  <a:pt x="172900" y="576932"/>
                </a:moveTo>
                <a:cubicBezTo>
                  <a:pt x="170333" y="590440"/>
                  <a:pt x="168037" y="603003"/>
                  <a:pt x="165470" y="616511"/>
                </a:cubicBezTo>
                <a:cubicBezTo>
                  <a:pt x="176952" y="617592"/>
                  <a:pt x="187624" y="618673"/>
                  <a:pt x="198431" y="619618"/>
                </a:cubicBezTo>
                <a:cubicBezTo>
                  <a:pt x="199917" y="605975"/>
                  <a:pt x="201403" y="593007"/>
                  <a:pt x="202888" y="579498"/>
                </a:cubicBezTo>
                <a:cubicBezTo>
                  <a:pt x="193297" y="578688"/>
                  <a:pt x="183842" y="577877"/>
                  <a:pt x="172900" y="576932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8"/>
          <p:cNvSpPr/>
          <p:nvPr/>
        </p:nvSpPr>
        <p:spPr>
          <a:xfrm rot="333030">
            <a:off x="6658588" y="369203"/>
            <a:ext cx="358147" cy="934690"/>
          </a:xfrm>
          <a:custGeom>
            <a:rect b="b" l="l" r="r" t="t"/>
            <a:pathLst>
              <a:path extrusionOk="0" h="1544335" w="446982">
                <a:moveTo>
                  <a:pt x="173710" y="634883"/>
                </a:moveTo>
                <a:cubicBezTo>
                  <a:pt x="170603" y="634613"/>
                  <a:pt x="167902" y="634477"/>
                  <a:pt x="165335" y="634207"/>
                </a:cubicBezTo>
                <a:cubicBezTo>
                  <a:pt x="154663" y="632992"/>
                  <a:pt x="149395" y="625967"/>
                  <a:pt x="151421" y="615431"/>
                </a:cubicBezTo>
                <a:cubicBezTo>
                  <a:pt x="153988" y="601922"/>
                  <a:pt x="156825" y="588549"/>
                  <a:pt x="159797" y="574365"/>
                </a:cubicBezTo>
                <a:cubicBezTo>
                  <a:pt x="151421" y="569907"/>
                  <a:pt x="142776" y="564639"/>
                  <a:pt x="133590" y="560721"/>
                </a:cubicBezTo>
                <a:cubicBezTo>
                  <a:pt x="116164" y="553292"/>
                  <a:pt x="102116" y="541134"/>
                  <a:pt x="88067" y="529112"/>
                </a:cubicBezTo>
                <a:cubicBezTo>
                  <a:pt x="70371" y="513982"/>
                  <a:pt x="55106" y="496691"/>
                  <a:pt x="43084" y="476834"/>
                </a:cubicBezTo>
                <a:cubicBezTo>
                  <a:pt x="32682" y="459678"/>
                  <a:pt x="23767" y="441847"/>
                  <a:pt x="17418" y="422530"/>
                </a:cubicBezTo>
                <a:cubicBezTo>
                  <a:pt x="9043" y="397134"/>
                  <a:pt x="5800" y="371198"/>
                  <a:pt x="3639" y="344857"/>
                </a:cubicBezTo>
                <a:cubicBezTo>
                  <a:pt x="2558" y="332294"/>
                  <a:pt x="262" y="319866"/>
                  <a:pt x="127" y="307303"/>
                </a:cubicBezTo>
                <a:cubicBezTo>
                  <a:pt x="-413" y="271911"/>
                  <a:pt x="532" y="236519"/>
                  <a:pt x="7692" y="201667"/>
                </a:cubicBezTo>
                <a:cubicBezTo>
                  <a:pt x="11204" y="184782"/>
                  <a:pt x="15797" y="168166"/>
                  <a:pt x="24847" y="152767"/>
                </a:cubicBezTo>
                <a:cubicBezTo>
                  <a:pt x="30116" y="143581"/>
                  <a:pt x="33763" y="133179"/>
                  <a:pt x="39572" y="124264"/>
                </a:cubicBezTo>
                <a:cubicBezTo>
                  <a:pt x="45921" y="114538"/>
                  <a:pt x="52810" y="105217"/>
                  <a:pt x="59429" y="95626"/>
                </a:cubicBezTo>
                <a:cubicBezTo>
                  <a:pt x="61185" y="92924"/>
                  <a:pt x="62266" y="89682"/>
                  <a:pt x="64157" y="87116"/>
                </a:cubicBezTo>
                <a:cubicBezTo>
                  <a:pt x="72802" y="74958"/>
                  <a:pt x="82258" y="63206"/>
                  <a:pt x="94011" y="54155"/>
                </a:cubicBezTo>
                <a:cubicBezTo>
                  <a:pt x="105087" y="45645"/>
                  <a:pt x="117650" y="39026"/>
                  <a:pt x="129538" y="31731"/>
                </a:cubicBezTo>
                <a:cubicBezTo>
                  <a:pt x="133320" y="29435"/>
                  <a:pt x="137238" y="26868"/>
                  <a:pt x="141425" y="25517"/>
                </a:cubicBezTo>
                <a:cubicBezTo>
                  <a:pt x="159526" y="19709"/>
                  <a:pt x="175601" y="8362"/>
                  <a:pt x="194648" y="4984"/>
                </a:cubicBezTo>
                <a:cubicBezTo>
                  <a:pt x="214100" y="1607"/>
                  <a:pt x="233418" y="-1905"/>
                  <a:pt x="253275" y="1202"/>
                </a:cubicBezTo>
                <a:cubicBezTo>
                  <a:pt x="260029" y="2283"/>
                  <a:pt x="266918" y="1607"/>
                  <a:pt x="273673" y="2283"/>
                </a:cubicBezTo>
                <a:cubicBezTo>
                  <a:pt x="281643" y="3093"/>
                  <a:pt x="289478" y="4444"/>
                  <a:pt x="297447" y="5795"/>
                </a:cubicBezTo>
                <a:cubicBezTo>
                  <a:pt x="305417" y="7146"/>
                  <a:pt x="313523" y="7821"/>
                  <a:pt x="321087" y="10118"/>
                </a:cubicBezTo>
                <a:cubicBezTo>
                  <a:pt x="333245" y="13900"/>
                  <a:pt x="345808" y="16602"/>
                  <a:pt x="357290" y="22816"/>
                </a:cubicBezTo>
                <a:cubicBezTo>
                  <a:pt x="373230" y="31326"/>
                  <a:pt x="388224" y="41187"/>
                  <a:pt x="400247" y="54560"/>
                </a:cubicBezTo>
                <a:cubicBezTo>
                  <a:pt x="411459" y="66988"/>
                  <a:pt x="421590" y="80361"/>
                  <a:pt x="428885" y="95761"/>
                </a:cubicBezTo>
                <a:cubicBezTo>
                  <a:pt x="435098" y="108999"/>
                  <a:pt x="437935" y="123048"/>
                  <a:pt x="440772" y="137097"/>
                </a:cubicBezTo>
                <a:cubicBezTo>
                  <a:pt x="443068" y="149119"/>
                  <a:pt x="445365" y="161277"/>
                  <a:pt x="446175" y="173435"/>
                </a:cubicBezTo>
                <a:cubicBezTo>
                  <a:pt x="447256" y="188699"/>
                  <a:pt x="446986" y="203964"/>
                  <a:pt x="446851" y="219228"/>
                </a:cubicBezTo>
                <a:cubicBezTo>
                  <a:pt x="446851" y="227874"/>
                  <a:pt x="446716" y="236789"/>
                  <a:pt x="445230" y="245164"/>
                </a:cubicBezTo>
                <a:cubicBezTo>
                  <a:pt x="441988" y="262860"/>
                  <a:pt x="437935" y="280286"/>
                  <a:pt x="433748" y="297847"/>
                </a:cubicBezTo>
                <a:cubicBezTo>
                  <a:pt x="430370" y="312436"/>
                  <a:pt x="426993" y="327026"/>
                  <a:pt x="422536" y="341344"/>
                </a:cubicBezTo>
                <a:cubicBezTo>
                  <a:pt x="417808" y="357014"/>
                  <a:pt x="411999" y="372414"/>
                  <a:pt x="406461" y="387949"/>
                </a:cubicBezTo>
                <a:cubicBezTo>
                  <a:pt x="404029" y="394703"/>
                  <a:pt x="400787" y="401187"/>
                  <a:pt x="398355" y="407806"/>
                </a:cubicBezTo>
                <a:cubicBezTo>
                  <a:pt x="391601" y="426177"/>
                  <a:pt x="382010" y="442928"/>
                  <a:pt x="370798" y="458868"/>
                </a:cubicBezTo>
                <a:cubicBezTo>
                  <a:pt x="363639" y="469134"/>
                  <a:pt x="357425" y="480076"/>
                  <a:pt x="350536" y="490478"/>
                </a:cubicBezTo>
                <a:cubicBezTo>
                  <a:pt x="339459" y="506958"/>
                  <a:pt x="325815" y="521277"/>
                  <a:pt x="311226" y="534650"/>
                </a:cubicBezTo>
                <a:cubicBezTo>
                  <a:pt x="308524" y="537082"/>
                  <a:pt x="305823" y="539513"/>
                  <a:pt x="302716" y="541134"/>
                </a:cubicBezTo>
                <a:cubicBezTo>
                  <a:pt x="285695" y="550590"/>
                  <a:pt x="269080" y="560721"/>
                  <a:pt x="250573" y="566935"/>
                </a:cubicBezTo>
                <a:cubicBezTo>
                  <a:pt x="239902" y="570583"/>
                  <a:pt x="229500" y="574905"/>
                  <a:pt x="217613" y="579363"/>
                </a:cubicBezTo>
                <a:cubicBezTo>
                  <a:pt x="216667" y="591791"/>
                  <a:pt x="215586" y="605705"/>
                  <a:pt x="214506" y="619618"/>
                </a:cubicBezTo>
                <a:cubicBezTo>
                  <a:pt x="214236" y="622590"/>
                  <a:pt x="214506" y="625697"/>
                  <a:pt x="214100" y="628669"/>
                </a:cubicBezTo>
                <a:cubicBezTo>
                  <a:pt x="213290" y="635018"/>
                  <a:pt x="210994" y="637179"/>
                  <a:pt x="204645" y="637044"/>
                </a:cubicBezTo>
                <a:cubicBezTo>
                  <a:pt x="199241" y="636909"/>
                  <a:pt x="193973" y="636369"/>
                  <a:pt x="187489" y="635828"/>
                </a:cubicBezTo>
                <a:cubicBezTo>
                  <a:pt x="186678" y="640421"/>
                  <a:pt x="185733" y="645014"/>
                  <a:pt x="185057" y="649607"/>
                </a:cubicBezTo>
                <a:cubicBezTo>
                  <a:pt x="182221" y="670680"/>
                  <a:pt x="179384" y="691753"/>
                  <a:pt x="176952" y="712826"/>
                </a:cubicBezTo>
                <a:cubicBezTo>
                  <a:pt x="174656" y="733359"/>
                  <a:pt x="173035" y="754297"/>
                  <a:pt x="176682" y="774695"/>
                </a:cubicBezTo>
                <a:cubicBezTo>
                  <a:pt x="179654" y="790770"/>
                  <a:pt x="185192" y="806440"/>
                  <a:pt x="189785" y="822245"/>
                </a:cubicBezTo>
                <a:cubicBezTo>
                  <a:pt x="191406" y="828053"/>
                  <a:pt x="193973" y="833457"/>
                  <a:pt x="195864" y="839130"/>
                </a:cubicBezTo>
                <a:cubicBezTo>
                  <a:pt x="202753" y="860203"/>
                  <a:pt x="212074" y="880331"/>
                  <a:pt x="221125" y="900594"/>
                </a:cubicBezTo>
                <a:cubicBezTo>
                  <a:pt x="226123" y="911806"/>
                  <a:pt x="229635" y="923558"/>
                  <a:pt x="234228" y="934905"/>
                </a:cubicBezTo>
                <a:cubicBezTo>
                  <a:pt x="237335" y="942605"/>
                  <a:pt x="241387" y="950034"/>
                  <a:pt x="244494" y="957869"/>
                </a:cubicBezTo>
                <a:cubicBezTo>
                  <a:pt x="255031" y="984751"/>
                  <a:pt x="262731" y="1012579"/>
                  <a:pt x="263811" y="1041487"/>
                </a:cubicBezTo>
                <a:cubicBezTo>
                  <a:pt x="264217" y="1054725"/>
                  <a:pt x="260705" y="1068098"/>
                  <a:pt x="259084" y="1081472"/>
                </a:cubicBezTo>
                <a:cubicBezTo>
                  <a:pt x="256922" y="1099303"/>
                  <a:pt x="247601" y="1114702"/>
                  <a:pt x="241387" y="1131048"/>
                </a:cubicBezTo>
                <a:cubicBezTo>
                  <a:pt x="236795" y="1143205"/>
                  <a:pt x="229095" y="1154282"/>
                  <a:pt x="222881" y="1165764"/>
                </a:cubicBezTo>
                <a:cubicBezTo>
                  <a:pt x="220720" y="1169682"/>
                  <a:pt x="218558" y="1173599"/>
                  <a:pt x="216127" y="1177381"/>
                </a:cubicBezTo>
                <a:cubicBezTo>
                  <a:pt x="203024" y="1196969"/>
                  <a:pt x="190461" y="1216826"/>
                  <a:pt x="175331" y="1234927"/>
                </a:cubicBezTo>
                <a:cubicBezTo>
                  <a:pt x="157230" y="1256811"/>
                  <a:pt x="139264" y="1278830"/>
                  <a:pt x="122648" y="1301794"/>
                </a:cubicBezTo>
                <a:cubicBezTo>
                  <a:pt x="112247" y="1316248"/>
                  <a:pt x="104412" y="1332458"/>
                  <a:pt x="95361" y="1347858"/>
                </a:cubicBezTo>
                <a:cubicBezTo>
                  <a:pt x="93605" y="1350965"/>
                  <a:pt x="91849" y="1354072"/>
                  <a:pt x="90093" y="1357314"/>
                </a:cubicBezTo>
                <a:cubicBezTo>
                  <a:pt x="87662" y="1362042"/>
                  <a:pt x="84960" y="1366770"/>
                  <a:pt x="83204" y="1371633"/>
                </a:cubicBezTo>
                <a:cubicBezTo>
                  <a:pt x="76855" y="1389059"/>
                  <a:pt x="69695" y="1406349"/>
                  <a:pt x="65102" y="1424181"/>
                </a:cubicBezTo>
                <a:cubicBezTo>
                  <a:pt x="60239" y="1443227"/>
                  <a:pt x="57538" y="1462950"/>
                  <a:pt x="54431" y="1482402"/>
                </a:cubicBezTo>
                <a:cubicBezTo>
                  <a:pt x="52810" y="1492398"/>
                  <a:pt x="52269" y="1502665"/>
                  <a:pt x="51999" y="1512931"/>
                </a:cubicBezTo>
                <a:cubicBezTo>
                  <a:pt x="51729" y="1520631"/>
                  <a:pt x="52675" y="1528331"/>
                  <a:pt x="53215" y="1536166"/>
                </a:cubicBezTo>
                <a:cubicBezTo>
                  <a:pt x="53350" y="1537381"/>
                  <a:pt x="54026" y="1538597"/>
                  <a:pt x="53755" y="1539678"/>
                </a:cubicBezTo>
                <a:cubicBezTo>
                  <a:pt x="53350" y="1541299"/>
                  <a:pt x="52540" y="1543325"/>
                  <a:pt x="51324" y="1544000"/>
                </a:cubicBezTo>
                <a:cubicBezTo>
                  <a:pt x="50108" y="1544676"/>
                  <a:pt x="47271" y="1544271"/>
                  <a:pt x="46596" y="1543325"/>
                </a:cubicBezTo>
                <a:cubicBezTo>
                  <a:pt x="44435" y="1540623"/>
                  <a:pt x="42408" y="1537516"/>
                  <a:pt x="41328" y="1534139"/>
                </a:cubicBezTo>
                <a:cubicBezTo>
                  <a:pt x="37140" y="1520496"/>
                  <a:pt x="37410" y="1506177"/>
                  <a:pt x="37815" y="1492128"/>
                </a:cubicBezTo>
                <a:cubicBezTo>
                  <a:pt x="38761" y="1463895"/>
                  <a:pt x="42003" y="1436068"/>
                  <a:pt x="49163" y="1408646"/>
                </a:cubicBezTo>
                <a:cubicBezTo>
                  <a:pt x="53620" y="1391760"/>
                  <a:pt x="59294" y="1375415"/>
                  <a:pt x="66453" y="1359610"/>
                </a:cubicBezTo>
                <a:cubicBezTo>
                  <a:pt x="75774" y="1338942"/>
                  <a:pt x="86851" y="1319220"/>
                  <a:pt x="99144" y="1300038"/>
                </a:cubicBezTo>
                <a:cubicBezTo>
                  <a:pt x="109815" y="1283423"/>
                  <a:pt x="121568" y="1267753"/>
                  <a:pt x="134131" y="1252488"/>
                </a:cubicBezTo>
                <a:cubicBezTo>
                  <a:pt x="140615" y="1244653"/>
                  <a:pt x="146558" y="1236278"/>
                  <a:pt x="152772" y="1228308"/>
                </a:cubicBezTo>
                <a:cubicBezTo>
                  <a:pt x="161553" y="1217096"/>
                  <a:pt x="170738" y="1206019"/>
                  <a:pt x="179384" y="1194537"/>
                </a:cubicBezTo>
                <a:cubicBezTo>
                  <a:pt x="193027" y="1176436"/>
                  <a:pt x="205590" y="1157659"/>
                  <a:pt x="215451" y="1137126"/>
                </a:cubicBezTo>
                <a:cubicBezTo>
                  <a:pt x="218964" y="1129832"/>
                  <a:pt x="222611" y="1122672"/>
                  <a:pt x="226933" y="1115918"/>
                </a:cubicBezTo>
                <a:cubicBezTo>
                  <a:pt x="232337" y="1107138"/>
                  <a:pt x="235579" y="1097682"/>
                  <a:pt x="238010" y="1087821"/>
                </a:cubicBezTo>
                <a:cubicBezTo>
                  <a:pt x="239631" y="1080931"/>
                  <a:pt x="242063" y="1074177"/>
                  <a:pt x="243819" y="1067153"/>
                </a:cubicBezTo>
                <a:cubicBezTo>
                  <a:pt x="248682" y="1048511"/>
                  <a:pt x="246791" y="1029734"/>
                  <a:pt x="243549" y="1011093"/>
                </a:cubicBezTo>
                <a:cubicBezTo>
                  <a:pt x="239226" y="986777"/>
                  <a:pt x="229230" y="964218"/>
                  <a:pt x="220990" y="941119"/>
                </a:cubicBezTo>
                <a:cubicBezTo>
                  <a:pt x="215451" y="925719"/>
                  <a:pt x="207211" y="911265"/>
                  <a:pt x="200862" y="896001"/>
                </a:cubicBezTo>
                <a:cubicBezTo>
                  <a:pt x="191676" y="873847"/>
                  <a:pt x="182221" y="851828"/>
                  <a:pt x="174386" y="829134"/>
                </a:cubicBezTo>
                <a:cubicBezTo>
                  <a:pt x="166956" y="807656"/>
                  <a:pt x="161418" y="785502"/>
                  <a:pt x="159797" y="762672"/>
                </a:cubicBezTo>
                <a:cubicBezTo>
                  <a:pt x="159256" y="754297"/>
                  <a:pt x="159661" y="745922"/>
                  <a:pt x="160202" y="737547"/>
                </a:cubicBezTo>
                <a:cubicBezTo>
                  <a:pt x="160877" y="727416"/>
                  <a:pt x="161553" y="717284"/>
                  <a:pt x="163039" y="707153"/>
                </a:cubicBezTo>
                <a:cubicBezTo>
                  <a:pt x="166281" y="685539"/>
                  <a:pt x="170063" y="664061"/>
                  <a:pt x="173710" y="642447"/>
                </a:cubicBezTo>
                <a:cubicBezTo>
                  <a:pt x="173170" y="640016"/>
                  <a:pt x="173440" y="637719"/>
                  <a:pt x="173710" y="634883"/>
                </a:cubicBezTo>
                <a:close/>
                <a:moveTo>
                  <a:pt x="180735" y="564099"/>
                </a:moveTo>
                <a:cubicBezTo>
                  <a:pt x="198701" y="565855"/>
                  <a:pt x="215181" y="564369"/>
                  <a:pt x="231661" y="558290"/>
                </a:cubicBezTo>
                <a:cubicBezTo>
                  <a:pt x="244494" y="553427"/>
                  <a:pt x="256247" y="546538"/>
                  <a:pt x="268945" y="541269"/>
                </a:cubicBezTo>
                <a:cubicBezTo>
                  <a:pt x="273808" y="539243"/>
                  <a:pt x="279211" y="537487"/>
                  <a:pt x="283264" y="534245"/>
                </a:cubicBezTo>
                <a:cubicBezTo>
                  <a:pt x="297312" y="523168"/>
                  <a:pt x="311091" y="511416"/>
                  <a:pt x="321628" y="496691"/>
                </a:cubicBezTo>
                <a:cubicBezTo>
                  <a:pt x="335001" y="478050"/>
                  <a:pt x="347969" y="459003"/>
                  <a:pt x="360667" y="439821"/>
                </a:cubicBezTo>
                <a:cubicBezTo>
                  <a:pt x="366881" y="430365"/>
                  <a:pt x="372689" y="420369"/>
                  <a:pt x="377417" y="410102"/>
                </a:cubicBezTo>
                <a:cubicBezTo>
                  <a:pt x="383901" y="396054"/>
                  <a:pt x="389845" y="381600"/>
                  <a:pt x="395113" y="367010"/>
                </a:cubicBezTo>
                <a:cubicBezTo>
                  <a:pt x="400652" y="351881"/>
                  <a:pt x="405380" y="336481"/>
                  <a:pt x="410108" y="321082"/>
                </a:cubicBezTo>
                <a:cubicBezTo>
                  <a:pt x="412945" y="311626"/>
                  <a:pt x="415376" y="302035"/>
                  <a:pt x="417672" y="292444"/>
                </a:cubicBezTo>
                <a:cubicBezTo>
                  <a:pt x="420915" y="278800"/>
                  <a:pt x="424427" y="265157"/>
                  <a:pt x="426993" y="251378"/>
                </a:cubicBezTo>
                <a:cubicBezTo>
                  <a:pt x="434828" y="209502"/>
                  <a:pt x="431856" y="167761"/>
                  <a:pt x="422400" y="126560"/>
                </a:cubicBezTo>
                <a:cubicBezTo>
                  <a:pt x="420239" y="117240"/>
                  <a:pt x="416727" y="108324"/>
                  <a:pt x="412809" y="99543"/>
                </a:cubicBezTo>
                <a:cubicBezTo>
                  <a:pt x="406731" y="85630"/>
                  <a:pt x="396329" y="74688"/>
                  <a:pt x="385252" y="64692"/>
                </a:cubicBezTo>
                <a:cubicBezTo>
                  <a:pt x="378633" y="58613"/>
                  <a:pt x="372014" y="52399"/>
                  <a:pt x="364449" y="47671"/>
                </a:cubicBezTo>
                <a:cubicBezTo>
                  <a:pt x="353102" y="40512"/>
                  <a:pt x="341215" y="34298"/>
                  <a:pt x="327571" y="31866"/>
                </a:cubicBezTo>
                <a:cubicBezTo>
                  <a:pt x="319331" y="30380"/>
                  <a:pt x="310821" y="29300"/>
                  <a:pt x="303121" y="26193"/>
                </a:cubicBezTo>
                <a:cubicBezTo>
                  <a:pt x="290423" y="21195"/>
                  <a:pt x="277320" y="22005"/>
                  <a:pt x="264352" y="20654"/>
                </a:cubicBezTo>
                <a:cubicBezTo>
                  <a:pt x="253680" y="19574"/>
                  <a:pt x="242873" y="20789"/>
                  <a:pt x="232067" y="20519"/>
                </a:cubicBezTo>
                <a:cubicBezTo>
                  <a:pt x="218964" y="20114"/>
                  <a:pt x="206266" y="22410"/>
                  <a:pt x="194108" y="26193"/>
                </a:cubicBezTo>
                <a:cubicBezTo>
                  <a:pt x="179654" y="30650"/>
                  <a:pt x="164930" y="34568"/>
                  <a:pt x="151827" y="42808"/>
                </a:cubicBezTo>
                <a:cubicBezTo>
                  <a:pt x="138318" y="51048"/>
                  <a:pt x="123999" y="57802"/>
                  <a:pt x="110761" y="66313"/>
                </a:cubicBezTo>
                <a:cubicBezTo>
                  <a:pt x="102791" y="71446"/>
                  <a:pt x="95091" y="77525"/>
                  <a:pt x="89283" y="84819"/>
                </a:cubicBezTo>
                <a:cubicBezTo>
                  <a:pt x="79827" y="96572"/>
                  <a:pt x="70101" y="108189"/>
                  <a:pt x="62266" y="121427"/>
                </a:cubicBezTo>
                <a:cubicBezTo>
                  <a:pt x="50784" y="141014"/>
                  <a:pt x="38491" y="160061"/>
                  <a:pt x="30791" y="181675"/>
                </a:cubicBezTo>
                <a:cubicBezTo>
                  <a:pt x="24712" y="198425"/>
                  <a:pt x="19849" y="215176"/>
                  <a:pt x="19039" y="233142"/>
                </a:cubicBezTo>
                <a:cubicBezTo>
                  <a:pt x="18363" y="248136"/>
                  <a:pt x="17553" y="262996"/>
                  <a:pt x="16877" y="277990"/>
                </a:cubicBezTo>
                <a:cubicBezTo>
                  <a:pt x="14851" y="319326"/>
                  <a:pt x="18904" y="359986"/>
                  <a:pt x="27819" y="400241"/>
                </a:cubicBezTo>
                <a:cubicBezTo>
                  <a:pt x="35654" y="435498"/>
                  <a:pt x="51594" y="466703"/>
                  <a:pt x="74829" y="493990"/>
                </a:cubicBezTo>
                <a:cubicBezTo>
                  <a:pt x="82393" y="502905"/>
                  <a:pt x="91984" y="509930"/>
                  <a:pt x="99414" y="518845"/>
                </a:cubicBezTo>
                <a:cubicBezTo>
                  <a:pt x="107789" y="529382"/>
                  <a:pt x="119541" y="534650"/>
                  <a:pt x="130753" y="540324"/>
                </a:cubicBezTo>
                <a:cubicBezTo>
                  <a:pt x="142371" y="546267"/>
                  <a:pt x="155339" y="549509"/>
                  <a:pt x="167902" y="553562"/>
                </a:cubicBezTo>
                <a:cubicBezTo>
                  <a:pt x="173845" y="555453"/>
                  <a:pt x="179519" y="557209"/>
                  <a:pt x="180735" y="564099"/>
                </a:cubicBezTo>
                <a:close/>
                <a:moveTo>
                  <a:pt x="172900" y="576932"/>
                </a:moveTo>
                <a:cubicBezTo>
                  <a:pt x="170333" y="590440"/>
                  <a:pt x="168037" y="603003"/>
                  <a:pt x="165470" y="616511"/>
                </a:cubicBezTo>
                <a:cubicBezTo>
                  <a:pt x="176952" y="617592"/>
                  <a:pt x="187624" y="618673"/>
                  <a:pt x="198431" y="619618"/>
                </a:cubicBezTo>
                <a:cubicBezTo>
                  <a:pt x="199917" y="605975"/>
                  <a:pt x="201403" y="593007"/>
                  <a:pt x="202888" y="579498"/>
                </a:cubicBezTo>
                <a:cubicBezTo>
                  <a:pt x="193297" y="578688"/>
                  <a:pt x="183842" y="577877"/>
                  <a:pt x="172900" y="576932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8"/>
          <p:cNvSpPr/>
          <p:nvPr/>
        </p:nvSpPr>
        <p:spPr>
          <a:xfrm rot="1273078">
            <a:off x="2938853" y="3919471"/>
            <a:ext cx="482701" cy="720744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38" title="charter members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8153">
            <a:off x="79869" y="569511"/>
            <a:ext cx="4991159" cy="2697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"/>
          <p:cNvSpPr txBox="1"/>
          <p:nvPr/>
        </p:nvSpPr>
        <p:spPr>
          <a:xfrm>
            <a:off x="4898575" y="1366200"/>
            <a:ext cx="38457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Chapter HP Hutchinson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395" name="Google Shape;395;p39"/>
          <p:cNvSpPr/>
          <p:nvPr/>
        </p:nvSpPr>
        <p:spPr>
          <a:xfrm flipH="1">
            <a:off x="5116873" y="3970700"/>
            <a:ext cx="445323" cy="553352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9"/>
          <p:cNvSpPr txBox="1"/>
          <p:nvPr/>
        </p:nvSpPr>
        <p:spPr>
          <a:xfrm flipH="1">
            <a:off x="4742850" y="3185650"/>
            <a:ext cx="3845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Organized May 22, 1975</a:t>
            </a:r>
            <a:endParaRPr/>
          </a:p>
        </p:txBody>
      </p:sp>
      <p:sp>
        <p:nvSpPr>
          <p:cNvPr id="397" name="Google Shape;397;p39"/>
          <p:cNvSpPr/>
          <p:nvPr/>
        </p:nvSpPr>
        <p:spPr>
          <a:xfrm rot="1269676">
            <a:off x="723937" y="4117477"/>
            <a:ext cx="527929" cy="709507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9"/>
          <p:cNvSpPr txBox="1"/>
          <p:nvPr/>
        </p:nvSpPr>
        <p:spPr>
          <a:xfrm>
            <a:off x="423700" y="1214225"/>
            <a:ext cx="266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9" name="Google Shape;399;p39"/>
          <p:cNvSpPr/>
          <p:nvPr/>
        </p:nvSpPr>
        <p:spPr>
          <a:xfrm rot="-1647485">
            <a:off x="7462746" y="402838"/>
            <a:ext cx="416835" cy="835798"/>
          </a:xfrm>
          <a:custGeom>
            <a:rect b="b" l="l" r="r" t="t"/>
            <a:pathLst>
              <a:path extrusionOk="0" h="1544335" w="446982">
                <a:moveTo>
                  <a:pt x="173710" y="634883"/>
                </a:moveTo>
                <a:cubicBezTo>
                  <a:pt x="170603" y="634613"/>
                  <a:pt x="167902" y="634477"/>
                  <a:pt x="165335" y="634207"/>
                </a:cubicBezTo>
                <a:cubicBezTo>
                  <a:pt x="154663" y="632992"/>
                  <a:pt x="149395" y="625967"/>
                  <a:pt x="151421" y="615431"/>
                </a:cubicBezTo>
                <a:cubicBezTo>
                  <a:pt x="153988" y="601922"/>
                  <a:pt x="156825" y="588549"/>
                  <a:pt x="159797" y="574365"/>
                </a:cubicBezTo>
                <a:cubicBezTo>
                  <a:pt x="151421" y="569907"/>
                  <a:pt x="142776" y="564639"/>
                  <a:pt x="133590" y="560721"/>
                </a:cubicBezTo>
                <a:cubicBezTo>
                  <a:pt x="116164" y="553292"/>
                  <a:pt x="102116" y="541134"/>
                  <a:pt x="88067" y="529112"/>
                </a:cubicBezTo>
                <a:cubicBezTo>
                  <a:pt x="70371" y="513982"/>
                  <a:pt x="55106" y="496691"/>
                  <a:pt x="43084" y="476834"/>
                </a:cubicBezTo>
                <a:cubicBezTo>
                  <a:pt x="32682" y="459678"/>
                  <a:pt x="23767" y="441847"/>
                  <a:pt x="17418" y="422530"/>
                </a:cubicBezTo>
                <a:cubicBezTo>
                  <a:pt x="9043" y="397134"/>
                  <a:pt x="5800" y="371198"/>
                  <a:pt x="3639" y="344857"/>
                </a:cubicBezTo>
                <a:cubicBezTo>
                  <a:pt x="2558" y="332294"/>
                  <a:pt x="262" y="319866"/>
                  <a:pt x="127" y="307303"/>
                </a:cubicBezTo>
                <a:cubicBezTo>
                  <a:pt x="-413" y="271911"/>
                  <a:pt x="532" y="236519"/>
                  <a:pt x="7692" y="201667"/>
                </a:cubicBezTo>
                <a:cubicBezTo>
                  <a:pt x="11204" y="184782"/>
                  <a:pt x="15797" y="168166"/>
                  <a:pt x="24847" y="152767"/>
                </a:cubicBezTo>
                <a:cubicBezTo>
                  <a:pt x="30116" y="143581"/>
                  <a:pt x="33763" y="133179"/>
                  <a:pt x="39572" y="124264"/>
                </a:cubicBezTo>
                <a:cubicBezTo>
                  <a:pt x="45921" y="114538"/>
                  <a:pt x="52810" y="105217"/>
                  <a:pt x="59429" y="95626"/>
                </a:cubicBezTo>
                <a:cubicBezTo>
                  <a:pt x="61185" y="92924"/>
                  <a:pt x="62266" y="89682"/>
                  <a:pt x="64157" y="87116"/>
                </a:cubicBezTo>
                <a:cubicBezTo>
                  <a:pt x="72802" y="74958"/>
                  <a:pt x="82258" y="63206"/>
                  <a:pt x="94011" y="54155"/>
                </a:cubicBezTo>
                <a:cubicBezTo>
                  <a:pt x="105087" y="45645"/>
                  <a:pt x="117650" y="39026"/>
                  <a:pt x="129538" y="31731"/>
                </a:cubicBezTo>
                <a:cubicBezTo>
                  <a:pt x="133320" y="29435"/>
                  <a:pt x="137238" y="26868"/>
                  <a:pt x="141425" y="25517"/>
                </a:cubicBezTo>
                <a:cubicBezTo>
                  <a:pt x="159526" y="19709"/>
                  <a:pt x="175601" y="8362"/>
                  <a:pt x="194648" y="4984"/>
                </a:cubicBezTo>
                <a:cubicBezTo>
                  <a:pt x="214100" y="1607"/>
                  <a:pt x="233418" y="-1905"/>
                  <a:pt x="253275" y="1202"/>
                </a:cubicBezTo>
                <a:cubicBezTo>
                  <a:pt x="260029" y="2283"/>
                  <a:pt x="266918" y="1607"/>
                  <a:pt x="273673" y="2283"/>
                </a:cubicBezTo>
                <a:cubicBezTo>
                  <a:pt x="281643" y="3093"/>
                  <a:pt x="289478" y="4444"/>
                  <a:pt x="297447" y="5795"/>
                </a:cubicBezTo>
                <a:cubicBezTo>
                  <a:pt x="305417" y="7146"/>
                  <a:pt x="313523" y="7821"/>
                  <a:pt x="321087" y="10118"/>
                </a:cubicBezTo>
                <a:cubicBezTo>
                  <a:pt x="333245" y="13900"/>
                  <a:pt x="345808" y="16602"/>
                  <a:pt x="357290" y="22816"/>
                </a:cubicBezTo>
                <a:cubicBezTo>
                  <a:pt x="373230" y="31326"/>
                  <a:pt x="388224" y="41187"/>
                  <a:pt x="400247" y="54560"/>
                </a:cubicBezTo>
                <a:cubicBezTo>
                  <a:pt x="411459" y="66988"/>
                  <a:pt x="421590" y="80361"/>
                  <a:pt x="428885" y="95761"/>
                </a:cubicBezTo>
                <a:cubicBezTo>
                  <a:pt x="435098" y="108999"/>
                  <a:pt x="437935" y="123048"/>
                  <a:pt x="440772" y="137097"/>
                </a:cubicBezTo>
                <a:cubicBezTo>
                  <a:pt x="443068" y="149119"/>
                  <a:pt x="445365" y="161277"/>
                  <a:pt x="446175" y="173435"/>
                </a:cubicBezTo>
                <a:cubicBezTo>
                  <a:pt x="447256" y="188699"/>
                  <a:pt x="446986" y="203964"/>
                  <a:pt x="446851" y="219228"/>
                </a:cubicBezTo>
                <a:cubicBezTo>
                  <a:pt x="446851" y="227874"/>
                  <a:pt x="446716" y="236789"/>
                  <a:pt x="445230" y="245164"/>
                </a:cubicBezTo>
                <a:cubicBezTo>
                  <a:pt x="441988" y="262860"/>
                  <a:pt x="437935" y="280286"/>
                  <a:pt x="433748" y="297847"/>
                </a:cubicBezTo>
                <a:cubicBezTo>
                  <a:pt x="430370" y="312436"/>
                  <a:pt x="426993" y="327026"/>
                  <a:pt x="422536" y="341344"/>
                </a:cubicBezTo>
                <a:cubicBezTo>
                  <a:pt x="417808" y="357014"/>
                  <a:pt x="411999" y="372414"/>
                  <a:pt x="406461" y="387949"/>
                </a:cubicBezTo>
                <a:cubicBezTo>
                  <a:pt x="404029" y="394703"/>
                  <a:pt x="400787" y="401187"/>
                  <a:pt x="398355" y="407806"/>
                </a:cubicBezTo>
                <a:cubicBezTo>
                  <a:pt x="391601" y="426177"/>
                  <a:pt x="382010" y="442928"/>
                  <a:pt x="370798" y="458868"/>
                </a:cubicBezTo>
                <a:cubicBezTo>
                  <a:pt x="363639" y="469134"/>
                  <a:pt x="357425" y="480076"/>
                  <a:pt x="350536" y="490478"/>
                </a:cubicBezTo>
                <a:cubicBezTo>
                  <a:pt x="339459" y="506958"/>
                  <a:pt x="325815" y="521277"/>
                  <a:pt x="311226" y="534650"/>
                </a:cubicBezTo>
                <a:cubicBezTo>
                  <a:pt x="308524" y="537082"/>
                  <a:pt x="305823" y="539513"/>
                  <a:pt x="302716" y="541134"/>
                </a:cubicBezTo>
                <a:cubicBezTo>
                  <a:pt x="285695" y="550590"/>
                  <a:pt x="269080" y="560721"/>
                  <a:pt x="250573" y="566935"/>
                </a:cubicBezTo>
                <a:cubicBezTo>
                  <a:pt x="239902" y="570583"/>
                  <a:pt x="229500" y="574905"/>
                  <a:pt x="217613" y="579363"/>
                </a:cubicBezTo>
                <a:cubicBezTo>
                  <a:pt x="216667" y="591791"/>
                  <a:pt x="215586" y="605705"/>
                  <a:pt x="214506" y="619618"/>
                </a:cubicBezTo>
                <a:cubicBezTo>
                  <a:pt x="214236" y="622590"/>
                  <a:pt x="214506" y="625697"/>
                  <a:pt x="214100" y="628669"/>
                </a:cubicBezTo>
                <a:cubicBezTo>
                  <a:pt x="213290" y="635018"/>
                  <a:pt x="210994" y="637179"/>
                  <a:pt x="204645" y="637044"/>
                </a:cubicBezTo>
                <a:cubicBezTo>
                  <a:pt x="199241" y="636909"/>
                  <a:pt x="193973" y="636369"/>
                  <a:pt x="187489" y="635828"/>
                </a:cubicBezTo>
                <a:cubicBezTo>
                  <a:pt x="186678" y="640421"/>
                  <a:pt x="185733" y="645014"/>
                  <a:pt x="185057" y="649607"/>
                </a:cubicBezTo>
                <a:cubicBezTo>
                  <a:pt x="182221" y="670680"/>
                  <a:pt x="179384" y="691753"/>
                  <a:pt x="176952" y="712826"/>
                </a:cubicBezTo>
                <a:cubicBezTo>
                  <a:pt x="174656" y="733359"/>
                  <a:pt x="173035" y="754297"/>
                  <a:pt x="176682" y="774695"/>
                </a:cubicBezTo>
                <a:cubicBezTo>
                  <a:pt x="179654" y="790770"/>
                  <a:pt x="185192" y="806440"/>
                  <a:pt x="189785" y="822245"/>
                </a:cubicBezTo>
                <a:cubicBezTo>
                  <a:pt x="191406" y="828053"/>
                  <a:pt x="193973" y="833457"/>
                  <a:pt x="195864" y="839130"/>
                </a:cubicBezTo>
                <a:cubicBezTo>
                  <a:pt x="202753" y="860203"/>
                  <a:pt x="212074" y="880331"/>
                  <a:pt x="221125" y="900594"/>
                </a:cubicBezTo>
                <a:cubicBezTo>
                  <a:pt x="226123" y="911806"/>
                  <a:pt x="229635" y="923558"/>
                  <a:pt x="234228" y="934905"/>
                </a:cubicBezTo>
                <a:cubicBezTo>
                  <a:pt x="237335" y="942605"/>
                  <a:pt x="241387" y="950034"/>
                  <a:pt x="244494" y="957869"/>
                </a:cubicBezTo>
                <a:cubicBezTo>
                  <a:pt x="255031" y="984751"/>
                  <a:pt x="262731" y="1012579"/>
                  <a:pt x="263811" y="1041487"/>
                </a:cubicBezTo>
                <a:cubicBezTo>
                  <a:pt x="264217" y="1054725"/>
                  <a:pt x="260705" y="1068098"/>
                  <a:pt x="259084" y="1081472"/>
                </a:cubicBezTo>
                <a:cubicBezTo>
                  <a:pt x="256922" y="1099303"/>
                  <a:pt x="247601" y="1114702"/>
                  <a:pt x="241387" y="1131048"/>
                </a:cubicBezTo>
                <a:cubicBezTo>
                  <a:pt x="236795" y="1143205"/>
                  <a:pt x="229095" y="1154282"/>
                  <a:pt x="222881" y="1165764"/>
                </a:cubicBezTo>
                <a:cubicBezTo>
                  <a:pt x="220720" y="1169682"/>
                  <a:pt x="218558" y="1173599"/>
                  <a:pt x="216127" y="1177381"/>
                </a:cubicBezTo>
                <a:cubicBezTo>
                  <a:pt x="203024" y="1196969"/>
                  <a:pt x="190461" y="1216826"/>
                  <a:pt x="175331" y="1234927"/>
                </a:cubicBezTo>
                <a:cubicBezTo>
                  <a:pt x="157230" y="1256811"/>
                  <a:pt x="139264" y="1278830"/>
                  <a:pt x="122648" y="1301794"/>
                </a:cubicBezTo>
                <a:cubicBezTo>
                  <a:pt x="112247" y="1316248"/>
                  <a:pt x="104412" y="1332458"/>
                  <a:pt x="95361" y="1347858"/>
                </a:cubicBezTo>
                <a:cubicBezTo>
                  <a:pt x="93605" y="1350965"/>
                  <a:pt x="91849" y="1354072"/>
                  <a:pt x="90093" y="1357314"/>
                </a:cubicBezTo>
                <a:cubicBezTo>
                  <a:pt x="87662" y="1362042"/>
                  <a:pt x="84960" y="1366770"/>
                  <a:pt x="83204" y="1371633"/>
                </a:cubicBezTo>
                <a:cubicBezTo>
                  <a:pt x="76855" y="1389059"/>
                  <a:pt x="69695" y="1406349"/>
                  <a:pt x="65102" y="1424181"/>
                </a:cubicBezTo>
                <a:cubicBezTo>
                  <a:pt x="60239" y="1443227"/>
                  <a:pt x="57538" y="1462950"/>
                  <a:pt x="54431" y="1482402"/>
                </a:cubicBezTo>
                <a:cubicBezTo>
                  <a:pt x="52810" y="1492398"/>
                  <a:pt x="52269" y="1502665"/>
                  <a:pt x="51999" y="1512931"/>
                </a:cubicBezTo>
                <a:cubicBezTo>
                  <a:pt x="51729" y="1520631"/>
                  <a:pt x="52675" y="1528331"/>
                  <a:pt x="53215" y="1536166"/>
                </a:cubicBezTo>
                <a:cubicBezTo>
                  <a:pt x="53350" y="1537381"/>
                  <a:pt x="54026" y="1538597"/>
                  <a:pt x="53755" y="1539678"/>
                </a:cubicBezTo>
                <a:cubicBezTo>
                  <a:pt x="53350" y="1541299"/>
                  <a:pt x="52540" y="1543325"/>
                  <a:pt x="51324" y="1544000"/>
                </a:cubicBezTo>
                <a:cubicBezTo>
                  <a:pt x="50108" y="1544676"/>
                  <a:pt x="47271" y="1544271"/>
                  <a:pt x="46596" y="1543325"/>
                </a:cubicBezTo>
                <a:cubicBezTo>
                  <a:pt x="44435" y="1540623"/>
                  <a:pt x="42408" y="1537516"/>
                  <a:pt x="41328" y="1534139"/>
                </a:cubicBezTo>
                <a:cubicBezTo>
                  <a:pt x="37140" y="1520496"/>
                  <a:pt x="37410" y="1506177"/>
                  <a:pt x="37815" y="1492128"/>
                </a:cubicBezTo>
                <a:cubicBezTo>
                  <a:pt x="38761" y="1463895"/>
                  <a:pt x="42003" y="1436068"/>
                  <a:pt x="49163" y="1408646"/>
                </a:cubicBezTo>
                <a:cubicBezTo>
                  <a:pt x="53620" y="1391760"/>
                  <a:pt x="59294" y="1375415"/>
                  <a:pt x="66453" y="1359610"/>
                </a:cubicBezTo>
                <a:cubicBezTo>
                  <a:pt x="75774" y="1338942"/>
                  <a:pt x="86851" y="1319220"/>
                  <a:pt x="99144" y="1300038"/>
                </a:cubicBezTo>
                <a:cubicBezTo>
                  <a:pt x="109815" y="1283423"/>
                  <a:pt x="121568" y="1267753"/>
                  <a:pt x="134131" y="1252488"/>
                </a:cubicBezTo>
                <a:cubicBezTo>
                  <a:pt x="140615" y="1244653"/>
                  <a:pt x="146558" y="1236278"/>
                  <a:pt x="152772" y="1228308"/>
                </a:cubicBezTo>
                <a:cubicBezTo>
                  <a:pt x="161553" y="1217096"/>
                  <a:pt x="170738" y="1206019"/>
                  <a:pt x="179384" y="1194537"/>
                </a:cubicBezTo>
                <a:cubicBezTo>
                  <a:pt x="193027" y="1176436"/>
                  <a:pt x="205590" y="1157659"/>
                  <a:pt x="215451" y="1137126"/>
                </a:cubicBezTo>
                <a:cubicBezTo>
                  <a:pt x="218964" y="1129832"/>
                  <a:pt x="222611" y="1122672"/>
                  <a:pt x="226933" y="1115918"/>
                </a:cubicBezTo>
                <a:cubicBezTo>
                  <a:pt x="232337" y="1107138"/>
                  <a:pt x="235579" y="1097682"/>
                  <a:pt x="238010" y="1087821"/>
                </a:cubicBezTo>
                <a:cubicBezTo>
                  <a:pt x="239631" y="1080931"/>
                  <a:pt x="242063" y="1074177"/>
                  <a:pt x="243819" y="1067153"/>
                </a:cubicBezTo>
                <a:cubicBezTo>
                  <a:pt x="248682" y="1048511"/>
                  <a:pt x="246791" y="1029734"/>
                  <a:pt x="243549" y="1011093"/>
                </a:cubicBezTo>
                <a:cubicBezTo>
                  <a:pt x="239226" y="986777"/>
                  <a:pt x="229230" y="964218"/>
                  <a:pt x="220990" y="941119"/>
                </a:cubicBezTo>
                <a:cubicBezTo>
                  <a:pt x="215451" y="925719"/>
                  <a:pt x="207211" y="911265"/>
                  <a:pt x="200862" y="896001"/>
                </a:cubicBezTo>
                <a:cubicBezTo>
                  <a:pt x="191676" y="873847"/>
                  <a:pt x="182221" y="851828"/>
                  <a:pt x="174386" y="829134"/>
                </a:cubicBezTo>
                <a:cubicBezTo>
                  <a:pt x="166956" y="807656"/>
                  <a:pt x="161418" y="785502"/>
                  <a:pt x="159797" y="762672"/>
                </a:cubicBezTo>
                <a:cubicBezTo>
                  <a:pt x="159256" y="754297"/>
                  <a:pt x="159661" y="745922"/>
                  <a:pt x="160202" y="737547"/>
                </a:cubicBezTo>
                <a:cubicBezTo>
                  <a:pt x="160877" y="727416"/>
                  <a:pt x="161553" y="717284"/>
                  <a:pt x="163039" y="707153"/>
                </a:cubicBezTo>
                <a:cubicBezTo>
                  <a:pt x="166281" y="685539"/>
                  <a:pt x="170063" y="664061"/>
                  <a:pt x="173710" y="642447"/>
                </a:cubicBezTo>
                <a:cubicBezTo>
                  <a:pt x="173170" y="640016"/>
                  <a:pt x="173440" y="637719"/>
                  <a:pt x="173710" y="634883"/>
                </a:cubicBezTo>
                <a:close/>
                <a:moveTo>
                  <a:pt x="180735" y="564099"/>
                </a:moveTo>
                <a:cubicBezTo>
                  <a:pt x="198701" y="565855"/>
                  <a:pt x="215181" y="564369"/>
                  <a:pt x="231661" y="558290"/>
                </a:cubicBezTo>
                <a:cubicBezTo>
                  <a:pt x="244494" y="553427"/>
                  <a:pt x="256247" y="546538"/>
                  <a:pt x="268945" y="541269"/>
                </a:cubicBezTo>
                <a:cubicBezTo>
                  <a:pt x="273808" y="539243"/>
                  <a:pt x="279211" y="537487"/>
                  <a:pt x="283264" y="534245"/>
                </a:cubicBezTo>
                <a:cubicBezTo>
                  <a:pt x="297312" y="523168"/>
                  <a:pt x="311091" y="511416"/>
                  <a:pt x="321628" y="496691"/>
                </a:cubicBezTo>
                <a:cubicBezTo>
                  <a:pt x="335001" y="478050"/>
                  <a:pt x="347969" y="459003"/>
                  <a:pt x="360667" y="439821"/>
                </a:cubicBezTo>
                <a:cubicBezTo>
                  <a:pt x="366881" y="430365"/>
                  <a:pt x="372689" y="420369"/>
                  <a:pt x="377417" y="410102"/>
                </a:cubicBezTo>
                <a:cubicBezTo>
                  <a:pt x="383901" y="396054"/>
                  <a:pt x="389845" y="381600"/>
                  <a:pt x="395113" y="367010"/>
                </a:cubicBezTo>
                <a:cubicBezTo>
                  <a:pt x="400652" y="351881"/>
                  <a:pt x="405380" y="336481"/>
                  <a:pt x="410108" y="321082"/>
                </a:cubicBezTo>
                <a:cubicBezTo>
                  <a:pt x="412945" y="311626"/>
                  <a:pt x="415376" y="302035"/>
                  <a:pt x="417672" y="292444"/>
                </a:cubicBezTo>
                <a:cubicBezTo>
                  <a:pt x="420915" y="278800"/>
                  <a:pt x="424427" y="265157"/>
                  <a:pt x="426993" y="251378"/>
                </a:cubicBezTo>
                <a:cubicBezTo>
                  <a:pt x="434828" y="209502"/>
                  <a:pt x="431856" y="167761"/>
                  <a:pt x="422400" y="126560"/>
                </a:cubicBezTo>
                <a:cubicBezTo>
                  <a:pt x="420239" y="117240"/>
                  <a:pt x="416727" y="108324"/>
                  <a:pt x="412809" y="99543"/>
                </a:cubicBezTo>
                <a:cubicBezTo>
                  <a:pt x="406731" y="85630"/>
                  <a:pt x="396329" y="74688"/>
                  <a:pt x="385252" y="64692"/>
                </a:cubicBezTo>
                <a:cubicBezTo>
                  <a:pt x="378633" y="58613"/>
                  <a:pt x="372014" y="52399"/>
                  <a:pt x="364449" y="47671"/>
                </a:cubicBezTo>
                <a:cubicBezTo>
                  <a:pt x="353102" y="40512"/>
                  <a:pt x="341215" y="34298"/>
                  <a:pt x="327571" y="31866"/>
                </a:cubicBezTo>
                <a:cubicBezTo>
                  <a:pt x="319331" y="30380"/>
                  <a:pt x="310821" y="29300"/>
                  <a:pt x="303121" y="26193"/>
                </a:cubicBezTo>
                <a:cubicBezTo>
                  <a:pt x="290423" y="21195"/>
                  <a:pt x="277320" y="22005"/>
                  <a:pt x="264352" y="20654"/>
                </a:cubicBezTo>
                <a:cubicBezTo>
                  <a:pt x="253680" y="19574"/>
                  <a:pt x="242873" y="20789"/>
                  <a:pt x="232067" y="20519"/>
                </a:cubicBezTo>
                <a:cubicBezTo>
                  <a:pt x="218964" y="20114"/>
                  <a:pt x="206266" y="22410"/>
                  <a:pt x="194108" y="26193"/>
                </a:cubicBezTo>
                <a:cubicBezTo>
                  <a:pt x="179654" y="30650"/>
                  <a:pt x="164930" y="34568"/>
                  <a:pt x="151827" y="42808"/>
                </a:cubicBezTo>
                <a:cubicBezTo>
                  <a:pt x="138318" y="51048"/>
                  <a:pt x="123999" y="57802"/>
                  <a:pt x="110761" y="66313"/>
                </a:cubicBezTo>
                <a:cubicBezTo>
                  <a:pt x="102791" y="71446"/>
                  <a:pt x="95091" y="77525"/>
                  <a:pt x="89283" y="84819"/>
                </a:cubicBezTo>
                <a:cubicBezTo>
                  <a:pt x="79827" y="96572"/>
                  <a:pt x="70101" y="108189"/>
                  <a:pt x="62266" y="121427"/>
                </a:cubicBezTo>
                <a:cubicBezTo>
                  <a:pt x="50784" y="141014"/>
                  <a:pt x="38491" y="160061"/>
                  <a:pt x="30791" y="181675"/>
                </a:cubicBezTo>
                <a:cubicBezTo>
                  <a:pt x="24712" y="198425"/>
                  <a:pt x="19849" y="215176"/>
                  <a:pt x="19039" y="233142"/>
                </a:cubicBezTo>
                <a:cubicBezTo>
                  <a:pt x="18363" y="248136"/>
                  <a:pt x="17553" y="262996"/>
                  <a:pt x="16877" y="277990"/>
                </a:cubicBezTo>
                <a:cubicBezTo>
                  <a:pt x="14851" y="319326"/>
                  <a:pt x="18904" y="359986"/>
                  <a:pt x="27819" y="400241"/>
                </a:cubicBezTo>
                <a:cubicBezTo>
                  <a:pt x="35654" y="435498"/>
                  <a:pt x="51594" y="466703"/>
                  <a:pt x="74829" y="493990"/>
                </a:cubicBezTo>
                <a:cubicBezTo>
                  <a:pt x="82393" y="502905"/>
                  <a:pt x="91984" y="509930"/>
                  <a:pt x="99414" y="518845"/>
                </a:cubicBezTo>
                <a:cubicBezTo>
                  <a:pt x="107789" y="529382"/>
                  <a:pt x="119541" y="534650"/>
                  <a:pt x="130753" y="540324"/>
                </a:cubicBezTo>
                <a:cubicBezTo>
                  <a:pt x="142371" y="546267"/>
                  <a:pt x="155339" y="549509"/>
                  <a:pt x="167902" y="553562"/>
                </a:cubicBezTo>
                <a:cubicBezTo>
                  <a:pt x="173845" y="555453"/>
                  <a:pt x="179519" y="557209"/>
                  <a:pt x="180735" y="564099"/>
                </a:cubicBezTo>
                <a:close/>
                <a:moveTo>
                  <a:pt x="172900" y="576932"/>
                </a:moveTo>
                <a:cubicBezTo>
                  <a:pt x="170333" y="590440"/>
                  <a:pt x="168037" y="603003"/>
                  <a:pt x="165470" y="616511"/>
                </a:cubicBezTo>
                <a:cubicBezTo>
                  <a:pt x="176952" y="617592"/>
                  <a:pt x="187624" y="618673"/>
                  <a:pt x="198431" y="619618"/>
                </a:cubicBezTo>
                <a:cubicBezTo>
                  <a:pt x="199917" y="605975"/>
                  <a:pt x="201403" y="593007"/>
                  <a:pt x="202888" y="579498"/>
                </a:cubicBezTo>
                <a:cubicBezTo>
                  <a:pt x="193297" y="578688"/>
                  <a:pt x="183842" y="577877"/>
                  <a:pt x="172900" y="576932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9"/>
          <p:cNvSpPr/>
          <p:nvPr/>
        </p:nvSpPr>
        <p:spPr>
          <a:xfrm rot="333030">
            <a:off x="6658588" y="369203"/>
            <a:ext cx="358147" cy="934690"/>
          </a:xfrm>
          <a:custGeom>
            <a:rect b="b" l="l" r="r" t="t"/>
            <a:pathLst>
              <a:path extrusionOk="0" h="1544335" w="446982">
                <a:moveTo>
                  <a:pt x="173710" y="634883"/>
                </a:moveTo>
                <a:cubicBezTo>
                  <a:pt x="170603" y="634613"/>
                  <a:pt x="167902" y="634477"/>
                  <a:pt x="165335" y="634207"/>
                </a:cubicBezTo>
                <a:cubicBezTo>
                  <a:pt x="154663" y="632992"/>
                  <a:pt x="149395" y="625967"/>
                  <a:pt x="151421" y="615431"/>
                </a:cubicBezTo>
                <a:cubicBezTo>
                  <a:pt x="153988" y="601922"/>
                  <a:pt x="156825" y="588549"/>
                  <a:pt x="159797" y="574365"/>
                </a:cubicBezTo>
                <a:cubicBezTo>
                  <a:pt x="151421" y="569907"/>
                  <a:pt x="142776" y="564639"/>
                  <a:pt x="133590" y="560721"/>
                </a:cubicBezTo>
                <a:cubicBezTo>
                  <a:pt x="116164" y="553292"/>
                  <a:pt x="102116" y="541134"/>
                  <a:pt x="88067" y="529112"/>
                </a:cubicBezTo>
                <a:cubicBezTo>
                  <a:pt x="70371" y="513982"/>
                  <a:pt x="55106" y="496691"/>
                  <a:pt x="43084" y="476834"/>
                </a:cubicBezTo>
                <a:cubicBezTo>
                  <a:pt x="32682" y="459678"/>
                  <a:pt x="23767" y="441847"/>
                  <a:pt x="17418" y="422530"/>
                </a:cubicBezTo>
                <a:cubicBezTo>
                  <a:pt x="9043" y="397134"/>
                  <a:pt x="5800" y="371198"/>
                  <a:pt x="3639" y="344857"/>
                </a:cubicBezTo>
                <a:cubicBezTo>
                  <a:pt x="2558" y="332294"/>
                  <a:pt x="262" y="319866"/>
                  <a:pt x="127" y="307303"/>
                </a:cubicBezTo>
                <a:cubicBezTo>
                  <a:pt x="-413" y="271911"/>
                  <a:pt x="532" y="236519"/>
                  <a:pt x="7692" y="201667"/>
                </a:cubicBezTo>
                <a:cubicBezTo>
                  <a:pt x="11204" y="184782"/>
                  <a:pt x="15797" y="168166"/>
                  <a:pt x="24847" y="152767"/>
                </a:cubicBezTo>
                <a:cubicBezTo>
                  <a:pt x="30116" y="143581"/>
                  <a:pt x="33763" y="133179"/>
                  <a:pt x="39572" y="124264"/>
                </a:cubicBezTo>
                <a:cubicBezTo>
                  <a:pt x="45921" y="114538"/>
                  <a:pt x="52810" y="105217"/>
                  <a:pt x="59429" y="95626"/>
                </a:cubicBezTo>
                <a:cubicBezTo>
                  <a:pt x="61185" y="92924"/>
                  <a:pt x="62266" y="89682"/>
                  <a:pt x="64157" y="87116"/>
                </a:cubicBezTo>
                <a:cubicBezTo>
                  <a:pt x="72802" y="74958"/>
                  <a:pt x="82258" y="63206"/>
                  <a:pt x="94011" y="54155"/>
                </a:cubicBezTo>
                <a:cubicBezTo>
                  <a:pt x="105087" y="45645"/>
                  <a:pt x="117650" y="39026"/>
                  <a:pt x="129538" y="31731"/>
                </a:cubicBezTo>
                <a:cubicBezTo>
                  <a:pt x="133320" y="29435"/>
                  <a:pt x="137238" y="26868"/>
                  <a:pt x="141425" y="25517"/>
                </a:cubicBezTo>
                <a:cubicBezTo>
                  <a:pt x="159526" y="19709"/>
                  <a:pt x="175601" y="8362"/>
                  <a:pt x="194648" y="4984"/>
                </a:cubicBezTo>
                <a:cubicBezTo>
                  <a:pt x="214100" y="1607"/>
                  <a:pt x="233418" y="-1905"/>
                  <a:pt x="253275" y="1202"/>
                </a:cubicBezTo>
                <a:cubicBezTo>
                  <a:pt x="260029" y="2283"/>
                  <a:pt x="266918" y="1607"/>
                  <a:pt x="273673" y="2283"/>
                </a:cubicBezTo>
                <a:cubicBezTo>
                  <a:pt x="281643" y="3093"/>
                  <a:pt x="289478" y="4444"/>
                  <a:pt x="297447" y="5795"/>
                </a:cubicBezTo>
                <a:cubicBezTo>
                  <a:pt x="305417" y="7146"/>
                  <a:pt x="313523" y="7821"/>
                  <a:pt x="321087" y="10118"/>
                </a:cubicBezTo>
                <a:cubicBezTo>
                  <a:pt x="333245" y="13900"/>
                  <a:pt x="345808" y="16602"/>
                  <a:pt x="357290" y="22816"/>
                </a:cubicBezTo>
                <a:cubicBezTo>
                  <a:pt x="373230" y="31326"/>
                  <a:pt x="388224" y="41187"/>
                  <a:pt x="400247" y="54560"/>
                </a:cubicBezTo>
                <a:cubicBezTo>
                  <a:pt x="411459" y="66988"/>
                  <a:pt x="421590" y="80361"/>
                  <a:pt x="428885" y="95761"/>
                </a:cubicBezTo>
                <a:cubicBezTo>
                  <a:pt x="435098" y="108999"/>
                  <a:pt x="437935" y="123048"/>
                  <a:pt x="440772" y="137097"/>
                </a:cubicBezTo>
                <a:cubicBezTo>
                  <a:pt x="443068" y="149119"/>
                  <a:pt x="445365" y="161277"/>
                  <a:pt x="446175" y="173435"/>
                </a:cubicBezTo>
                <a:cubicBezTo>
                  <a:pt x="447256" y="188699"/>
                  <a:pt x="446986" y="203964"/>
                  <a:pt x="446851" y="219228"/>
                </a:cubicBezTo>
                <a:cubicBezTo>
                  <a:pt x="446851" y="227874"/>
                  <a:pt x="446716" y="236789"/>
                  <a:pt x="445230" y="245164"/>
                </a:cubicBezTo>
                <a:cubicBezTo>
                  <a:pt x="441988" y="262860"/>
                  <a:pt x="437935" y="280286"/>
                  <a:pt x="433748" y="297847"/>
                </a:cubicBezTo>
                <a:cubicBezTo>
                  <a:pt x="430370" y="312436"/>
                  <a:pt x="426993" y="327026"/>
                  <a:pt x="422536" y="341344"/>
                </a:cubicBezTo>
                <a:cubicBezTo>
                  <a:pt x="417808" y="357014"/>
                  <a:pt x="411999" y="372414"/>
                  <a:pt x="406461" y="387949"/>
                </a:cubicBezTo>
                <a:cubicBezTo>
                  <a:pt x="404029" y="394703"/>
                  <a:pt x="400787" y="401187"/>
                  <a:pt x="398355" y="407806"/>
                </a:cubicBezTo>
                <a:cubicBezTo>
                  <a:pt x="391601" y="426177"/>
                  <a:pt x="382010" y="442928"/>
                  <a:pt x="370798" y="458868"/>
                </a:cubicBezTo>
                <a:cubicBezTo>
                  <a:pt x="363639" y="469134"/>
                  <a:pt x="357425" y="480076"/>
                  <a:pt x="350536" y="490478"/>
                </a:cubicBezTo>
                <a:cubicBezTo>
                  <a:pt x="339459" y="506958"/>
                  <a:pt x="325815" y="521277"/>
                  <a:pt x="311226" y="534650"/>
                </a:cubicBezTo>
                <a:cubicBezTo>
                  <a:pt x="308524" y="537082"/>
                  <a:pt x="305823" y="539513"/>
                  <a:pt x="302716" y="541134"/>
                </a:cubicBezTo>
                <a:cubicBezTo>
                  <a:pt x="285695" y="550590"/>
                  <a:pt x="269080" y="560721"/>
                  <a:pt x="250573" y="566935"/>
                </a:cubicBezTo>
                <a:cubicBezTo>
                  <a:pt x="239902" y="570583"/>
                  <a:pt x="229500" y="574905"/>
                  <a:pt x="217613" y="579363"/>
                </a:cubicBezTo>
                <a:cubicBezTo>
                  <a:pt x="216667" y="591791"/>
                  <a:pt x="215586" y="605705"/>
                  <a:pt x="214506" y="619618"/>
                </a:cubicBezTo>
                <a:cubicBezTo>
                  <a:pt x="214236" y="622590"/>
                  <a:pt x="214506" y="625697"/>
                  <a:pt x="214100" y="628669"/>
                </a:cubicBezTo>
                <a:cubicBezTo>
                  <a:pt x="213290" y="635018"/>
                  <a:pt x="210994" y="637179"/>
                  <a:pt x="204645" y="637044"/>
                </a:cubicBezTo>
                <a:cubicBezTo>
                  <a:pt x="199241" y="636909"/>
                  <a:pt x="193973" y="636369"/>
                  <a:pt x="187489" y="635828"/>
                </a:cubicBezTo>
                <a:cubicBezTo>
                  <a:pt x="186678" y="640421"/>
                  <a:pt x="185733" y="645014"/>
                  <a:pt x="185057" y="649607"/>
                </a:cubicBezTo>
                <a:cubicBezTo>
                  <a:pt x="182221" y="670680"/>
                  <a:pt x="179384" y="691753"/>
                  <a:pt x="176952" y="712826"/>
                </a:cubicBezTo>
                <a:cubicBezTo>
                  <a:pt x="174656" y="733359"/>
                  <a:pt x="173035" y="754297"/>
                  <a:pt x="176682" y="774695"/>
                </a:cubicBezTo>
                <a:cubicBezTo>
                  <a:pt x="179654" y="790770"/>
                  <a:pt x="185192" y="806440"/>
                  <a:pt x="189785" y="822245"/>
                </a:cubicBezTo>
                <a:cubicBezTo>
                  <a:pt x="191406" y="828053"/>
                  <a:pt x="193973" y="833457"/>
                  <a:pt x="195864" y="839130"/>
                </a:cubicBezTo>
                <a:cubicBezTo>
                  <a:pt x="202753" y="860203"/>
                  <a:pt x="212074" y="880331"/>
                  <a:pt x="221125" y="900594"/>
                </a:cubicBezTo>
                <a:cubicBezTo>
                  <a:pt x="226123" y="911806"/>
                  <a:pt x="229635" y="923558"/>
                  <a:pt x="234228" y="934905"/>
                </a:cubicBezTo>
                <a:cubicBezTo>
                  <a:pt x="237335" y="942605"/>
                  <a:pt x="241387" y="950034"/>
                  <a:pt x="244494" y="957869"/>
                </a:cubicBezTo>
                <a:cubicBezTo>
                  <a:pt x="255031" y="984751"/>
                  <a:pt x="262731" y="1012579"/>
                  <a:pt x="263811" y="1041487"/>
                </a:cubicBezTo>
                <a:cubicBezTo>
                  <a:pt x="264217" y="1054725"/>
                  <a:pt x="260705" y="1068098"/>
                  <a:pt x="259084" y="1081472"/>
                </a:cubicBezTo>
                <a:cubicBezTo>
                  <a:pt x="256922" y="1099303"/>
                  <a:pt x="247601" y="1114702"/>
                  <a:pt x="241387" y="1131048"/>
                </a:cubicBezTo>
                <a:cubicBezTo>
                  <a:pt x="236795" y="1143205"/>
                  <a:pt x="229095" y="1154282"/>
                  <a:pt x="222881" y="1165764"/>
                </a:cubicBezTo>
                <a:cubicBezTo>
                  <a:pt x="220720" y="1169682"/>
                  <a:pt x="218558" y="1173599"/>
                  <a:pt x="216127" y="1177381"/>
                </a:cubicBezTo>
                <a:cubicBezTo>
                  <a:pt x="203024" y="1196969"/>
                  <a:pt x="190461" y="1216826"/>
                  <a:pt x="175331" y="1234927"/>
                </a:cubicBezTo>
                <a:cubicBezTo>
                  <a:pt x="157230" y="1256811"/>
                  <a:pt x="139264" y="1278830"/>
                  <a:pt x="122648" y="1301794"/>
                </a:cubicBezTo>
                <a:cubicBezTo>
                  <a:pt x="112247" y="1316248"/>
                  <a:pt x="104412" y="1332458"/>
                  <a:pt x="95361" y="1347858"/>
                </a:cubicBezTo>
                <a:cubicBezTo>
                  <a:pt x="93605" y="1350965"/>
                  <a:pt x="91849" y="1354072"/>
                  <a:pt x="90093" y="1357314"/>
                </a:cubicBezTo>
                <a:cubicBezTo>
                  <a:pt x="87662" y="1362042"/>
                  <a:pt x="84960" y="1366770"/>
                  <a:pt x="83204" y="1371633"/>
                </a:cubicBezTo>
                <a:cubicBezTo>
                  <a:pt x="76855" y="1389059"/>
                  <a:pt x="69695" y="1406349"/>
                  <a:pt x="65102" y="1424181"/>
                </a:cubicBezTo>
                <a:cubicBezTo>
                  <a:pt x="60239" y="1443227"/>
                  <a:pt x="57538" y="1462950"/>
                  <a:pt x="54431" y="1482402"/>
                </a:cubicBezTo>
                <a:cubicBezTo>
                  <a:pt x="52810" y="1492398"/>
                  <a:pt x="52269" y="1502665"/>
                  <a:pt x="51999" y="1512931"/>
                </a:cubicBezTo>
                <a:cubicBezTo>
                  <a:pt x="51729" y="1520631"/>
                  <a:pt x="52675" y="1528331"/>
                  <a:pt x="53215" y="1536166"/>
                </a:cubicBezTo>
                <a:cubicBezTo>
                  <a:pt x="53350" y="1537381"/>
                  <a:pt x="54026" y="1538597"/>
                  <a:pt x="53755" y="1539678"/>
                </a:cubicBezTo>
                <a:cubicBezTo>
                  <a:pt x="53350" y="1541299"/>
                  <a:pt x="52540" y="1543325"/>
                  <a:pt x="51324" y="1544000"/>
                </a:cubicBezTo>
                <a:cubicBezTo>
                  <a:pt x="50108" y="1544676"/>
                  <a:pt x="47271" y="1544271"/>
                  <a:pt x="46596" y="1543325"/>
                </a:cubicBezTo>
                <a:cubicBezTo>
                  <a:pt x="44435" y="1540623"/>
                  <a:pt x="42408" y="1537516"/>
                  <a:pt x="41328" y="1534139"/>
                </a:cubicBezTo>
                <a:cubicBezTo>
                  <a:pt x="37140" y="1520496"/>
                  <a:pt x="37410" y="1506177"/>
                  <a:pt x="37815" y="1492128"/>
                </a:cubicBezTo>
                <a:cubicBezTo>
                  <a:pt x="38761" y="1463895"/>
                  <a:pt x="42003" y="1436068"/>
                  <a:pt x="49163" y="1408646"/>
                </a:cubicBezTo>
                <a:cubicBezTo>
                  <a:pt x="53620" y="1391760"/>
                  <a:pt x="59294" y="1375415"/>
                  <a:pt x="66453" y="1359610"/>
                </a:cubicBezTo>
                <a:cubicBezTo>
                  <a:pt x="75774" y="1338942"/>
                  <a:pt x="86851" y="1319220"/>
                  <a:pt x="99144" y="1300038"/>
                </a:cubicBezTo>
                <a:cubicBezTo>
                  <a:pt x="109815" y="1283423"/>
                  <a:pt x="121568" y="1267753"/>
                  <a:pt x="134131" y="1252488"/>
                </a:cubicBezTo>
                <a:cubicBezTo>
                  <a:pt x="140615" y="1244653"/>
                  <a:pt x="146558" y="1236278"/>
                  <a:pt x="152772" y="1228308"/>
                </a:cubicBezTo>
                <a:cubicBezTo>
                  <a:pt x="161553" y="1217096"/>
                  <a:pt x="170738" y="1206019"/>
                  <a:pt x="179384" y="1194537"/>
                </a:cubicBezTo>
                <a:cubicBezTo>
                  <a:pt x="193027" y="1176436"/>
                  <a:pt x="205590" y="1157659"/>
                  <a:pt x="215451" y="1137126"/>
                </a:cubicBezTo>
                <a:cubicBezTo>
                  <a:pt x="218964" y="1129832"/>
                  <a:pt x="222611" y="1122672"/>
                  <a:pt x="226933" y="1115918"/>
                </a:cubicBezTo>
                <a:cubicBezTo>
                  <a:pt x="232337" y="1107138"/>
                  <a:pt x="235579" y="1097682"/>
                  <a:pt x="238010" y="1087821"/>
                </a:cubicBezTo>
                <a:cubicBezTo>
                  <a:pt x="239631" y="1080931"/>
                  <a:pt x="242063" y="1074177"/>
                  <a:pt x="243819" y="1067153"/>
                </a:cubicBezTo>
                <a:cubicBezTo>
                  <a:pt x="248682" y="1048511"/>
                  <a:pt x="246791" y="1029734"/>
                  <a:pt x="243549" y="1011093"/>
                </a:cubicBezTo>
                <a:cubicBezTo>
                  <a:pt x="239226" y="986777"/>
                  <a:pt x="229230" y="964218"/>
                  <a:pt x="220990" y="941119"/>
                </a:cubicBezTo>
                <a:cubicBezTo>
                  <a:pt x="215451" y="925719"/>
                  <a:pt x="207211" y="911265"/>
                  <a:pt x="200862" y="896001"/>
                </a:cubicBezTo>
                <a:cubicBezTo>
                  <a:pt x="191676" y="873847"/>
                  <a:pt x="182221" y="851828"/>
                  <a:pt x="174386" y="829134"/>
                </a:cubicBezTo>
                <a:cubicBezTo>
                  <a:pt x="166956" y="807656"/>
                  <a:pt x="161418" y="785502"/>
                  <a:pt x="159797" y="762672"/>
                </a:cubicBezTo>
                <a:cubicBezTo>
                  <a:pt x="159256" y="754297"/>
                  <a:pt x="159661" y="745922"/>
                  <a:pt x="160202" y="737547"/>
                </a:cubicBezTo>
                <a:cubicBezTo>
                  <a:pt x="160877" y="727416"/>
                  <a:pt x="161553" y="717284"/>
                  <a:pt x="163039" y="707153"/>
                </a:cubicBezTo>
                <a:cubicBezTo>
                  <a:pt x="166281" y="685539"/>
                  <a:pt x="170063" y="664061"/>
                  <a:pt x="173710" y="642447"/>
                </a:cubicBezTo>
                <a:cubicBezTo>
                  <a:pt x="173170" y="640016"/>
                  <a:pt x="173440" y="637719"/>
                  <a:pt x="173710" y="634883"/>
                </a:cubicBezTo>
                <a:close/>
                <a:moveTo>
                  <a:pt x="180735" y="564099"/>
                </a:moveTo>
                <a:cubicBezTo>
                  <a:pt x="198701" y="565855"/>
                  <a:pt x="215181" y="564369"/>
                  <a:pt x="231661" y="558290"/>
                </a:cubicBezTo>
                <a:cubicBezTo>
                  <a:pt x="244494" y="553427"/>
                  <a:pt x="256247" y="546538"/>
                  <a:pt x="268945" y="541269"/>
                </a:cubicBezTo>
                <a:cubicBezTo>
                  <a:pt x="273808" y="539243"/>
                  <a:pt x="279211" y="537487"/>
                  <a:pt x="283264" y="534245"/>
                </a:cubicBezTo>
                <a:cubicBezTo>
                  <a:pt x="297312" y="523168"/>
                  <a:pt x="311091" y="511416"/>
                  <a:pt x="321628" y="496691"/>
                </a:cubicBezTo>
                <a:cubicBezTo>
                  <a:pt x="335001" y="478050"/>
                  <a:pt x="347969" y="459003"/>
                  <a:pt x="360667" y="439821"/>
                </a:cubicBezTo>
                <a:cubicBezTo>
                  <a:pt x="366881" y="430365"/>
                  <a:pt x="372689" y="420369"/>
                  <a:pt x="377417" y="410102"/>
                </a:cubicBezTo>
                <a:cubicBezTo>
                  <a:pt x="383901" y="396054"/>
                  <a:pt x="389845" y="381600"/>
                  <a:pt x="395113" y="367010"/>
                </a:cubicBezTo>
                <a:cubicBezTo>
                  <a:pt x="400652" y="351881"/>
                  <a:pt x="405380" y="336481"/>
                  <a:pt x="410108" y="321082"/>
                </a:cubicBezTo>
                <a:cubicBezTo>
                  <a:pt x="412945" y="311626"/>
                  <a:pt x="415376" y="302035"/>
                  <a:pt x="417672" y="292444"/>
                </a:cubicBezTo>
                <a:cubicBezTo>
                  <a:pt x="420915" y="278800"/>
                  <a:pt x="424427" y="265157"/>
                  <a:pt x="426993" y="251378"/>
                </a:cubicBezTo>
                <a:cubicBezTo>
                  <a:pt x="434828" y="209502"/>
                  <a:pt x="431856" y="167761"/>
                  <a:pt x="422400" y="126560"/>
                </a:cubicBezTo>
                <a:cubicBezTo>
                  <a:pt x="420239" y="117240"/>
                  <a:pt x="416727" y="108324"/>
                  <a:pt x="412809" y="99543"/>
                </a:cubicBezTo>
                <a:cubicBezTo>
                  <a:pt x="406731" y="85630"/>
                  <a:pt x="396329" y="74688"/>
                  <a:pt x="385252" y="64692"/>
                </a:cubicBezTo>
                <a:cubicBezTo>
                  <a:pt x="378633" y="58613"/>
                  <a:pt x="372014" y="52399"/>
                  <a:pt x="364449" y="47671"/>
                </a:cubicBezTo>
                <a:cubicBezTo>
                  <a:pt x="353102" y="40512"/>
                  <a:pt x="341215" y="34298"/>
                  <a:pt x="327571" y="31866"/>
                </a:cubicBezTo>
                <a:cubicBezTo>
                  <a:pt x="319331" y="30380"/>
                  <a:pt x="310821" y="29300"/>
                  <a:pt x="303121" y="26193"/>
                </a:cubicBezTo>
                <a:cubicBezTo>
                  <a:pt x="290423" y="21195"/>
                  <a:pt x="277320" y="22005"/>
                  <a:pt x="264352" y="20654"/>
                </a:cubicBezTo>
                <a:cubicBezTo>
                  <a:pt x="253680" y="19574"/>
                  <a:pt x="242873" y="20789"/>
                  <a:pt x="232067" y="20519"/>
                </a:cubicBezTo>
                <a:cubicBezTo>
                  <a:pt x="218964" y="20114"/>
                  <a:pt x="206266" y="22410"/>
                  <a:pt x="194108" y="26193"/>
                </a:cubicBezTo>
                <a:cubicBezTo>
                  <a:pt x="179654" y="30650"/>
                  <a:pt x="164930" y="34568"/>
                  <a:pt x="151827" y="42808"/>
                </a:cubicBezTo>
                <a:cubicBezTo>
                  <a:pt x="138318" y="51048"/>
                  <a:pt x="123999" y="57802"/>
                  <a:pt x="110761" y="66313"/>
                </a:cubicBezTo>
                <a:cubicBezTo>
                  <a:pt x="102791" y="71446"/>
                  <a:pt x="95091" y="77525"/>
                  <a:pt x="89283" y="84819"/>
                </a:cubicBezTo>
                <a:cubicBezTo>
                  <a:pt x="79827" y="96572"/>
                  <a:pt x="70101" y="108189"/>
                  <a:pt x="62266" y="121427"/>
                </a:cubicBezTo>
                <a:cubicBezTo>
                  <a:pt x="50784" y="141014"/>
                  <a:pt x="38491" y="160061"/>
                  <a:pt x="30791" y="181675"/>
                </a:cubicBezTo>
                <a:cubicBezTo>
                  <a:pt x="24712" y="198425"/>
                  <a:pt x="19849" y="215176"/>
                  <a:pt x="19039" y="233142"/>
                </a:cubicBezTo>
                <a:cubicBezTo>
                  <a:pt x="18363" y="248136"/>
                  <a:pt x="17553" y="262996"/>
                  <a:pt x="16877" y="277990"/>
                </a:cubicBezTo>
                <a:cubicBezTo>
                  <a:pt x="14851" y="319326"/>
                  <a:pt x="18904" y="359986"/>
                  <a:pt x="27819" y="400241"/>
                </a:cubicBezTo>
                <a:cubicBezTo>
                  <a:pt x="35654" y="435498"/>
                  <a:pt x="51594" y="466703"/>
                  <a:pt x="74829" y="493990"/>
                </a:cubicBezTo>
                <a:cubicBezTo>
                  <a:pt x="82393" y="502905"/>
                  <a:pt x="91984" y="509930"/>
                  <a:pt x="99414" y="518845"/>
                </a:cubicBezTo>
                <a:cubicBezTo>
                  <a:pt x="107789" y="529382"/>
                  <a:pt x="119541" y="534650"/>
                  <a:pt x="130753" y="540324"/>
                </a:cubicBezTo>
                <a:cubicBezTo>
                  <a:pt x="142371" y="546267"/>
                  <a:pt x="155339" y="549509"/>
                  <a:pt x="167902" y="553562"/>
                </a:cubicBezTo>
                <a:cubicBezTo>
                  <a:pt x="173845" y="555453"/>
                  <a:pt x="179519" y="557209"/>
                  <a:pt x="180735" y="564099"/>
                </a:cubicBezTo>
                <a:close/>
                <a:moveTo>
                  <a:pt x="172900" y="576932"/>
                </a:moveTo>
                <a:cubicBezTo>
                  <a:pt x="170333" y="590440"/>
                  <a:pt x="168037" y="603003"/>
                  <a:pt x="165470" y="616511"/>
                </a:cubicBezTo>
                <a:cubicBezTo>
                  <a:pt x="176952" y="617592"/>
                  <a:pt x="187624" y="618673"/>
                  <a:pt x="198431" y="619618"/>
                </a:cubicBezTo>
                <a:cubicBezTo>
                  <a:pt x="199917" y="605975"/>
                  <a:pt x="201403" y="593007"/>
                  <a:pt x="202888" y="579498"/>
                </a:cubicBezTo>
                <a:cubicBezTo>
                  <a:pt x="193297" y="578688"/>
                  <a:pt x="183842" y="577877"/>
                  <a:pt x="172900" y="576932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39" title="Charter Members and Officers 1975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575" y="354000"/>
            <a:ext cx="4801700" cy="279707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9"/>
          <p:cNvSpPr/>
          <p:nvPr/>
        </p:nvSpPr>
        <p:spPr>
          <a:xfrm rot="522686">
            <a:off x="2200032" y="3514103"/>
            <a:ext cx="2447174" cy="934695"/>
          </a:xfrm>
          <a:custGeom>
            <a:rect b="b" l="l" r="r" t="t"/>
            <a:pathLst>
              <a:path extrusionOk="0" h="905967" w="1950760">
                <a:moveTo>
                  <a:pt x="770135" y="290606"/>
                </a:moveTo>
                <a:cubicBezTo>
                  <a:pt x="760612" y="304583"/>
                  <a:pt x="753547" y="317178"/>
                  <a:pt x="744331" y="328083"/>
                </a:cubicBezTo>
                <a:cubicBezTo>
                  <a:pt x="736498" y="337452"/>
                  <a:pt x="727436" y="346361"/>
                  <a:pt x="717298" y="352812"/>
                </a:cubicBezTo>
                <a:cubicBezTo>
                  <a:pt x="698560" y="364792"/>
                  <a:pt x="673370" y="360338"/>
                  <a:pt x="658011" y="344210"/>
                </a:cubicBezTo>
                <a:cubicBezTo>
                  <a:pt x="652635" y="338527"/>
                  <a:pt x="648181" y="332230"/>
                  <a:pt x="642344" y="325165"/>
                </a:cubicBezTo>
                <a:cubicBezTo>
                  <a:pt x="638197" y="330848"/>
                  <a:pt x="633743" y="335763"/>
                  <a:pt x="630517" y="341292"/>
                </a:cubicBezTo>
                <a:cubicBezTo>
                  <a:pt x="615004" y="367557"/>
                  <a:pt x="594730" y="389367"/>
                  <a:pt x="570155" y="407338"/>
                </a:cubicBezTo>
                <a:cubicBezTo>
                  <a:pt x="531295" y="435599"/>
                  <a:pt x="492128" y="421468"/>
                  <a:pt x="479995" y="374776"/>
                </a:cubicBezTo>
                <a:cubicBezTo>
                  <a:pt x="476155" y="359723"/>
                  <a:pt x="470932" y="344978"/>
                  <a:pt x="474465" y="328697"/>
                </a:cubicBezTo>
                <a:cubicBezTo>
                  <a:pt x="475694" y="323321"/>
                  <a:pt x="472468" y="317024"/>
                  <a:pt x="471240" y="310419"/>
                </a:cubicBezTo>
                <a:cubicBezTo>
                  <a:pt x="456341" y="311955"/>
                  <a:pt x="444821" y="314413"/>
                  <a:pt x="435452" y="326547"/>
                </a:cubicBezTo>
                <a:cubicBezTo>
                  <a:pt x="422397" y="343442"/>
                  <a:pt x="411799" y="361259"/>
                  <a:pt x="402429" y="380305"/>
                </a:cubicBezTo>
                <a:cubicBezTo>
                  <a:pt x="395057" y="395357"/>
                  <a:pt x="388452" y="410410"/>
                  <a:pt x="383383" y="426383"/>
                </a:cubicBezTo>
                <a:cubicBezTo>
                  <a:pt x="380465" y="435292"/>
                  <a:pt x="376011" y="443125"/>
                  <a:pt x="365413" y="443893"/>
                </a:cubicBezTo>
                <a:cubicBezTo>
                  <a:pt x="357426" y="444508"/>
                  <a:pt x="346214" y="436060"/>
                  <a:pt x="344524" y="425001"/>
                </a:cubicBezTo>
                <a:cubicBezTo>
                  <a:pt x="342374" y="412560"/>
                  <a:pt x="342527" y="399504"/>
                  <a:pt x="343142" y="386756"/>
                </a:cubicBezTo>
                <a:cubicBezTo>
                  <a:pt x="344063" y="369553"/>
                  <a:pt x="346214" y="352351"/>
                  <a:pt x="347903" y="335148"/>
                </a:cubicBezTo>
                <a:cubicBezTo>
                  <a:pt x="349593" y="318714"/>
                  <a:pt x="351129" y="302279"/>
                  <a:pt x="353279" y="282158"/>
                </a:cubicBezTo>
                <a:cubicBezTo>
                  <a:pt x="343602" y="291374"/>
                  <a:pt x="336691" y="298900"/>
                  <a:pt x="328857" y="305351"/>
                </a:cubicBezTo>
                <a:cubicBezTo>
                  <a:pt x="319027" y="313491"/>
                  <a:pt x="308736" y="321017"/>
                  <a:pt x="298599" y="328697"/>
                </a:cubicBezTo>
                <a:cubicBezTo>
                  <a:pt x="281704" y="341446"/>
                  <a:pt x="261583" y="346668"/>
                  <a:pt x="241923" y="352965"/>
                </a:cubicBezTo>
                <a:cubicBezTo>
                  <a:pt x="232093" y="356191"/>
                  <a:pt x="221956" y="358034"/>
                  <a:pt x="213047" y="351429"/>
                </a:cubicBezTo>
                <a:cubicBezTo>
                  <a:pt x="209975" y="349125"/>
                  <a:pt x="207518" y="344057"/>
                  <a:pt x="207518" y="340370"/>
                </a:cubicBezTo>
                <a:cubicBezTo>
                  <a:pt x="207518" y="337913"/>
                  <a:pt x="212433" y="334534"/>
                  <a:pt x="215658" y="333305"/>
                </a:cubicBezTo>
                <a:cubicBezTo>
                  <a:pt x="220880" y="331308"/>
                  <a:pt x="226563" y="330848"/>
                  <a:pt x="231939" y="329619"/>
                </a:cubicBezTo>
                <a:cubicBezTo>
                  <a:pt x="235165" y="328851"/>
                  <a:pt x="239005" y="328390"/>
                  <a:pt x="241308" y="326547"/>
                </a:cubicBezTo>
                <a:cubicBezTo>
                  <a:pt x="258511" y="312416"/>
                  <a:pt x="279093" y="303354"/>
                  <a:pt x="295374" y="287534"/>
                </a:cubicBezTo>
                <a:cubicBezTo>
                  <a:pt x="316263" y="267413"/>
                  <a:pt x="332236" y="242991"/>
                  <a:pt x="352050" y="222256"/>
                </a:cubicBezTo>
                <a:cubicBezTo>
                  <a:pt x="371096" y="202289"/>
                  <a:pt x="373093" y="177714"/>
                  <a:pt x="378929" y="153599"/>
                </a:cubicBezTo>
                <a:cubicBezTo>
                  <a:pt x="386148" y="123802"/>
                  <a:pt x="388145" y="92776"/>
                  <a:pt x="400279" y="64207"/>
                </a:cubicBezTo>
                <a:cubicBezTo>
                  <a:pt x="402429" y="59138"/>
                  <a:pt x="404119" y="53609"/>
                  <a:pt x="406730" y="48694"/>
                </a:cubicBezTo>
                <a:cubicBezTo>
                  <a:pt x="413795" y="35024"/>
                  <a:pt x="425008" y="33335"/>
                  <a:pt x="434070" y="46083"/>
                </a:cubicBezTo>
                <a:cubicBezTo>
                  <a:pt x="439753" y="53916"/>
                  <a:pt x="444668" y="64053"/>
                  <a:pt x="445436" y="73423"/>
                </a:cubicBezTo>
                <a:cubicBezTo>
                  <a:pt x="447125" y="95848"/>
                  <a:pt x="444514" y="117812"/>
                  <a:pt x="434070" y="138701"/>
                </a:cubicBezTo>
                <a:cubicBezTo>
                  <a:pt x="426390" y="154060"/>
                  <a:pt x="420861" y="170495"/>
                  <a:pt x="414102" y="186315"/>
                </a:cubicBezTo>
                <a:cubicBezTo>
                  <a:pt x="411031" y="193534"/>
                  <a:pt x="407805" y="200599"/>
                  <a:pt x="404272" y="207511"/>
                </a:cubicBezTo>
                <a:cubicBezTo>
                  <a:pt x="397207" y="221642"/>
                  <a:pt x="392138" y="235772"/>
                  <a:pt x="391370" y="252053"/>
                </a:cubicBezTo>
                <a:cubicBezTo>
                  <a:pt x="390142" y="273710"/>
                  <a:pt x="386302" y="295367"/>
                  <a:pt x="383537" y="316870"/>
                </a:cubicBezTo>
                <a:cubicBezTo>
                  <a:pt x="383230" y="319021"/>
                  <a:pt x="383383" y="321171"/>
                  <a:pt x="383076" y="325165"/>
                </a:cubicBezTo>
                <a:cubicBezTo>
                  <a:pt x="386609" y="323321"/>
                  <a:pt x="389834" y="322707"/>
                  <a:pt x="390756" y="321017"/>
                </a:cubicBezTo>
                <a:cubicBezTo>
                  <a:pt x="398589" y="306272"/>
                  <a:pt x="409802" y="295982"/>
                  <a:pt x="425315" y="288455"/>
                </a:cubicBezTo>
                <a:cubicBezTo>
                  <a:pt x="434991" y="283694"/>
                  <a:pt x="442825" y="274939"/>
                  <a:pt x="454344" y="274018"/>
                </a:cubicBezTo>
                <a:cubicBezTo>
                  <a:pt x="459720" y="273557"/>
                  <a:pt x="465557" y="273096"/>
                  <a:pt x="470318" y="274785"/>
                </a:cubicBezTo>
                <a:cubicBezTo>
                  <a:pt x="493511" y="283080"/>
                  <a:pt x="504109" y="300589"/>
                  <a:pt x="505491" y="324857"/>
                </a:cubicBezTo>
                <a:cubicBezTo>
                  <a:pt x="506259" y="338834"/>
                  <a:pt x="508102" y="352658"/>
                  <a:pt x="509945" y="366482"/>
                </a:cubicBezTo>
                <a:cubicBezTo>
                  <a:pt x="511635" y="378923"/>
                  <a:pt x="515014" y="381073"/>
                  <a:pt x="527762" y="380612"/>
                </a:cubicBezTo>
                <a:cubicBezTo>
                  <a:pt x="544965" y="379998"/>
                  <a:pt x="558328" y="371089"/>
                  <a:pt x="570923" y="360799"/>
                </a:cubicBezTo>
                <a:cubicBezTo>
                  <a:pt x="593501" y="342367"/>
                  <a:pt x="612854" y="320557"/>
                  <a:pt x="629903" y="296903"/>
                </a:cubicBezTo>
                <a:cubicBezTo>
                  <a:pt x="632668" y="292910"/>
                  <a:pt x="635739" y="287995"/>
                  <a:pt x="635739" y="283540"/>
                </a:cubicBezTo>
                <a:cubicBezTo>
                  <a:pt x="635739" y="266799"/>
                  <a:pt x="641115" y="251439"/>
                  <a:pt x="647566" y="236694"/>
                </a:cubicBezTo>
                <a:cubicBezTo>
                  <a:pt x="659086" y="210276"/>
                  <a:pt x="667687" y="182014"/>
                  <a:pt x="687655" y="160050"/>
                </a:cubicBezTo>
                <a:cubicBezTo>
                  <a:pt x="697638" y="148991"/>
                  <a:pt x="708697" y="138854"/>
                  <a:pt x="720370" y="129485"/>
                </a:cubicBezTo>
                <a:cubicBezTo>
                  <a:pt x="729893" y="121959"/>
                  <a:pt x="742334" y="124877"/>
                  <a:pt x="752932" y="126874"/>
                </a:cubicBezTo>
                <a:cubicBezTo>
                  <a:pt x="778890" y="131789"/>
                  <a:pt x="797782" y="145919"/>
                  <a:pt x="805462" y="172645"/>
                </a:cubicBezTo>
                <a:cubicBezTo>
                  <a:pt x="807305" y="178789"/>
                  <a:pt x="810377" y="184779"/>
                  <a:pt x="813756" y="190462"/>
                </a:cubicBezTo>
                <a:cubicBezTo>
                  <a:pt x="818671" y="198449"/>
                  <a:pt x="816981" y="206743"/>
                  <a:pt x="815292" y="214884"/>
                </a:cubicBezTo>
                <a:cubicBezTo>
                  <a:pt x="810991" y="236848"/>
                  <a:pt x="806076" y="258658"/>
                  <a:pt x="802390" y="280622"/>
                </a:cubicBezTo>
                <a:cubicBezTo>
                  <a:pt x="800700" y="290759"/>
                  <a:pt x="801315" y="301357"/>
                  <a:pt x="800854" y="311955"/>
                </a:cubicBezTo>
                <a:cubicBezTo>
                  <a:pt x="821589" y="321325"/>
                  <a:pt x="834952" y="310419"/>
                  <a:pt x="847239" y="299514"/>
                </a:cubicBezTo>
                <a:cubicBezTo>
                  <a:pt x="870125" y="279086"/>
                  <a:pt x="888710" y="254665"/>
                  <a:pt x="904684" y="228553"/>
                </a:cubicBezTo>
                <a:cubicBezTo>
                  <a:pt x="914207" y="212887"/>
                  <a:pt x="924497" y="197681"/>
                  <a:pt x="934481" y="182168"/>
                </a:cubicBezTo>
                <a:cubicBezTo>
                  <a:pt x="957827" y="145766"/>
                  <a:pt x="981481" y="109364"/>
                  <a:pt x="1001295" y="70658"/>
                </a:cubicBezTo>
                <a:cubicBezTo>
                  <a:pt x="1002984" y="67433"/>
                  <a:pt x="1006056" y="64821"/>
                  <a:pt x="1008514" y="61750"/>
                </a:cubicBezTo>
                <a:cubicBezTo>
                  <a:pt x="1028327" y="67740"/>
                  <a:pt x="1023720" y="82946"/>
                  <a:pt x="1022491" y="98152"/>
                </a:cubicBezTo>
                <a:cubicBezTo>
                  <a:pt x="1026484" y="96616"/>
                  <a:pt x="1029095" y="95540"/>
                  <a:pt x="1031860" y="94465"/>
                </a:cubicBezTo>
                <a:cubicBezTo>
                  <a:pt x="1056282" y="84789"/>
                  <a:pt x="1087615" y="99841"/>
                  <a:pt x="1095602" y="125031"/>
                </a:cubicBezTo>
                <a:cubicBezTo>
                  <a:pt x="1101438" y="143616"/>
                  <a:pt x="1101131" y="162508"/>
                  <a:pt x="1098213" y="181400"/>
                </a:cubicBezTo>
                <a:cubicBezTo>
                  <a:pt x="1096216" y="193841"/>
                  <a:pt x="1094066" y="206436"/>
                  <a:pt x="1091455" y="222102"/>
                </a:cubicBezTo>
                <a:cubicBezTo>
                  <a:pt x="1103435" y="212580"/>
                  <a:pt x="1115416" y="209354"/>
                  <a:pt x="1122788" y="197835"/>
                </a:cubicBezTo>
                <a:cubicBezTo>
                  <a:pt x="1129853" y="186622"/>
                  <a:pt x="1140298" y="177714"/>
                  <a:pt x="1148746" y="167269"/>
                </a:cubicBezTo>
                <a:cubicBezTo>
                  <a:pt x="1183458" y="123802"/>
                  <a:pt x="1207726" y="74344"/>
                  <a:pt x="1229536" y="23658"/>
                </a:cubicBezTo>
                <a:cubicBezTo>
                  <a:pt x="1231994" y="17975"/>
                  <a:pt x="1234451" y="12446"/>
                  <a:pt x="1237523" y="6916"/>
                </a:cubicBezTo>
                <a:cubicBezTo>
                  <a:pt x="1242285" y="-1992"/>
                  <a:pt x="1250425" y="-2453"/>
                  <a:pt x="1255340" y="6455"/>
                </a:cubicBezTo>
                <a:cubicBezTo>
                  <a:pt x="1257951" y="11524"/>
                  <a:pt x="1259027" y="18436"/>
                  <a:pt x="1258105" y="24119"/>
                </a:cubicBezTo>
                <a:cubicBezTo>
                  <a:pt x="1255340" y="41629"/>
                  <a:pt x="1251193" y="59138"/>
                  <a:pt x="1247507" y="76495"/>
                </a:cubicBezTo>
                <a:cubicBezTo>
                  <a:pt x="1245357" y="87246"/>
                  <a:pt x="1243206" y="97844"/>
                  <a:pt x="1242285" y="109825"/>
                </a:cubicBezTo>
                <a:cubicBezTo>
                  <a:pt x="1254880" y="90779"/>
                  <a:pt x="1277458" y="91547"/>
                  <a:pt x="1294046" y="81256"/>
                </a:cubicBezTo>
                <a:cubicBezTo>
                  <a:pt x="1296197" y="80027"/>
                  <a:pt x="1299576" y="80027"/>
                  <a:pt x="1302187" y="80488"/>
                </a:cubicBezTo>
                <a:cubicBezTo>
                  <a:pt x="1325226" y="84482"/>
                  <a:pt x="1345500" y="93697"/>
                  <a:pt x="1362396" y="110746"/>
                </a:cubicBezTo>
                <a:cubicBezTo>
                  <a:pt x="1377755" y="126106"/>
                  <a:pt x="1383592" y="142848"/>
                  <a:pt x="1381902" y="164965"/>
                </a:cubicBezTo>
                <a:cubicBezTo>
                  <a:pt x="1380059" y="188619"/>
                  <a:pt x="1375298" y="210890"/>
                  <a:pt x="1368079" y="234236"/>
                </a:cubicBezTo>
                <a:cubicBezTo>
                  <a:pt x="1376373" y="229014"/>
                  <a:pt x="1384667" y="223946"/>
                  <a:pt x="1392961" y="218723"/>
                </a:cubicBezTo>
                <a:cubicBezTo>
                  <a:pt x="1402791" y="212426"/>
                  <a:pt x="1412621" y="206129"/>
                  <a:pt x="1422298" y="199831"/>
                </a:cubicBezTo>
                <a:cubicBezTo>
                  <a:pt x="1423680" y="198910"/>
                  <a:pt x="1425370" y="198295"/>
                  <a:pt x="1426291" y="197067"/>
                </a:cubicBezTo>
                <a:cubicBezTo>
                  <a:pt x="1443033" y="177714"/>
                  <a:pt x="1459007" y="157746"/>
                  <a:pt x="1476363" y="139008"/>
                </a:cubicBezTo>
                <a:cubicBezTo>
                  <a:pt x="1498174" y="115508"/>
                  <a:pt x="1509847" y="86478"/>
                  <a:pt x="1523209" y="58217"/>
                </a:cubicBezTo>
                <a:cubicBezTo>
                  <a:pt x="1524438" y="55759"/>
                  <a:pt x="1525360" y="52995"/>
                  <a:pt x="1526128" y="50384"/>
                </a:cubicBezTo>
                <a:cubicBezTo>
                  <a:pt x="1528432" y="43318"/>
                  <a:pt x="1530582" y="35946"/>
                  <a:pt x="1540105" y="36406"/>
                </a:cubicBezTo>
                <a:cubicBezTo>
                  <a:pt x="1546095" y="36714"/>
                  <a:pt x="1555311" y="47004"/>
                  <a:pt x="1555618" y="54377"/>
                </a:cubicBezTo>
                <a:cubicBezTo>
                  <a:pt x="1555771" y="60367"/>
                  <a:pt x="1554696" y="66665"/>
                  <a:pt x="1553160" y="72501"/>
                </a:cubicBezTo>
                <a:cubicBezTo>
                  <a:pt x="1548399" y="90318"/>
                  <a:pt x="1541794" y="107674"/>
                  <a:pt x="1538262" y="125645"/>
                </a:cubicBezTo>
                <a:cubicBezTo>
                  <a:pt x="1534422" y="145612"/>
                  <a:pt x="1530889" y="166040"/>
                  <a:pt x="1533961" y="188158"/>
                </a:cubicBezTo>
                <a:cubicBezTo>
                  <a:pt x="1546709" y="189540"/>
                  <a:pt x="1558997" y="194148"/>
                  <a:pt x="1569288" y="191537"/>
                </a:cubicBezTo>
                <a:cubicBezTo>
                  <a:pt x="1588487" y="186622"/>
                  <a:pt x="1606150" y="176638"/>
                  <a:pt x="1621664" y="163429"/>
                </a:cubicBezTo>
                <a:cubicBezTo>
                  <a:pt x="1644242" y="143923"/>
                  <a:pt x="1659448" y="118580"/>
                  <a:pt x="1676343" y="94619"/>
                </a:cubicBezTo>
                <a:cubicBezTo>
                  <a:pt x="1680337" y="88936"/>
                  <a:pt x="1684177" y="81102"/>
                  <a:pt x="1691395" y="84635"/>
                </a:cubicBezTo>
                <a:cubicBezTo>
                  <a:pt x="1697693" y="87707"/>
                  <a:pt x="1703837" y="94772"/>
                  <a:pt x="1705833" y="101377"/>
                </a:cubicBezTo>
                <a:cubicBezTo>
                  <a:pt x="1707830" y="108289"/>
                  <a:pt x="1706755" y="117504"/>
                  <a:pt x="1703683" y="124263"/>
                </a:cubicBezTo>
                <a:cubicBezTo>
                  <a:pt x="1690781" y="152678"/>
                  <a:pt x="1676650" y="180632"/>
                  <a:pt x="1662980" y="208586"/>
                </a:cubicBezTo>
                <a:cubicBezTo>
                  <a:pt x="1654994" y="225021"/>
                  <a:pt x="1646853" y="241302"/>
                  <a:pt x="1637945" y="259580"/>
                </a:cubicBezTo>
                <a:cubicBezTo>
                  <a:pt x="1654686" y="260348"/>
                  <a:pt x="1669585" y="260655"/>
                  <a:pt x="1684330" y="261730"/>
                </a:cubicBezTo>
                <a:cubicBezTo>
                  <a:pt x="1698154" y="262651"/>
                  <a:pt x="1711977" y="264495"/>
                  <a:pt x="1725801" y="265416"/>
                </a:cubicBezTo>
                <a:cubicBezTo>
                  <a:pt x="1731791" y="265877"/>
                  <a:pt x="1737935" y="264341"/>
                  <a:pt x="1743925" y="265109"/>
                </a:cubicBezTo>
                <a:cubicBezTo>
                  <a:pt x="1765889" y="267874"/>
                  <a:pt x="1787853" y="271099"/>
                  <a:pt x="1809817" y="274325"/>
                </a:cubicBezTo>
                <a:cubicBezTo>
                  <a:pt x="1813043" y="274785"/>
                  <a:pt x="1816422" y="275861"/>
                  <a:pt x="1819186" y="277550"/>
                </a:cubicBezTo>
                <a:cubicBezTo>
                  <a:pt x="1824716" y="280929"/>
                  <a:pt x="1828248" y="285844"/>
                  <a:pt x="1826866" y="292910"/>
                </a:cubicBezTo>
                <a:cubicBezTo>
                  <a:pt x="1825484" y="299668"/>
                  <a:pt x="1820569" y="302125"/>
                  <a:pt x="1814578" y="302279"/>
                </a:cubicBezTo>
                <a:cubicBezTo>
                  <a:pt x="1797222" y="302893"/>
                  <a:pt x="1780020" y="303201"/>
                  <a:pt x="1762663" y="303201"/>
                </a:cubicBezTo>
                <a:cubicBezTo>
                  <a:pt x="1731023" y="303201"/>
                  <a:pt x="1699229" y="302893"/>
                  <a:pt x="1667588" y="302740"/>
                </a:cubicBezTo>
                <a:cubicBezTo>
                  <a:pt x="1652536" y="302586"/>
                  <a:pt x="1637330" y="303508"/>
                  <a:pt x="1622278" y="302125"/>
                </a:cubicBezTo>
                <a:cubicBezTo>
                  <a:pt x="1614291" y="301357"/>
                  <a:pt x="1609837" y="303815"/>
                  <a:pt x="1605382" y="309651"/>
                </a:cubicBezTo>
                <a:cubicBezTo>
                  <a:pt x="1600775" y="315949"/>
                  <a:pt x="1595706" y="321939"/>
                  <a:pt x="1590484" y="327776"/>
                </a:cubicBezTo>
                <a:cubicBezTo>
                  <a:pt x="1578811" y="340524"/>
                  <a:pt x="1568366" y="354655"/>
                  <a:pt x="1555004" y="365253"/>
                </a:cubicBezTo>
                <a:cubicBezTo>
                  <a:pt x="1524592" y="389521"/>
                  <a:pt x="1490801" y="405187"/>
                  <a:pt x="1449945" y="397047"/>
                </a:cubicBezTo>
                <a:cubicBezTo>
                  <a:pt x="1421991" y="391364"/>
                  <a:pt x="1406477" y="378308"/>
                  <a:pt x="1403866" y="353733"/>
                </a:cubicBezTo>
                <a:cubicBezTo>
                  <a:pt x="1402023" y="336377"/>
                  <a:pt x="1406631" y="320403"/>
                  <a:pt x="1420915" y="308730"/>
                </a:cubicBezTo>
                <a:cubicBezTo>
                  <a:pt x="1429363" y="301665"/>
                  <a:pt x="1437196" y="292602"/>
                  <a:pt x="1446873" y="288455"/>
                </a:cubicBezTo>
                <a:cubicBezTo>
                  <a:pt x="1464075" y="281083"/>
                  <a:pt x="1482353" y="275093"/>
                  <a:pt x="1500785" y="271714"/>
                </a:cubicBezTo>
                <a:cubicBezTo>
                  <a:pt x="1529507" y="266491"/>
                  <a:pt x="1558843" y="264034"/>
                  <a:pt x="1587873" y="259887"/>
                </a:cubicBezTo>
                <a:cubicBezTo>
                  <a:pt x="1591866" y="259272"/>
                  <a:pt x="1596781" y="256968"/>
                  <a:pt x="1598778" y="253743"/>
                </a:cubicBezTo>
                <a:cubicBezTo>
                  <a:pt x="1607226" y="240073"/>
                  <a:pt x="1614752" y="225789"/>
                  <a:pt x="1622432" y="211504"/>
                </a:cubicBezTo>
                <a:cubicBezTo>
                  <a:pt x="1623046" y="210276"/>
                  <a:pt x="1622585" y="208433"/>
                  <a:pt x="1622585" y="208125"/>
                </a:cubicBezTo>
                <a:cubicBezTo>
                  <a:pt x="1610144" y="213348"/>
                  <a:pt x="1598010" y="219952"/>
                  <a:pt x="1585108" y="223638"/>
                </a:cubicBezTo>
                <a:cubicBezTo>
                  <a:pt x="1573435" y="227018"/>
                  <a:pt x="1560994" y="228553"/>
                  <a:pt x="1548706" y="228553"/>
                </a:cubicBezTo>
                <a:cubicBezTo>
                  <a:pt x="1527817" y="228707"/>
                  <a:pt x="1507850" y="209661"/>
                  <a:pt x="1504164" y="187851"/>
                </a:cubicBezTo>
                <a:cubicBezTo>
                  <a:pt x="1503088" y="181400"/>
                  <a:pt x="1502167" y="174949"/>
                  <a:pt x="1500785" y="165426"/>
                </a:cubicBezTo>
                <a:cubicBezTo>
                  <a:pt x="1490801" y="177099"/>
                  <a:pt x="1483121" y="186622"/>
                  <a:pt x="1474827" y="195531"/>
                </a:cubicBezTo>
                <a:cubicBezTo>
                  <a:pt x="1465458" y="205514"/>
                  <a:pt x="1457932" y="217802"/>
                  <a:pt x="1444415" y="223331"/>
                </a:cubicBezTo>
                <a:cubicBezTo>
                  <a:pt x="1442879" y="223946"/>
                  <a:pt x="1441190" y="225021"/>
                  <a:pt x="1440576" y="226403"/>
                </a:cubicBezTo>
                <a:cubicBezTo>
                  <a:pt x="1429977" y="246831"/>
                  <a:pt x="1408628" y="253743"/>
                  <a:pt x="1391118" y="264955"/>
                </a:cubicBezTo>
                <a:cubicBezTo>
                  <a:pt x="1376527" y="274325"/>
                  <a:pt x="1360245" y="281236"/>
                  <a:pt x="1343196" y="286919"/>
                </a:cubicBezTo>
                <a:cubicBezTo>
                  <a:pt x="1326915" y="292295"/>
                  <a:pt x="1310942" y="297825"/>
                  <a:pt x="1293893" y="300589"/>
                </a:cubicBezTo>
                <a:cubicBezTo>
                  <a:pt x="1269778" y="304583"/>
                  <a:pt x="1246278" y="304276"/>
                  <a:pt x="1223546" y="293524"/>
                </a:cubicBezTo>
                <a:cubicBezTo>
                  <a:pt x="1217710" y="290759"/>
                  <a:pt x="1210952" y="289991"/>
                  <a:pt x="1202504" y="287687"/>
                </a:cubicBezTo>
                <a:cubicBezTo>
                  <a:pt x="1196053" y="312877"/>
                  <a:pt x="1189909" y="336377"/>
                  <a:pt x="1184072" y="359877"/>
                </a:cubicBezTo>
                <a:cubicBezTo>
                  <a:pt x="1176239" y="391825"/>
                  <a:pt x="1168713" y="423926"/>
                  <a:pt x="1160880" y="455874"/>
                </a:cubicBezTo>
                <a:cubicBezTo>
                  <a:pt x="1158883" y="464014"/>
                  <a:pt x="1156425" y="472001"/>
                  <a:pt x="1153968" y="479988"/>
                </a:cubicBezTo>
                <a:cubicBezTo>
                  <a:pt x="1151357" y="487975"/>
                  <a:pt x="1144291" y="491354"/>
                  <a:pt x="1136765" y="488743"/>
                </a:cubicBezTo>
                <a:cubicBezTo>
                  <a:pt x="1126935" y="485364"/>
                  <a:pt x="1117412" y="470465"/>
                  <a:pt x="1119870" y="460328"/>
                </a:cubicBezTo>
                <a:cubicBezTo>
                  <a:pt x="1127703" y="429148"/>
                  <a:pt x="1136304" y="398122"/>
                  <a:pt x="1144445" y="367096"/>
                </a:cubicBezTo>
                <a:cubicBezTo>
                  <a:pt x="1145981" y="361259"/>
                  <a:pt x="1146288" y="354962"/>
                  <a:pt x="1147671" y="348972"/>
                </a:cubicBezTo>
                <a:cubicBezTo>
                  <a:pt x="1156118" y="310880"/>
                  <a:pt x="1164412" y="272635"/>
                  <a:pt x="1173628" y="234697"/>
                </a:cubicBezTo>
                <a:cubicBezTo>
                  <a:pt x="1178389" y="215191"/>
                  <a:pt x="1184994" y="196145"/>
                  <a:pt x="1190523" y="176946"/>
                </a:cubicBezTo>
                <a:cubicBezTo>
                  <a:pt x="1191445" y="173874"/>
                  <a:pt x="1191599" y="170648"/>
                  <a:pt x="1192520" y="164658"/>
                </a:cubicBezTo>
                <a:cubicBezTo>
                  <a:pt x="1182844" y="177406"/>
                  <a:pt x="1174703" y="187697"/>
                  <a:pt x="1167177" y="198295"/>
                </a:cubicBezTo>
                <a:cubicBezTo>
                  <a:pt x="1158422" y="210736"/>
                  <a:pt x="1146749" y="219952"/>
                  <a:pt x="1135690" y="230089"/>
                </a:cubicBezTo>
                <a:cubicBezTo>
                  <a:pt x="1123095" y="241609"/>
                  <a:pt x="1109579" y="250825"/>
                  <a:pt x="1094988" y="258812"/>
                </a:cubicBezTo>
                <a:cubicBezTo>
                  <a:pt x="1075942" y="269410"/>
                  <a:pt x="1056896" y="280008"/>
                  <a:pt x="1036929" y="288302"/>
                </a:cubicBezTo>
                <a:cubicBezTo>
                  <a:pt x="1019726" y="295367"/>
                  <a:pt x="1001448" y="302586"/>
                  <a:pt x="981788" y="295982"/>
                </a:cubicBezTo>
                <a:cubicBezTo>
                  <a:pt x="979331" y="295214"/>
                  <a:pt x="976259" y="295828"/>
                  <a:pt x="972573" y="295982"/>
                </a:cubicBezTo>
                <a:cubicBezTo>
                  <a:pt x="970115" y="301511"/>
                  <a:pt x="966890" y="306887"/>
                  <a:pt x="965354" y="312570"/>
                </a:cubicBezTo>
                <a:cubicBezTo>
                  <a:pt x="953680" y="356191"/>
                  <a:pt x="942314" y="399812"/>
                  <a:pt x="930795" y="443433"/>
                </a:cubicBezTo>
                <a:cubicBezTo>
                  <a:pt x="927569" y="455874"/>
                  <a:pt x="923576" y="468161"/>
                  <a:pt x="920350" y="480602"/>
                </a:cubicBezTo>
                <a:cubicBezTo>
                  <a:pt x="918661" y="487207"/>
                  <a:pt x="915589" y="491968"/>
                  <a:pt x="908524" y="493044"/>
                </a:cubicBezTo>
                <a:cubicBezTo>
                  <a:pt x="901612" y="494119"/>
                  <a:pt x="896850" y="490586"/>
                  <a:pt x="892703" y="485517"/>
                </a:cubicBezTo>
                <a:cubicBezTo>
                  <a:pt x="884563" y="475995"/>
                  <a:pt x="884563" y="465397"/>
                  <a:pt x="887328" y="453877"/>
                </a:cubicBezTo>
                <a:cubicBezTo>
                  <a:pt x="893779" y="427459"/>
                  <a:pt x="899308" y="400733"/>
                  <a:pt x="906220" y="374468"/>
                </a:cubicBezTo>
                <a:cubicBezTo>
                  <a:pt x="913131" y="348665"/>
                  <a:pt x="921272" y="323321"/>
                  <a:pt x="928798" y="297825"/>
                </a:cubicBezTo>
                <a:cubicBezTo>
                  <a:pt x="930948" y="290299"/>
                  <a:pt x="932792" y="282772"/>
                  <a:pt x="935095" y="275400"/>
                </a:cubicBezTo>
                <a:cubicBezTo>
                  <a:pt x="941393" y="255125"/>
                  <a:pt x="947844" y="235004"/>
                  <a:pt x="954141" y="214730"/>
                </a:cubicBezTo>
                <a:cubicBezTo>
                  <a:pt x="954756" y="212733"/>
                  <a:pt x="954448" y="210429"/>
                  <a:pt x="954602" y="206743"/>
                </a:cubicBezTo>
                <a:cubicBezTo>
                  <a:pt x="951837" y="208893"/>
                  <a:pt x="949841" y="209815"/>
                  <a:pt x="948765" y="211351"/>
                </a:cubicBezTo>
                <a:cubicBezTo>
                  <a:pt x="934942" y="232240"/>
                  <a:pt x="921426" y="253282"/>
                  <a:pt x="907602" y="274018"/>
                </a:cubicBezTo>
                <a:cubicBezTo>
                  <a:pt x="899615" y="285998"/>
                  <a:pt x="890860" y="297517"/>
                  <a:pt x="882873" y="309498"/>
                </a:cubicBezTo>
                <a:cubicBezTo>
                  <a:pt x="870432" y="328236"/>
                  <a:pt x="852154" y="337759"/>
                  <a:pt x="830958" y="343442"/>
                </a:cubicBezTo>
                <a:cubicBezTo>
                  <a:pt x="805922" y="350200"/>
                  <a:pt x="785034" y="340063"/>
                  <a:pt x="776279" y="315642"/>
                </a:cubicBezTo>
                <a:cubicBezTo>
                  <a:pt x="773821" y="308730"/>
                  <a:pt x="772592" y="301050"/>
                  <a:pt x="770135" y="290606"/>
                </a:cubicBezTo>
                <a:close/>
                <a:moveTo>
                  <a:pt x="663079" y="289377"/>
                </a:moveTo>
                <a:cubicBezTo>
                  <a:pt x="664615" y="298439"/>
                  <a:pt x="664922" y="306426"/>
                  <a:pt x="667534" y="313645"/>
                </a:cubicBezTo>
                <a:cubicBezTo>
                  <a:pt x="672449" y="327468"/>
                  <a:pt x="681511" y="330848"/>
                  <a:pt x="695181" y="325625"/>
                </a:cubicBezTo>
                <a:cubicBezTo>
                  <a:pt x="711769" y="319328"/>
                  <a:pt x="725592" y="309037"/>
                  <a:pt x="735269" y="294138"/>
                </a:cubicBezTo>
                <a:cubicBezTo>
                  <a:pt x="748632" y="273096"/>
                  <a:pt x="761841" y="251746"/>
                  <a:pt x="774128" y="230089"/>
                </a:cubicBezTo>
                <a:cubicBezTo>
                  <a:pt x="779504" y="220567"/>
                  <a:pt x="783498" y="209968"/>
                  <a:pt x="785955" y="199217"/>
                </a:cubicBezTo>
                <a:cubicBezTo>
                  <a:pt x="791484" y="176178"/>
                  <a:pt x="776432" y="155135"/>
                  <a:pt x="753393" y="154674"/>
                </a:cubicBezTo>
                <a:cubicBezTo>
                  <a:pt x="738034" y="154367"/>
                  <a:pt x="722828" y="159897"/>
                  <a:pt x="714534" y="173567"/>
                </a:cubicBezTo>
                <a:cubicBezTo>
                  <a:pt x="701324" y="194763"/>
                  <a:pt x="689037" y="216727"/>
                  <a:pt x="678746" y="239305"/>
                </a:cubicBezTo>
                <a:cubicBezTo>
                  <a:pt x="671220" y="255279"/>
                  <a:pt x="667841" y="273096"/>
                  <a:pt x="663079" y="289377"/>
                </a:cubicBezTo>
                <a:close/>
                <a:moveTo>
                  <a:pt x="1219399" y="246678"/>
                </a:moveTo>
                <a:cubicBezTo>
                  <a:pt x="1239367" y="255125"/>
                  <a:pt x="1257644" y="252053"/>
                  <a:pt x="1275308" y="247753"/>
                </a:cubicBezTo>
                <a:cubicBezTo>
                  <a:pt x="1289746" y="244220"/>
                  <a:pt x="1304030" y="237923"/>
                  <a:pt x="1314474" y="226864"/>
                </a:cubicBezTo>
                <a:cubicBezTo>
                  <a:pt x="1329373" y="210890"/>
                  <a:pt x="1340739" y="192152"/>
                  <a:pt x="1347651" y="171263"/>
                </a:cubicBezTo>
                <a:cubicBezTo>
                  <a:pt x="1355023" y="148991"/>
                  <a:pt x="1351951" y="141312"/>
                  <a:pt x="1331523" y="130560"/>
                </a:cubicBezTo>
                <a:cubicBezTo>
                  <a:pt x="1327530" y="128410"/>
                  <a:pt x="1323997" y="125338"/>
                  <a:pt x="1319850" y="124109"/>
                </a:cubicBezTo>
                <a:cubicBezTo>
                  <a:pt x="1308945" y="121037"/>
                  <a:pt x="1297579" y="115201"/>
                  <a:pt x="1286827" y="124570"/>
                </a:cubicBezTo>
                <a:cubicBezTo>
                  <a:pt x="1269164" y="140083"/>
                  <a:pt x="1252883" y="156671"/>
                  <a:pt x="1246278" y="180325"/>
                </a:cubicBezTo>
                <a:cubicBezTo>
                  <a:pt x="1244589" y="186161"/>
                  <a:pt x="1241210" y="191384"/>
                  <a:pt x="1238906" y="196913"/>
                </a:cubicBezTo>
                <a:cubicBezTo>
                  <a:pt x="1232301" y="213040"/>
                  <a:pt x="1226157" y="229168"/>
                  <a:pt x="1219399" y="246678"/>
                </a:cubicBezTo>
                <a:close/>
                <a:moveTo>
                  <a:pt x="983478" y="259426"/>
                </a:moveTo>
                <a:cubicBezTo>
                  <a:pt x="1008053" y="259272"/>
                  <a:pt x="1020187" y="252668"/>
                  <a:pt x="1035086" y="237923"/>
                </a:cubicBezTo>
                <a:cubicBezTo>
                  <a:pt x="1049216" y="224099"/>
                  <a:pt x="1056896" y="206743"/>
                  <a:pt x="1062886" y="189387"/>
                </a:cubicBezTo>
                <a:cubicBezTo>
                  <a:pt x="1068416" y="173413"/>
                  <a:pt x="1069644" y="155750"/>
                  <a:pt x="1070566" y="138701"/>
                </a:cubicBezTo>
                <a:cubicBezTo>
                  <a:pt x="1071180" y="127181"/>
                  <a:pt x="1065190" y="123802"/>
                  <a:pt x="1054285" y="127795"/>
                </a:cubicBezTo>
                <a:cubicBezTo>
                  <a:pt x="1042765" y="132096"/>
                  <a:pt x="1031860" y="137933"/>
                  <a:pt x="1026484" y="150067"/>
                </a:cubicBezTo>
                <a:cubicBezTo>
                  <a:pt x="1012661" y="181707"/>
                  <a:pt x="998684" y="213348"/>
                  <a:pt x="985167" y="244988"/>
                </a:cubicBezTo>
                <a:cubicBezTo>
                  <a:pt x="983478" y="248828"/>
                  <a:pt x="984092" y="253589"/>
                  <a:pt x="983478" y="259426"/>
                </a:cubicBezTo>
                <a:close/>
                <a:moveTo>
                  <a:pt x="1558075" y="305351"/>
                </a:moveTo>
                <a:cubicBezTo>
                  <a:pt x="1544252" y="306426"/>
                  <a:pt x="1530735" y="305812"/>
                  <a:pt x="1518141" y="308884"/>
                </a:cubicBezTo>
                <a:cubicBezTo>
                  <a:pt x="1496638" y="314259"/>
                  <a:pt x="1475902" y="322400"/>
                  <a:pt x="1454706" y="328851"/>
                </a:cubicBezTo>
                <a:cubicBezTo>
                  <a:pt x="1440883" y="332998"/>
                  <a:pt x="1436582" y="343442"/>
                  <a:pt x="1434278" y="355883"/>
                </a:cubicBezTo>
                <a:cubicBezTo>
                  <a:pt x="1483428" y="370629"/>
                  <a:pt x="1529200" y="347436"/>
                  <a:pt x="1558075" y="305351"/>
                </a:cubicBezTo>
                <a:close/>
                <a:moveTo>
                  <a:pt x="695334" y="759991"/>
                </a:moveTo>
                <a:cubicBezTo>
                  <a:pt x="717298" y="756766"/>
                  <a:pt x="733579" y="747243"/>
                  <a:pt x="750014" y="736645"/>
                </a:cubicBezTo>
                <a:cubicBezTo>
                  <a:pt x="776432" y="719289"/>
                  <a:pt x="804386" y="704083"/>
                  <a:pt x="828347" y="683194"/>
                </a:cubicBezTo>
                <a:cubicBezTo>
                  <a:pt x="842631" y="670753"/>
                  <a:pt x="856916" y="658312"/>
                  <a:pt x="870432" y="645102"/>
                </a:cubicBezTo>
                <a:cubicBezTo>
                  <a:pt x="875347" y="640187"/>
                  <a:pt x="878573" y="633276"/>
                  <a:pt x="881798" y="626825"/>
                </a:cubicBezTo>
                <a:cubicBezTo>
                  <a:pt x="898386" y="593495"/>
                  <a:pt x="914207" y="559550"/>
                  <a:pt x="931716" y="526681"/>
                </a:cubicBezTo>
                <a:cubicBezTo>
                  <a:pt x="937399" y="516083"/>
                  <a:pt x="946922" y="507482"/>
                  <a:pt x="955524" y="498880"/>
                </a:cubicBezTo>
                <a:cubicBezTo>
                  <a:pt x="963971" y="490433"/>
                  <a:pt x="975030" y="488897"/>
                  <a:pt x="984553" y="493812"/>
                </a:cubicBezTo>
                <a:cubicBezTo>
                  <a:pt x="994690" y="499034"/>
                  <a:pt x="999605" y="508250"/>
                  <a:pt x="997762" y="518848"/>
                </a:cubicBezTo>
                <a:cubicBezTo>
                  <a:pt x="994997" y="534668"/>
                  <a:pt x="991772" y="550795"/>
                  <a:pt x="985935" y="565848"/>
                </a:cubicBezTo>
                <a:cubicBezTo>
                  <a:pt x="976259" y="591037"/>
                  <a:pt x="961053" y="613001"/>
                  <a:pt x="940471" y="631125"/>
                </a:cubicBezTo>
                <a:cubicBezTo>
                  <a:pt x="930334" y="639880"/>
                  <a:pt x="920811" y="649249"/>
                  <a:pt x="910981" y="658312"/>
                </a:cubicBezTo>
                <a:cubicBezTo>
                  <a:pt x="903455" y="665223"/>
                  <a:pt x="902226" y="674593"/>
                  <a:pt x="898693" y="687648"/>
                </a:cubicBezTo>
                <a:cubicBezTo>
                  <a:pt x="911749" y="676743"/>
                  <a:pt x="922194" y="669217"/>
                  <a:pt x="931409" y="660308"/>
                </a:cubicBezTo>
                <a:cubicBezTo>
                  <a:pt x="944004" y="648174"/>
                  <a:pt x="958595" y="639112"/>
                  <a:pt x="973648" y="630665"/>
                </a:cubicBezTo>
                <a:cubicBezTo>
                  <a:pt x="987625" y="622831"/>
                  <a:pt x="1008667" y="630050"/>
                  <a:pt x="1015733" y="646024"/>
                </a:cubicBezTo>
                <a:cubicBezTo>
                  <a:pt x="1018805" y="652936"/>
                  <a:pt x="1020648" y="661076"/>
                  <a:pt x="1020648" y="668602"/>
                </a:cubicBezTo>
                <a:cubicBezTo>
                  <a:pt x="1020494" y="699475"/>
                  <a:pt x="1018651" y="730194"/>
                  <a:pt x="1008514" y="759684"/>
                </a:cubicBezTo>
                <a:cubicBezTo>
                  <a:pt x="1004827" y="770129"/>
                  <a:pt x="1000527" y="775197"/>
                  <a:pt x="993461" y="774736"/>
                </a:cubicBezTo>
                <a:cubicBezTo>
                  <a:pt x="986550" y="774122"/>
                  <a:pt x="979331" y="765828"/>
                  <a:pt x="979331" y="756305"/>
                </a:cubicBezTo>
                <a:cubicBezTo>
                  <a:pt x="979331" y="744017"/>
                  <a:pt x="980099" y="731730"/>
                  <a:pt x="981481" y="719596"/>
                </a:cubicBezTo>
                <a:cubicBezTo>
                  <a:pt x="982863" y="706233"/>
                  <a:pt x="985474" y="693178"/>
                  <a:pt x="987318" y="679815"/>
                </a:cubicBezTo>
                <a:cubicBezTo>
                  <a:pt x="987932" y="675207"/>
                  <a:pt x="987778" y="670292"/>
                  <a:pt x="988086" y="662766"/>
                </a:cubicBezTo>
                <a:cubicBezTo>
                  <a:pt x="969654" y="673517"/>
                  <a:pt x="954602" y="683962"/>
                  <a:pt x="942775" y="697632"/>
                </a:cubicBezTo>
                <a:cubicBezTo>
                  <a:pt x="929720" y="712531"/>
                  <a:pt x="918354" y="729119"/>
                  <a:pt x="906066" y="744785"/>
                </a:cubicBezTo>
                <a:cubicBezTo>
                  <a:pt x="896390" y="757227"/>
                  <a:pt x="888249" y="770436"/>
                  <a:pt x="884409" y="785949"/>
                </a:cubicBezTo>
                <a:cubicBezTo>
                  <a:pt x="883795" y="788099"/>
                  <a:pt x="882873" y="790096"/>
                  <a:pt x="882105" y="792246"/>
                </a:cubicBezTo>
                <a:cubicBezTo>
                  <a:pt x="878880" y="799619"/>
                  <a:pt x="875654" y="807452"/>
                  <a:pt x="865978" y="806991"/>
                </a:cubicBezTo>
                <a:cubicBezTo>
                  <a:pt x="857069" y="806530"/>
                  <a:pt x="851386" y="799772"/>
                  <a:pt x="849390" y="792246"/>
                </a:cubicBezTo>
                <a:cubicBezTo>
                  <a:pt x="847086" y="783952"/>
                  <a:pt x="846011" y="774429"/>
                  <a:pt x="847393" y="766135"/>
                </a:cubicBezTo>
                <a:cubicBezTo>
                  <a:pt x="851386" y="743710"/>
                  <a:pt x="857069" y="721593"/>
                  <a:pt x="862138" y="699321"/>
                </a:cubicBezTo>
                <a:cubicBezTo>
                  <a:pt x="862292" y="698400"/>
                  <a:pt x="861831" y="697171"/>
                  <a:pt x="861370" y="695021"/>
                </a:cubicBezTo>
                <a:cubicBezTo>
                  <a:pt x="855533" y="694099"/>
                  <a:pt x="851847" y="697478"/>
                  <a:pt x="847547" y="701011"/>
                </a:cubicBezTo>
                <a:cubicBezTo>
                  <a:pt x="817135" y="726200"/>
                  <a:pt x="788720" y="753540"/>
                  <a:pt x="754161" y="773354"/>
                </a:cubicBezTo>
                <a:cubicBezTo>
                  <a:pt x="745560" y="778269"/>
                  <a:pt x="738648" y="786102"/>
                  <a:pt x="729893" y="790710"/>
                </a:cubicBezTo>
                <a:cubicBezTo>
                  <a:pt x="698406" y="807606"/>
                  <a:pt x="672756" y="798083"/>
                  <a:pt x="661236" y="759531"/>
                </a:cubicBezTo>
                <a:cubicBezTo>
                  <a:pt x="659240" y="752772"/>
                  <a:pt x="660161" y="745093"/>
                  <a:pt x="659854" y="737874"/>
                </a:cubicBezTo>
                <a:cubicBezTo>
                  <a:pt x="659700" y="732498"/>
                  <a:pt x="659700" y="727122"/>
                  <a:pt x="659547" y="717753"/>
                </a:cubicBezTo>
                <a:cubicBezTo>
                  <a:pt x="654785" y="724204"/>
                  <a:pt x="651867" y="727429"/>
                  <a:pt x="650024" y="730962"/>
                </a:cubicBezTo>
                <a:cubicBezTo>
                  <a:pt x="640655" y="749547"/>
                  <a:pt x="629289" y="766442"/>
                  <a:pt x="615158" y="781802"/>
                </a:cubicBezTo>
                <a:cubicBezTo>
                  <a:pt x="608553" y="789021"/>
                  <a:pt x="604560" y="798851"/>
                  <a:pt x="598416" y="806530"/>
                </a:cubicBezTo>
                <a:cubicBezTo>
                  <a:pt x="591351" y="815132"/>
                  <a:pt x="583978" y="823887"/>
                  <a:pt x="575223" y="830338"/>
                </a:cubicBezTo>
                <a:cubicBezTo>
                  <a:pt x="553720" y="846158"/>
                  <a:pt x="534213" y="839246"/>
                  <a:pt x="525766" y="813749"/>
                </a:cubicBezTo>
                <a:cubicBezTo>
                  <a:pt x="519929" y="796240"/>
                  <a:pt x="521465" y="778115"/>
                  <a:pt x="524537" y="760606"/>
                </a:cubicBezTo>
                <a:cubicBezTo>
                  <a:pt x="528991" y="734187"/>
                  <a:pt x="534674" y="708076"/>
                  <a:pt x="540664" y="682119"/>
                </a:cubicBezTo>
                <a:cubicBezTo>
                  <a:pt x="544658" y="664916"/>
                  <a:pt x="550187" y="648021"/>
                  <a:pt x="554488" y="630818"/>
                </a:cubicBezTo>
                <a:cubicBezTo>
                  <a:pt x="555563" y="626364"/>
                  <a:pt x="555102" y="621449"/>
                  <a:pt x="555256" y="615766"/>
                </a:cubicBezTo>
                <a:cubicBezTo>
                  <a:pt x="533445" y="621449"/>
                  <a:pt x="513017" y="626671"/>
                  <a:pt x="490900" y="632354"/>
                </a:cubicBezTo>
                <a:cubicBezTo>
                  <a:pt x="488596" y="640802"/>
                  <a:pt x="485985" y="650939"/>
                  <a:pt x="483066" y="660923"/>
                </a:cubicBezTo>
                <a:cubicBezTo>
                  <a:pt x="474772" y="689031"/>
                  <a:pt x="462485" y="714988"/>
                  <a:pt x="442517" y="736798"/>
                </a:cubicBezTo>
                <a:cubicBezTo>
                  <a:pt x="435452" y="744632"/>
                  <a:pt x="427619" y="752158"/>
                  <a:pt x="422550" y="761220"/>
                </a:cubicBezTo>
                <a:cubicBezTo>
                  <a:pt x="412413" y="779344"/>
                  <a:pt x="394289" y="782416"/>
                  <a:pt x="377240" y="786102"/>
                </a:cubicBezTo>
                <a:cubicBezTo>
                  <a:pt x="364338" y="789021"/>
                  <a:pt x="351436" y="784720"/>
                  <a:pt x="342374" y="773968"/>
                </a:cubicBezTo>
                <a:cubicBezTo>
                  <a:pt x="329011" y="758148"/>
                  <a:pt x="319181" y="741099"/>
                  <a:pt x="323021" y="718981"/>
                </a:cubicBezTo>
                <a:cubicBezTo>
                  <a:pt x="324403" y="711302"/>
                  <a:pt x="324710" y="703622"/>
                  <a:pt x="325786" y="692717"/>
                </a:cubicBezTo>
                <a:cubicBezTo>
                  <a:pt x="320870" y="696557"/>
                  <a:pt x="317338" y="698246"/>
                  <a:pt x="315495" y="701011"/>
                </a:cubicBezTo>
                <a:cubicBezTo>
                  <a:pt x="301057" y="723436"/>
                  <a:pt x="281089" y="740178"/>
                  <a:pt x="260047" y="755844"/>
                </a:cubicBezTo>
                <a:cubicBezTo>
                  <a:pt x="254057" y="760299"/>
                  <a:pt x="251446" y="765060"/>
                  <a:pt x="250371" y="772279"/>
                </a:cubicBezTo>
                <a:cubicBezTo>
                  <a:pt x="243152" y="818818"/>
                  <a:pt x="223799" y="859367"/>
                  <a:pt x="189393" y="891929"/>
                </a:cubicBezTo>
                <a:cubicBezTo>
                  <a:pt x="166661" y="913432"/>
                  <a:pt x="140858" y="910053"/>
                  <a:pt x="124884" y="883021"/>
                </a:cubicBezTo>
                <a:cubicBezTo>
                  <a:pt x="108142" y="854913"/>
                  <a:pt x="102305" y="824040"/>
                  <a:pt x="105070" y="791478"/>
                </a:cubicBezTo>
                <a:cubicBezTo>
                  <a:pt x="106452" y="775351"/>
                  <a:pt x="106760" y="759070"/>
                  <a:pt x="113518" y="743864"/>
                </a:cubicBezTo>
                <a:cubicBezTo>
                  <a:pt x="113978" y="742789"/>
                  <a:pt x="113057" y="740946"/>
                  <a:pt x="112443" y="737874"/>
                </a:cubicBezTo>
                <a:cubicBezTo>
                  <a:pt x="105070" y="747550"/>
                  <a:pt x="97851" y="755691"/>
                  <a:pt x="91861" y="764753"/>
                </a:cubicBezTo>
                <a:cubicBezTo>
                  <a:pt x="76041" y="788560"/>
                  <a:pt x="53462" y="804995"/>
                  <a:pt x="31037" y="821583"/>
                </a:cubicBezTo>
                <a:cubicBezTo>
                  <a:pt x="23818" y="826805"/>
                  <a:pt x="15524" y="828034"/>
                  <a:pt x="7691" y="822044"/>
                </a:cubicBezTo>
                <a:cubicBezTo>
                  <a:pt x="-1985" y="814671"/>
                  <a:pt x="-2907" y="803919"/>
                  <a:pt x="7077" y="797008"/>
                </a:cubicBezTo>
                <a:cubicBezTo>
                  <a:pt x="37642" y="776119"/>
                  <a:pt x="58377" y="746168"/>
                  <a:pt x="80956" y="717906"/>
                </a:cubicBezTo>
                <a:cubicBezTo>
                  <a:pt x="91554" y="704544"/>
                  <a:pt x="99233" y="688570"/>
                  <a:pt x="107527" y="673364"/>
                </a:cubicBezTo>
                <a:cubicBezTo>
                  <a:pt x="122426" y="646024"/>
                  <a:pt x="137478" y="618684"/>
                  <a:pt x="150841" y="590576"/>
                </a:cubicBezTo>
                <a:cubicBezTo>
                  <a:pt x="159903" y="571531"/>
                  <a:pt x="166047" y="551102"/>
                  <a:pt x="173266" y="531135"/>
                </a:cubicBezTo>
                <a:cubicBezTo>
                  <a:pt x="180024" y="512243"/>
                  <a:pt x="186322" y="493197"/>
                  <a:pt x="193080" y="474305"/>
                </a:cubicBezTo>
                <a:cubicBezTo>
                  <a:pt x="195230" y="468161"/>
                  <a:pt x="197534" y="460789"/>
                  <a:pt x="206289" y="461403"/>
                </a:cubicBezTo>
                <a:cubicBezTo>
                  <a:pt x="213815" y="461864"/>
                  <a:pt x="221188" y="470465"/>
                  <a:pt x="221341" y="479220"/>
                </a:cubicBezTo>
                <a:cubicBezTo>
                  <a:pt x="221341" y="485210"/>
                  <a:pt x="220112" y="491508"/>
                  <a:pt x="218269" y="497191"/>
                </a:cubicBezTo>
                <a:cubicBezTo>
                  <a:pt x="207057" y="533439"/>
                  <a:pt x="195076" y="569534"/>
                  <a:pt x="184171" y="605936"/>
                </a:cubicBezTo>
                <a:cubicBezTo>
                  <a:pt x="176645" y="630972"/>
                  <a:pt x="170348" y="656468"/>
                  <a:pt x="163590" y="681812"/>
                </a:cubicBezTo>
                <a:cubicBezTo>
                  <a:pt x="162822" y="684883"/>
                  <a:pt x="162975" y="688416"/>
                  <a:pt x="162514" y="693331"/>
                </a:cubicBezTo>
                <a:cubicBezTo>
                  <a:pt x="178488" y="686419"/>
                  <a:pt x="193233" y="686727"/>
                  <a:pt x="208593" y="691334"/>
                </a:cubicBezTo>
                <a:cubicBezTo>
                  <a:pt x="224413" y="695942"/>
                  <a:pt x="233321" y="707615"/>
                  <a:pt x="242230" y="721900"/>
                </a:cubicBezTo>
                <a:cubicBezTo>
                  <a:pt x="249603" y="716370"/>
                  <a:pt x="255900" y="712070"/>
                  <a:pt x="261890" y="707308"/>
                </a:cubicBezTo>
                <a:cubicBezTo>
                  <a:pt x="287387" y="686880"/>
                  <a:pt x="307508" y="662459"/>
                  <a:pt x="322560" y="633276"/>
                </a:cubicBezTo>
                <a:cubicBezTo>
                  <a:pt x="332236" y="614537"/>
                  <a:pt x="343756" y="596567"/>
                  <a:pt x="354508" y="578442"/>
                </a:cubicBezTo>
                <a:cubicBezTo>
                  <a:pt x="357887" y="572759"/>
                  <a:pt x="362495" y="571684"/>
                  <a:pt x="368792" y="574756"/>
                </a:cubicBezTo>
                <a:cubicBezTo>
                  <a:pt x="379544" y="580132"/>
                  <a:pt x="383998" y="589194"/>
                  <a:pt x="381387" y="601021"/>
                </a:cubicBezTo>
                <a:cubicBezTo>
                  <a:pt x="374936" y="630511"/>
                  <a:pt x="368792" y="660001"/>
                  <a:pt x="362495" y="689491"/>
                </a:cubicBezTo>
                <a:cubicBezTo>
                  <a:pt x="361266" y="695482"/>
                  <a:pt x="359884" y="701472"/>
                  <a:pt x="358194" y="707462"/>
                </a:cubicBezTo>
                <a:cubicBezTo>
                  <a:pt x="354047" y="722207"/>
                  <a:pt x="354508" y="729887"/>
                  <a:pt x="361112" y="746782"/>
                </a:cubicBezTo>
                <a:cubicBezTo>
                  <a:pt x="369560" y="749700"/>
                  <a:pt x="376779" y="748318"/>
                  <a:pt x="383844" y="742021"/>
                </a:cubicBezTo>
                <a:cubicBezTo>
                  <a:pt x="391985" y="734648"/>
                  <a:pt x="402122" y="729119"/>
                  <a:pt x="409341" y="720825"/>
                </a:cubicBezTo>
                <a:cubicBezTo>
                  <a:pt x="437449" y="688723"/>
                  <a:pt x="455880" y="651707"/>
                  <a:pt x="462946" y="609468"/>
                </a:cubicBezTo>
                <a:cubicBezTo>
                  <a:pt x="465403" y="595184"/>
                  <a:pt x="465403" y="595645"/>
                  <a:pt x="480455" y="593034"/>
                </a:cubicBezTo>
                <a:cubicBezTo>
                  <a:pt x="509331" y="587812"/>
                  <a:pt x="538668" y="583818"/>
                  <a:pt x="565700" y="571684"/>
                </a:cubicBezTo>
                <a:cubicBezTo>
                  <a:pt x="581060" y="564772"/>
                  <a:pt x="598262" y="579978"/>
                  <a:pt x="597187" y="593955"/>
                </a:cubicBezTo>
                <a:cubicBezTo>
                  <a:pt x="596112" y="607165"/>
                  <a:pt x="593962" y="620527"/>
                  <a:pt x="590429" y="633429"/>
                </a:cubicBezTo>
                <a:cubicBezTo>
                  <a:pt x="575991" y="686112"/>
                  <a:pt x="565086" y="739717"/>
                  <a:pt x="557560" y="793782"/>
                </a:cubicBezTo>
                <a:cubicBezTo>
                  <a:pt x="557406" y="794857"/>
                  <a:pt x="557867" y="795933"/>
                  <a:pt x="558481" y="798851"/>
                </a:cubicBezTo>
                <a:cubicBezTo>
                  <a:pt x="561707" y="796393"/>
                  <a:pt x="564625" y="794550"/>
                  <a:pt x="567083" y="792093"/>
                </a:cubicBezTo>
                <a:cubicBezTo>
                  <a:pt x="586282" y="772432"/>
                  <a:pt x="601488" y="749854"/>
                  <a:pt x="616079" y="726815"/>
                </a:cubicBezTo>
                <a:cubicBezTo>
                  <a:pt x="642958" y="684883"/>
                  <a:pt x="663233" y="639727"/>
                  <a:pt x="682739" y="594109"/>
                </a:cubicBezTo>
                <a:cubicBezTo>
                  <a:pt x="686272" y="585968"/>
                  <a:pt x="690419" y="578135"/>
                  <a:pt x="694105" y="569995"/>
                </a:cubicBezTo>
                <a:cubicBezTo>
                  <a:pt x="694720" y="568612"/>
                  <a:pt x="694105" y="566769"/>
                  <a:pt x="694105" y="564465"/>
                </a:cubicBezTo>
                <a:cubicBezTo>
                  <a:pt x="686887" y="564158"/>
                  <a:pt x="679821" y="564312"/>
                  <a:pt x="672909" y="563390"/>
                </a:cubicBezTo>
                <a:cubicBezTo>
                  <a:pt x="665230" y="562468"/>
                  <a:pt x="657243" y="561854"/>
                  <a:pt x="650024" y="559089"/>
                </a:cubicBezTo>
                <a:cubicBezTo>
                  <a:pt x="646184" y="557553"/>
                  <a:pt x="642651" y="552331"/>
                  <a:pt x="641576" y="548184"/>
                </a:cubicBezTo>
                <a:cubicBezTo>
                  <a:pt x="641115" y="546495"/>
                  <a:pt x="647105" y="541426"/>
                  <a:pt x="650638" y="540658"/>
                </a:cubicBezTo>
                <a:cubicBezTo>
                  <a:pt x="663233" y="538047"/>
                  <a:pt x="675981" y="535129"/>
                  <a:pt x="688576" y="535129"/>
                </a:cubicBezTo>
                <a:cubicBezTo>
                  <a:pt x="701939" y="535129"/>
                  <a:pt x="708697" y="530214"/>
                  <a:pt x="712844" y="517619"/>
                </a:cubicBezTo>
                <a:cubicBezTo>
                  <a:pt x="720524" y="494272"/>
                  <a:pt x="729586" y="471387"/>
                  <a:pt x="738034" y="448348"/>
                </a:cubicBezTo>
                <a:cubicBezTo>
                  <a:pt x="738955" y="445736"/>
                  <a:pt x="739877" y="442972"/>
                  <a:pt x="741259" y="440668"/>
                </a:cubicBezTo>
                <a:cubicBezTo>
                  <a:pt x="744792" y="434524"/>
                  <a:pt x="746942" y="426383"/>
                  <a:pt x="756465" y="427919"/>
                </a:cubicBezTo>
                <a:cubicBezTo>
                  <a:pt x="763684" y="428995"/>
                  <a:pt x="772592" y="439746"/>
                  <a:pt x="771978" y="447733"/>
                </a:cubicBezTo>
                <a:cubicBezTo>
                  <a:pt x="771364" y="455413"/>
                  <a:pt x="769060" y="462939"/>
                  <a:pt x="766756" y="470465"/>
                </a:cubicBezTo>
                <a:cubicBezTo>
                  <a:pt x="761533" y="487514"/>
                  <a:pt x="755697" y="504410"/>
                  <a:pt x="750168" y="521459"/>
                </a:cubicBezTo>
                <a:cubicBezTo>
                  <a:pt x="749860" y="522380"/>
                  <a:pt x="750475" y="523609"/>
                  <a:pt x="750782" y="526834"/>
                </a:cubicBezTo>
                <a:cubicBezTo>
                  <a:pt x="764759" y="525145"/>
                  <a:pt x="778890" y="523609"/>
                  <a:pt x="793020" y="521766"/>
                </a:cubicBezTo>
                <a:cubicBezTo>
                  <a:pt x="796400" y="521305"/>
                  <a:pt x="799932" y="519155"/>
                  <a:pt x="802850" y="519923"/>
                </a:cubicBezTo>
                <a:cubicBezTo>
                  <a:pt x="807151" y="521151"/>
                  <a:pt x="812680" y="523302"/>
                  <a:pt x="814677" y="526834"/>
                </a:cubicBezTo>
                <a:cubicBezTo>
                  <a:pt x="817749" y="532057"/>
                  <a:pt x="813756" y="536511"/>
                  <a:pt x="808226" y="538047"/>
                </a:cubicBezTo>
                <a:cubicBezTo>
                  <a:pt x="789949" y="543269"/>
                  <a:pt x="771978" y="549566"/>
                  <a:pt x="753239" y="552946"/>
                </a:cubicBezTo>
                <a:cubicBezTo>
                  <a:pt x="742334" y="554789"/>
                  <a:pt x="737266" y="559704"/>
                  <a:pt x="734962" y="569227"/>
                </a:cubicBezTo>
                <a:cubicBezTo>
                  <a:pt x="723903" y="613616"/>
                  <a:pt x="712230" y="657851"/>
                  <a:pt x="702246" y="702547"/>
                </a:cubicBezTo>
                <a:cubicBezTo>
                  <a:pt x="698406" y="720210"/>
                  <a:pt x="697792" y="739717"/>
                  <a:pt x="695334" y="759991"/>
                </a:cubicBezTo>
                <a:close/>
                <a:moveTo>
                  <a:pt x="212125" y="791171"/>
                </a:moveTo>
                <a:cubicBezTo>
                  <a:pt x="199223" y="796240"/>
                  <a:pt x="187090" y="795472"/>
                  <a:pt x="175724" y="790249"/>
                </a:cubicBezTo>
                <a:cubicBezTo>
                  <a:pt x="164972" y="785334"/>
                  <a:pt x="154835" y="779191"/>
                  <a:pt x="143622" y="773200"/>
                </a:cubicBezTo>
                <a:cubicBezTo>
                  <a:pt x="140550" y="804687"/>
                  <a:pt x="139475" y="836021"/>
                  <a:pt x="150073" y="868429"/>
                </a:cubicBezTo>
                <a:cubicBezTo>
                  <a:pt x="183403" y="850919"/>
                  <a:pt x="201067" y="824194"/>
                  <a:pt x="212125" y="791171"/>
                </a:cubicBezTo>
                <a:close/>
                <a:moveTo>
                  <a:pt x="221802" y="735877"/>
                </a:moveTo>
                <a:cubicBezTo>
                  <a:pt x="220266" y="723589"/>
                  <a:pt x="212740" y="718367"/>
                  <a:pt x="201527" y="717599"/>
                </a:cubicBezTo>
                <a:cubicBezTo>
                  <a:pt x="185246" y="716370"/>
                  <a:pt x="176338" y="722514"/>
                  <a:pt x="170194" y="738181"/>
                </a:cubicBezTo>
                <a:cubicBezTo>
                  <a:pt x="167737" y="744478"/>
                  <a:pt x="164358" y="750315"/>
                  <a:pt x="170501" y="756459"/>
                </a:cubicBezTo>
                <a:cubicBezTo>
                  <a:pt x="176184" y="762295"/>
                  <a:pt x="182942" y="761066"/>
                  <a:pt x="189086" y="759070"/>
                </a:cubicBezTo>
                <a:cubicBezTo>
                  <a:pt x="201988" y="755076"/>
                  <a:pt x="213661" y="749086"/>
                  <a:pt x="221802" y="735877"/>
                </a:cubicBezTo>
                <a:close/>
                <a:moveTo>
                  <a:pt x="939243" y="571838"/>
                </a:moveTo>
                <a:cubicBezTo>
                  <a:pt x="940318" y="572452"/>
                  <a:pt x="941393" y="573220"/>
                  <a:pt x="942314" y="573834"/>
                </a:cubicBezTo>
                <a:cubicBezTo>
                  <a:pt x="947844" y="565233"/>
                  <a:pt x="953220" y="556478"/>
                  <a:pt x="958749" y="547877"/>
                </a:cubicBezTo>
                <a:cubicBezTo>
                  <a:pt x="957674" y="547263"/>
                  <a:pt x="956752" y="546648"/>
                  <a:pt x="955677" y="546034"/>
                </a:cubicBezTo>
                <a:cubicBezTo>
                  <a:pt x="950301" y="554482"/>
                  <a:pt x="944772" y="563083"/>
                  <a:pt x="939243" y="571838"/>
                </a:cubicBezTo>
                <a:close/>
                <a:moveTo>
                  <a:pt x="1717967" y="574295"/>
                </a:moveTo>
                <a:cubicBezTo>
                  <a:pt x="1708905" y="575831"/>
                  <a:pt x="1703529" y="576292"/>
                  <a:pt x="1698307" y="577521"/>
                </a:cubicBezTo>
                <a:cubicBezTo>
                  <a:pt x="1664516" y="585968"/>
                  <a:pt x="1650847" y="580285"/>
                  <a:pt x="1632569" y="550642"/>
                </a:cubicBezTo>
                <a:cubicBezTo>
                  <a:pt x="1631186" y="548338"/>
                  <a:pt x="1629650" y="546034"/>
                  <a:pt x="1627347" y="542501"/>
                </a:cubicBezTo>
                <a:cubicBezTo>
                  <a:pt x="1620742" y="555403"/>
                  <a:pt x="1613830" y="566923"/>
                  <a:pt x="1608762" y="579057"/>
                </a:cubicBezTo>
                <a:cubicBezTo>
                  <a:pt x="1597856" y="605168"/>
                  <a:pt x="1582190" y="628053"/>
                  <a:pt x="1563912" y="649096"/>
                </a:cubicBezTo>
                <a:cubicBezTo>
                  <a:pt x="1551317" y="663687"/>
                  <a:pt x="1537647" y="677972"/>
                  <a:pt x="1515530" y="678740"/>
                </a:cubicBezTo>
                <a:cubicBezTo>
                  <a:pt x="1503856" y="679200"/>
                  <a:pt x="1495409" y="675361"/>
                  <a:pt x="1490647" y="665684"/>
                </a:cubicBezTo>
                <a:cubicBezTo>
                  <a:pt x="1484504" y="653550"/>
                  <a:pt x="1479896" y="640648"/>
                  <a:pt x="1474213" y="626978"/>
                </a:cubicBezTo>
                <a:cubicBezTo>
                  <a:pt x="1470987" y="631432"/>
                  <a:pt x="1467147" y="637269"/>
                  <a:pt x="1462847" y="642645"/>
                </a:cubicBezTo>
                <a:cubicBezTo>
                  <a:pt x="1458392" y="648328"/>
                  <a:pt x="1453785" y="654011"/>
                  <a:pt x="1448870" y="659387"/>
                </a:cubicBezTo>
                <a:cubicBezTo>
                  <a:pt x="1431821" y="677972"/>
                  <a:pt x="1414157" y="695789"/>
                  <a:pt x="1389121" y="703315"/>
                </a:cubicBezTo>
                <a:cubicBezTo>
                  <a:pt x="1369768" y="709151"/>
                  <a:pt x="1355330" y="703776"/>
                  <a:pt x="1343964" y="687341"/>
                </a:cubicBezTo>
                <a:cubicBezTo>
                  <a:pt x="1341200" y="683348"/>
                  <a:pt x="1338742" y="679047"/>
                  <a:pt x="1334442" y="672442"/>
                </a:cubicBezTo>
                <a:cubicBezTo>
                  <a:pt x="1330448" y="677050"/>
                  <a:pt x="1327530" y="681197"/>
                  <a:pt x="1323997" y="684576"/>
                </a:cubicBezTo>
                <a:cubicBezTo>
                  <a:pt x="1300190" y="706694"/>
                  <a:pt x="1275461" y="727276"/>
                  <a:pt x="1243821" y="737720"/>
                </a:cubicBezTo>
                <a:cubicBezTo>
                  <a:pt x="1218324" y="746168"/>
                  <a:pt x="1194824" y="732037"/>
                  <a:pt x="1191906" y="705004"/>
                </a:cubicBezTo>
                <a:cubicBezTo>
                  <a:pt x="1190831" y="695021"/>
                  <a:pt x="1190063" y="685037"/>
                  <a:pt x="1189141" y="674439"/>
                </a:cubicBezTo>
                <a:cubicBezTo>
                  <a:pt x="1182229" y="683194"/>
                  <a:pt x="1174703" y="691334"/>
                  <a:pt x="1168867" y="700397"/>
                </a:cubicBezTo>
                <a:cubicBezTo>
                  <a:pt x="1159036" y="715756"/>
                  <a:pt x="1145213" y="727122"/>
                  <a:pt x="1131236" y="737413"/>
                </a:cubicBezTo>
                <a:cubicBezTo>
                  <a:pt x="1103589" y="757995"/>
                  <a:pt x="1061658" y="749393"/>
                  <a:pt x="1052903" y="708844"/>
                </a:cubicBezTo>
                <a:cubicBezTo>
                  <a:pt x="1049063" y="691181"/>
                  <a:pt x="1054899" y="675821"/>
                  <a:pt x="1058432" y="659694"/>
                </a:cubicBezTo>
                <a:cubicBezTo>
                  <a:pt x="1063808" y="634197"/>
                  <a:pt x="1077939" y="612694"/>
                  <a:pt x="1096677" y="596106"/>
                </a:cubicBezTo>
                <a:cubicBezTo>
                  <a:pt x="1110347" y="583972"/>
                  <a:pt x="1125399" y="571684"/>
                  <a:pt x="1144906" y="567076"/>
                </a:cubicBezTo>
                <a:cubicBezTo>
                  <a:pt x="1160265" y="563390"/>
                  <a:pt x="1173474" y="565540"/>
                  <a:pt x="1186223" y="574449"/>
                </a:cubicBezTo>
                <a:cubicBezTo>
                  <a:pt x="1191138" y="577982"/>
                  <a:pt x="1196360" y="581053"/>
                  <a:pt x="1202811" y="585200"/>
                </a:cubicBezTo>
                <a:cubicBezTo>
                  <a:pt x="1207726" y="577367"/>
                  <a:pt x="1212948" y="570763"/>
                  <a:pt x="1216481" y="563390"/>
                </a:cubicBezTo>
                <a:cubicBezTo>
                  <a:pt x="1226772" y="541119"/>
                  <a:pt x="1235987" y="518387"/>
                  <a:pt x="1246125" y="496116"/>
                </a:cubicBezTo>
                <a:cubicBezTo>
                  <a:pt x="1253036" y="480910"/>
                  <a:pt x="1260716" y="466011"/>
                  <a:pt x="1268242" y="451112"/>
                </a:cubicBezTo>
                <a:cubicBezTo>
                  <a:pt x="1272696" y="442204"/>
                  <a:pt x="1277151" y="433142"/>
                  <a:pt x="1282219" y="424694"/>
                </a:cubicBezTo>
                <a:cubicBezTo>
                  <a:pt x="1284370" y="421161"/>
                  <a:pt x="1288978" y="415939"/>
                  <a:pt x="1291128" y="416553"/>
                </a:cubicBezTo>
                <a:cubicBezTo>
                  <a:pt x="1295889" y="417782"/>
                  <a:pt x="1302340" y="421468"/>
                  <a:pt x="1303723" y="425616"/>
                </a:cubicBezTo>
                <a:cubicBezTo>
                  <a:pt x="1305719" y="431452"/>
                  <a:pt x="1305412" y="439132"/>
                  <a:pt x="1303262" y="444968"/>
                </a:cubicBezTo>
                <a:cubicBezTo>
                  <a:pt x="1286366" y="491047"/>
                  <a:pt x="1267782" y="536511"/>
                  <a:pt x="1251808" y="582897"/>
                </a:cubicBezTo>
                <a:cubicBezTo>
                  <a:pt x="1243821" y="605936"/>
                  <a:pt x="1239674" y="630204"/>
                  <a:pt x="1234759" y="654165"/>
                </a:cubicBezTo>
                <a:cubicBezTo>
                  <a:pt x="1231533" y="669370"/>
                  <a:pt x="1230151" y="684883"/>
                  <a:pt x="1227540" y="701933"/>
                </a:cubicBezTo>
                <a:cubicBezTo>
                  <a:pt x="1270393" y="695328"/>
                  <a:pt x="1302340" y="673517"/>
                  <a:pt x="1332445" y="641877"/>
                </a:cubicBezTo>
                <a:cubicBezTo>
                  <a:pt x="1331216" y="621295"/>
                  <a:pt x="1338896" y="597949"/>
                  <a:pt x="1347036" y="574910"/>
                </a:cubicBezTo>
                <a:cubicBezTo>
                  <a:pt x="1354716" y="553099"/>
                  <a:pt x="1369154" y="535129"/>
                  <a:pt x="1384053" y="517619"/>
                </a:cubicBezTo>
                <a:cubicBezTo>
                  <a:pt x="1387892" y="513165"/>
                  <a:pt x="1392654" y="509325"/>
                  <a:pt x="1396955" y="505178"/>
                </a:cubicBezTo>
                <a:cubicBezTo>
                  <a:pt x="1413850" y="488129"/>
                  <a:pt x="1448562" y="470926"/>
                  <a:pt x="1476977" y="493965"/>
                </a:cubicBezTo>
                <a:cubicBezTo>
                  <a:pt x="1486807" y="501952"/>
                  <a:pt x="1495870" y="510861"/>
                  <a:pt x="1506468" y="520383"/>
                </a:cubicBezTo>
                <a:cubicBezTo>
                  <a:pt x="1507236" y="519769"/>
                  <a:pt x="1509693" y="518540"/>
                  <a:pt x="1511075" y="516544"/>
                </a:cubicBezTo>
                <a:cubicBezTo>
                  <a:pt x="1514301" y="512397"/>
                  <a:pt x="1517066" y="508250"/>
                  <a:pt x="1523363" y="510400"/>
                </a:cubicBezTo>
                <a:cubicBezTo>
                  <a:pt x="1530121" y="512704"/>
                  <a:pt x="1536111" y="516851"/>
                  <a:pt x="1535958" y="524377"/>
                </a:cubicBezTo>
                <a:cubicBezTo>
                  <a:pt x="1535804" y="533746"/>
                  <a:pt x="1534575" y="543269"/>
                  <a:pt x="1532425" y="552485"/>
                </a:cubicBezTo>
                <a:cubicBezTo>
                  <a:pt x="1525821" y="580132"/>
                  <a:pt x="1518602" y="607625"/>
                  <a:pt x="1511843" y="635272"/>
                </a:cubicBezTo>
                <a:cubicBezTo>
                  <a:pt x="1511536" y="636655"/>
                  <a:pt x="1512611" y="638191"/>
                  <a:pt x="1513226" y="640648"/>
                </a:cubicBezTo>
                <a:cubicBezTo>
                  <a:pt x="1529507" y="635119"/>
                  <a:pt x="1542409" y="624521"/>
                  <a:pt x="1550856" y="611312"/>
                </a:cubicBezTo>
                <a:cubicBezTo>
                  <a:pt x="1571592" y="578903"/>
                  <a:pt x="1589716" y="544805"/>
                  <a:pt x="1610298" y="512243"/>
                </a:cubicBezTo>
                <a:cubicBezTo>
                  <a:pt x="1622585" y="492736"/>
                  <a:pt x="1631647" y="471848"/>
                  <a:pt x="1641170" y="451112"/>
                </a:cubicBezTo>
                <a:cubicBezTo>
                  <a:pt x="1643167" y="446812"/>
                  <a:pt x="1646392" y="443125"/>
                  <a:pt x="1648850" y="439439"/>
                </a:cubicBezTo>
                <a:cubicBezTo>
                  <a:pt x="1668510" y="446965"/>
                  <a:pt x="1671275" y="452187"/>
                  <a:pt x="1667128" y="470004"/>
                </a:cubicBezTo>
                <a:cubicBezTo>
                  <a:pt x="1663902" y="483674"/>
                  <a:pt x="1660830" y="497191"/>
                  <a:pt x="1658526" y="511014"/>
                </a:cubicBezTo>
                <a:cubicBezTo>
                  <a:pt x="1657298" y="518080"/>
                  <a:pt x="1656837" y="525606"/>
                  <a:pt x="1658065" y="532671"/>
                </a:cubicBezTo>
                <a:cubicBezTo>
                  <a:pt x="1660984" y="549106"/>
                  <a:pt x="1680183" y="557246"/>
                  <a:pt x="1694775" y="549106"/>
                </a:cubicBezTo>
                <a:cubicBezTo>
                  <a:pt x="1705373" y="543116"/>
                  <a:pt x="1715817" y="536818"/>
                  <a:pt x="1726569" y="530982"/>
                </a:cubicBezTo>
                <a:cubicBezTo>
                  <a:pt x="1739471" y="523916"/>
                  <a:pt x="1754984" y="531442"/>
                  <a:pt x="1756213" y="546495"/>
                </a:cubicBezTo>
                <a:cubicBezTo>
                  <a:pt x="1757134" y="556325"/>
                  <a:pt x="1756213" y="566769"/>
                  <a:pt x="1753448" y="576292"/>
                </a:cubicBezTo>
                <a:cubicBezTo>
                  <a:pt x="1748993" y="591805"/>
                  <a:pt x="1742696" y="606704"/>
                  <a:pt x="1736706" y="621756"/>
                </a:cubicBezTo>
                <a:cubicBezTo>
                  <a:pt x="1727490" y="645102"/>
                  <a:pt x="1718121" y="668142"/>
                  <a:pt x="1707984" y="693331"/>
                </a:cubicBezTo>
                <a:cubicBezTo>
                  <a:pt x="1715356" y="693792"/>
                  <a:pt x="1723343" y="694099"/>
                  <a:pt x="1731177" y="695021"/>
                </a:cubicBezTo>
                <a:cubicBezTo>
                  <a:pt x="1735938" y="695635"/>
                  <a:pt x="1741775" y="695942"/>
                  <a:pt x="1744846" y="698861"/>
                </a:cubicBezTo>
                <a:cubicBezTo>
                  <a:pt x="1747918" y="701625"/>
                  <a:pt x="1749147" y="707769"/>
                  <a:pt x="1748840" y="712070"/>
                </a:cubicBezTo>
                <a:cubicBezTo>
                  <a:pt x="1748686" y="714374"/>
                  <a:pt x="1743618" y="717446"/>
                  <a:pt x="1740239" y="718060"/>
                </a:cubicBezTo>
                <a:cubicBezTo>
                  <a:pt x="1729794" y="720057"/>
                  <a:pt x="1719350" y="721439"/>
                  <a:pt x="1708752" y="722514"/>
                </a:cubicBezTo>
                <a:cubicBezTo>
                  <a:pt x="1684484" y="724665"/>
                  <a:pt x="1684791" y="724818"/>
                  <a:pt x="1670200" y="743096"/>
                </a:cubicBezTo>
                <a:cubicBezTo>
                  <a:pt x="1660523" y="755230"/>
                  <a:pt x="1650232" y="766903"/>
                  <a:pt x="1639788" y="778269"/>
                </a:cubicBezTo>
                <a:cubicBezTo>
                  <a:pt x="1630726" y="788099"/>
                  <a:pt x="1621510" y="797929"/>
                  <a:pt x="1611373" y="806377"/>
                </a:cubicBezTo>
                <a:cubicBezTo>
                  <a:pt x="1598778" y="816975"/>
                  <a:pt x="1586951" y="828802"/>
                  <a:pt x="1571285" y="835560"/>
                </a:cubicBezTo>
                <a:cubicBezTo>
                  <a:pt x="1561608" y="839707"/>
                  <a:pt x="1552853" y="846312"/>
                  <a:pt x="1543023" y="849537"/>
                </a:cubicBezTo>
                <a:cubicBezTo>
                  <a:pt x="1531964" y="853070"/>
                  <a:pt x="1520291" y="854606"/>
                  <a:pt x="1508618" y="855988"/>
                </a:cubicBezTo>
                <a:cubicBezTo>
                  <a:pt x="1480049" y="859367"/>
                  <a:pt x="1461618" y="846004"/>
                  <a:pt x="1450866" y="820354"/>
                </a:cubicBezTo>
                <a:cubicBezTo>
                  <a:pt x="1449638" y="817282"/>
                  <a:pt x="1447487" y="814057"/>
                  <a:pt x="1447641" y="810985"/>
                </a:cubicBezTo>
                <a:cubicBezTo>
                  <a:pt x="1448102" y="788560"/>
                  <a:pt x="1447948" y="765828"/>
                  <a:pt x="1468991" y="750776"/>
                </a:cubicBezTo>
                <a:cubicBezTo>
                  <a:pt x="1484350" y="739717"/>
                  <a:pt x="1498941" y="727122"/>
                  <a:pt x="1515683" y="718521"/>
                </a:cubicBezTo>
                <a:cubicBezTo>
                  <a:pt x="1552700" y="699321"/>
                  <a:pt x="1592481" y="690106"/>
                  <a:pt x="1634412" y="692102"/>
                </a:cubicBezTo>
                <a:cubicBezTo>
                  <a:pt x="1639327" y="692256"/>
                  <a:pt x="1644396" y="691488"/>
                  <a:pt x="1649464" y="691795"/>
                </a:cubicBezTo>
                <a:cubicBezTo>
                  <a:pt x="1658373" y="692410"/>
                  <a:pt x="1664670" y="688263"/>
                  <a:pt x="1668664" y="680890"/>
                </a:cubicBezTo>
                <a:cubicBezTo>
                  <a:pt x="1682026" y="656468"/>
                  <a:pt x="1695543" y="632047"/>
                  <a:pt x="1707984" y="607165"/>
                </a:cubicBezTo>
                <a:cubicBezTo>
                  <a:pt x="1712131" y="597795"/>
                  <a:pt x="1713820" y="587658"/>
                  <a:pt x="1717967" y="574295"/>
                </a:cubicBezTo>
                <a:close/>
                <a:moveTo>
                  <a:pt x="1366850" y="672289"/>
                </a:moveTo>
                <a:cubicBezTo>
                  <a:pt x="1380981" y="663687"/>
                  <a:pt x="1392347" y="658158"/>
                  <a:pt x="1402177" y="650478"/>
                </a:cubicBezTo>
                <a:cubicBezTo>
                  <a:pt x="1429209" y="629436"/>
                  <a:pt x="1448870" y="601328"/>
                  <a:pt x="1471141" y="575831"/>
                </a:cubicBezTo>
                <a:cubicBezTo>
                  <a:pt x="1476977" y="569227"/>
                  <a:pt x="1481278" y="561240"/>
                  <a:pt x="1485886" y="553714"/>
                </a:cubicBezTo>
                <a:cubicBezTo>
                  <a:pt x="1487268" y="551563"/>
                  <a:pt x="1488190" y="548491"/>
                  <a:pt x="1488036" y="546034"/>
                </a:cubicBezTo>
                <a:cubicBezTo>
                  <a:pt x="1486807" y="530214"/>
                  <a:pt x="1465304" y="512857"/>
                  <a:pt x="1450406" y="518540"/>
                </a:cubicBezTo>
                <a:cubicBezTo>
                  <a:pt x="1435968" y="524070"/>
                  <a:pt x="1421683" y="533285"/>
                  <a:pt x="1410471" y="544037"/>
                </a:cubicBezTo>
                <a:cubicBezTo>
                  <a:pt x="1395265" y="558629"/>
                  <a:pt x="1385281" y="577521"/>
                  <a:pt x="1376834" y="597181"/>
                </a:cubicBezTo>
                <a:cubicBezTo>
                  <a:pt x="1369461" y="614383"/>
                  <a:pt x="1365314" y="632047"/>
                  <a:pt x="1363010" y="650171"/>
                </a:cubicBezTo>
                <a:cubicBezTo>
                  <a:pt x="1362396" y="655700"/>
                  <a:pt x="1365007" y="661844"/>
                  <a:pt x="1366850" y="672289"/>
                </a:cubicBezTo>
                <a:close/>
                <a:moveTo>
                  <a:pt x="1085925" y="713913"/>
                </a:moveTo>
                <a:cubicBezTo>
                  <a:pt x="1100210" y="709459"/>
                  <a:pt x="1114187" y="705926"/>
                  <a:pt x="1123863" y="696249"/>
                </a:cubicBezTo>
                <a:cubicBezTo>
                  <a:pt x="1147824" y="672135"/>
                  <a:pt x="1166102" y="643720"/>
                  <a:pt x="1183919" y="614844"/>
                </a:cubicBezTo>
                <a:cubicBezTo>
                  <a:pt x="1189755" y="605321"/>
                  <a:pt x="1187605" y="601174"/>
                  <a:pt x="1176546" y="598256"/>
                </a:cubicBezTo>
                <a:cubicBezTo>
                  <a:pt x="1158883" y="593648"/>
                  <a:pt x="1144445" y="602249"/>
                  <a:pt x="1131850" y="611772"/>
                </a:cubicBezTo>
                <a:cubicBezTo>
                  <a:pt x="1112037" y="626825"/>
                  <a:pt x="1099288" y="648174"/>
                  <a:pt x="1089919" y="670906"/>
                </a:cubicBezTo>
                <a:cubicBezTo>
                  <a:pt x="1084850" y="683655"/>
                  <a:pt x="1081625" y="697478"/>
                  <a:pt x="1085925" y="713913"/>
                </a:cubicBezTo>
                <a:close/>
                <a:moveTo>
                  <a:pt x="1482968" y="809449"/>
                </a:moveTo>
                <a:cubicBezTo>
                  <a:pt x="1502474" y="814671"/>
                  <a:pt x="1538108" y="808220"/>
                  <a:pt x="1551010" y="797929"/>
                </a:cubicBezTo>
                <a:cubicBezTo>
                  <a:pt x="1562222" y="788867"/>
                  <a:pt x="1573588" y="780266"/>
                  <a:pt x="1584647" y="771050"/>
                </a:cubicBezTo>
                <a:cubicBezTo>
                  <a:pt x="1598471" y="759377"/>
                  <a:pt x="1612909" y="748164"/>
                  <a:pt x="1624121" y="732651"/>
                </a:cubicBezTo>
                <a:cubicBezTo>
                  <a:pt x="1581422" y="729887"/>
                  <a:pt x="1498174" y="765521"/>
                  <a:pt x="1482968" y="809449"/>
                </a:cubicBezTo>
                <a:close/>
                <a:moveTo>
                  <a:pt x="1861118" y="602403"/>
                </a:moveTo>
                <a:cubicBezTo>
                  <a:pt x="1861732" y="609161"/>
                  <a:pt x="1863729" y="616073"/>
                  <a:pt x="1871101" y="618531"/>
                </a:cubicBezTo>
                <a:cubicBezTo>
                  <a:pt x="1878474" y="620988"/>
                  <a:pt x="1884464" y="616841"/>
                  <a:pt x="1888304" y="611158"/>
                </a:cubicBezTo>
                <a:cubicBezTo>
                  <a:pt x="1892604" y="604707"/>
                  <a:pt x="1896905" y="597949"/>
                  <a:pt x="1899363" y="590730"/>
                </a:cubicBezTo>
                <a:cubicBezTo>
                  <a:pt x="1910575" y="558782"/>
                  <a:pt x="1924859" y="527756"/>
                  <a:pt x="1931003" y="493965"/>
                </a:cubicBezTo>
                <a:cubicBezTo>
                  <a:pt x="1931310" y="491815"/>
                  <a:pt x="1932693" y="489818"/>
                  <a:pt x="1933614" y="487821"/>
                </a:cubicBezTo>
                <a:cubicBezTo>
                  <a:pt x="1938529" y="475995"/>
                  <a:pt x="1943752" y="464321"/>
                  <a:pt x="1948359" y="452495"/>
                </a:cubicBezTo>
                <a:cubicBezTo>
                  <a:pt x="1949895" y="448348"/>
                  <a:pt x="1950202" y="443740"/>
                  <a:pt x="1950663" y="439439"/>
                </a:cubicBezTo>
                <a:cubicBezTo>
                  <a:pt x="1951431" y="432374"/>
                  <a:pt x="1947591" y="426691"/>
                  <a:pt x="1941601" y="425001"/>
                </a:cubicBezTo>
                <a:cubicBezTo>
                  <a:pt x="1937915" y="423926"/>
                  <a:pt x="1931925" y="426537"/>
                  <a:pt x="1928699" y="429302"/>
                </a:cubicBezTo>
                <a:cubicBezTo>
                  <a:pt x="1919330" y="437596"/>
                  <a:pt x="1913186" y="448040"/>
                  <a:pt x="1909654" y="460174"/>
                </a:cubicBezTo>
                <a:cubicBezTo>
                  <a:pt x="1908271" y="464936"/>
                  <a:pt x="1906428" y="469544"/>
                  <a:pt x="1904124" y="473998"/>
                </a:cubicBezTo>
                <a:cubicBezTo>
                  <a:pt x="1900591" y="480910"/>
                  <a:pt x="1896291" y="487207"/>
                  <a:pt x="1893065" y="494272"/>
                </a:cubicBezTo>
                <a:cubicBezTo>
                  <a:pt x="1887689" y="505946"/>
                  <a:pt x="1882467" y="517619"/>
                  <a:pt x="1878320" y="529599"/>
                </a:cubicBezTo>
                <a:cubicBezTo>
                  <a:pt x="1871562" y="548952"/>
                  <a:pt x="1862346" y="567844"/>
                  <a:pt x="1862346" y="588580"/>
                </a:cubicBezTo>
                <a:cubicBezTo>
                  <a:pt x="1861732" y="593648"/>
                  <a:pt x="1860657" y="598102"/>
                  <a:pt x="1861118" y="602403"/>
                </a:cubicBezTo>
                <a:close/>
                <a:moveTo>
                  <a:pt x="1840382" y="733266"/>
                </a:moveTo>
                <a:cubicBezTo>
                  <a:pt x="1851441" y="733573"/>
                  <a:pt x="1859735" y="723436"/>
                  <a:pt x="1860350" y="708998"/>
                </a:cubicBezTo>
                <a:cubicBezTo>
                  <a:pt x="1860964" y="696557"/>
                  <a:pt x="1852056" y="684423"/>
                  <a:pt x="1842533" y="684576"/>
                </a:cubicBezTo>
                <a:cubicBezTo>
                  <a:pt x="1832549" y="684730"/>
                  <a:pt x="1821029" y="698246"/>
                  <a:pt x="1820876" y="710380"/>
                </a:cubicBezTo>
                <a:cubicBezTo>
                  <a:pt x="1820722" y="722053"/>
                  <a:pt x="1829938" y="732959"/>
                  <a:pt x="1840382" y="733266"/>
                </a:cubicBezTo>
                <a:close/>
                <a:moveTo>
                  <a:pt x="399204" y="517312"/>
                </a:moveTo>
                <a:cubicBezTo>
                  <a:pt x="401968" y="519923"/>
                  <a:pt x="407344" y="522380"/>
                  <a:pt x="410416" y="521459"/>
                </a:cubicBezTo>
                <a:cubicBezTo>
                  <a:pt x="413488" y="520537"/>
                  <a:pt x="416560" y="515468"/>
                  <a:pt x="417174" y="511782"/>
                </a:cubicBezTo>
                <a:cubicBezTo>
                  <a:pt x="418864" y="501031"/>
                  <a:pt x="414563" y="496576"/>
                  <a:pt x="399972" y="492583"/>
                </a:cubicBezTo>
                <a:cubicBezTo>
                  <a:pt x="392906" y="502874"/>
                  <a:pt x="392292" y="510400"/>
                  <a:pt x="399204" y="517312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92DA8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0"/>
          <p:cNvSpPr/>
          <p:nvPr/>
        </p:nvSpPr>
        <p:spPr>
          <a:xfrm>
            <a:off x="6747870" y="152423"/>
            <a:ext cx="350657" cy="427089"/>
          </a:xfrm>
          <a:custGeom>
            <a:rect b="b" l="l" r="r" t="t"/>
            <a:pathLst>
              <a:path extrusionOk="0" h="854178" w="701314">
                <a:moveTo>
                  <a:pt x="442955" y="130167"/>
                </a:moveTo>
                <a:cubicBezTo>
                  <a:pt x="462126" y="122913"/>
                  <a:pt x="479063" y="116402"/>
                  <a:pt x="496000" y="110449"/>
                </a:cubicBezTo>
                <a:cubicBezTo>
                  <a:pt x="519638" y="102078"/>
                  <a:pt x="544765" y="102265"/>
                  <a:pt x="568961" y="104869"/>
                </a:cubicBezTo>
                <a:cubicBezTo>
                  <a:pt x="587573" y="106915"/>
                  <a:pt x="606558" y="114170"/>
                  <a:pt x="623495" y="122913"/>
                </a:cubicBezTo>
                <a:cubicBezTo>
                  <a:pt x="645272" y="134260"/>
                  <a:pt x="664443" y="150071"/>
                  <a:pt x="678030" y="171835"/>
                </a:cubicBezTo>
                <a:cubicBezTo>
                  <a:pt x="693850" y="197320"/>
                  <a:pt x="699806" y="225409"/>
                  <a:pt x="701109" y="254613"/>
                </a:cubicBezTo>
                <a:cubicBezTo>
                  <a:pt x="702226" y="281400"/>
                  <a:pt x="698689" y="308001"/>
                  <a:pt x="692733" y="334229"/>
                </a:cubicBezTo>
                <a:cubicBezTo>
                  <a:pt x="690314" y="344646"/>
                  <a:pt x="689942" y="355435"/>
                  <a:pt x="687708" y="365852"/>
                </a:cubicBezTo>
                <a:cubicBezTo>
                  <a:pt x="678030" y="412357"/>
                  <a:pt x="658300" y="454955"/>
                  <a:pt x="635221" y="496251"/>
                </a:cubicBezTo>
                <a:cubicBezTo>
                  <a:pt x="625729" y="513365"/>
                  <a:pt x="617167" y="531223"/>
                  <a:pt x="606744" y="547778"/>
                </a:cubicBezTo>
                <a:cubicBezTo>
                  <a:pt x="595763" y="565450"/>
                  <a:pt x="583479" y="582378"/>
                  <a:pt x="571008" y="599119"/>
                </a:cubicBezTo>
                <a:cubicBezTo>
                  <a:pt x="550721" y="626650"/>
                  <a:pt x="530247" y="653995"/>
                  <a:pt x="509029" y="680781"/>
                </a:cubicBezTo>
                <a:cubicBezTo>
                  <a:pt x="494697" y="698639"/>
                  <a:pt x="482227" y="717799"/>
                  <a:pt x="464173" y="732867"/>
                </a:cubicBezTo>
                <a:cubicBezTo>
                  <a:pt x="452447" y="742726"/>
                  <a:pt x="443327" y="755747"/>
                  <a:pt x="433090" y="767280"/>
                </a:cubicBezTo>
                <a:cubicBezTo>
                  <a:pt x="413733" y="788672"/>
                  <a:pt x="394190" y="809878"/>
                  <a:pt x="375019" y="831642"/>
                </a:cubicBezTo>
                <a:cubicBezTo>
                  <a:pt x="355476" y="853965"/>
                  <a:pt x="332583" y="858987"/>
                  <a:pt x="304292" y="849872"/>
                </a:cubicBezTo>
                <a:cubicBezTo>
                  <a:pt x="272279" y="839455"/>
                  <a:pt x="245477" y="822155"/>
                  <a:pt x="221467" y="799089"/>
                </a:cubicBezTo>
                <a:cubicBezTo>
                  <a:pt x="203785" y="781975"/>
                  <a:pt x="184242" y="766722"/>
                  <a:pt x="167119" y="749236"/>
                </a:cubicBezTo>
                <a:cubicBezTo>
                  <a:pt x="152415" y="734355"/>
                  <a:pt x="138828" y="718357"/>
                  <a:pt x="126544" y="701429"/>
                </a:cubicBezTo>
                <a:cubicBezTo>
                  <a:pt x="110165" y="678921"/>
                  <a:pt x="94344" y="655669"/>
                  <a:pt x="80571" y="631487"/>
                </a:cubicBezTo>
                <a:cubicBezTo>
                  <a:pt x="61214" y="597445"/>
                  <a:pt x="42043" y="563218"/>
                  <a:pt x="31062" y="525084"/>
                </a:cubicBezTo>
                <a:cubicBezTo>
                  <a:pt x="20453" y="487880"/>
                  <a:pt x="10402" y="450677"/>
                  <a:pt x="5377" y="412543"/>
                </a:cubicBezTo>
                <a:cubicBezTo>
                  <a:pt x="3516" y="398964"/>
                  <a:pt x="4819" y="384826"/>
                  <a:pt x="4260" y="371061"/>
                </a:cubicBezTo>
                <a:cubicBezTo>
                  <a:pt x="3516" y="353947"/>
                  <a:pt x="2771" y="336834"/>
                  <a:pt x="1282" y="319906"/>
                </a:cubicBezTo>
                <a:cubicBezTo>
                  <a:pt x="-1137" y="292933"/>
                  <a:pt x="-579" y="266147"/>
                  <a:pt x="6866" y="240290"/>
                </a:cubicBezTo>
                <a:cubicBezTo>
                  <a:pt x="12822" y="219456"/>
                  <a:pt x="19522" y="198436"/>
                  <a:pt x="28829" y="178904"/>
                </a:cubicBezTo>
                <a:cubicBezTo>
                  <a:pt x="39252" y="156582"/>
                  <a:pt x="52094" y="135562"/>
                  <a:pt x="65681" y="115100"/>
                </a:cubicBezTo>
                <a:cubicBezTo>
                  <a:pt x="73871" y="102637"/>
                  <a:pt x="84852" y="92220"/>
                  <a:pt x="94717" y="81058"/>
                </a:cubicBezTo>
                <a:cubicBezTo>
                  <a:pt x="96392" y="79012"/>
                  <a:pt x="99556" y="77896"/>
                  <a:pt x="100672" y="75664"/>
                </a:cubicBezTo>
                <a:cubicBezTo>
                  <a:pt x="111654" y="52784"/>
                  <a:pt x="133058" y="39576"/>
                  <a:pt x="152601" y="26741"/>
                </a:cubicBezTo>
                <a:cubicBezTo>
                  <a:pt x="171214" y="14464"/>
                  <a:pt x="194479" y="8883"/>
                  <a:pt x="216256" y="2187"/>
                </a:cubicBezTo>
                <a:cubicBezTo>
                  <a:pt x="226120" y="-790"/>
                  <a:pt x="237474" y="-46"/>
                  <a:pt x="248083" y="512"/>
                </a:cubicBezTo>
                <a:cubicBezTo>
                  <a:pt x="255900" y="885"/>
                  <a:pt x="263717" y="3675"/>
                  <a:pt x="271348" y="5721"/>
                </a:cubicBezTo>
                <a:cubicBezTo>
                  <a:pt x="278049" y="7395"/>
                  <a:pt x="284563" y="10557"/>
                  <a:pt x="291264" y="11302"/>
                </a:cubicBezTo>
                <a:cubicBezTo>
                  <a:pt x="328675" y="15394"/>
                  <a:pt x="359757" y="33996"/>
                  <a:pt x="386745" y="57620"/>
                </a:cubicBezTo>
                <a:cubicBezTo>
                  <a:pt x="409639" y="77524"/>
                  <a:pt x="432346" y="99474"/>
                  <a:pt x="442955" y="130167"/>
                </a:cubicBezTo>
                <a:close/>
                <a:moveTo>
                  <a:pt x="418200" y="151001"/>
                </a:moveTo>
                <a:cubicBezTo>
                  <a:pt x="404985" y="119750"/>
                  <a:pt x="385629" y="93894"/>
                  <a:pt x="356035" y="75664"/>
                </a:cubicBezTo>
                <a:cubicBezTo>
                  <a:pt x="341145" y="66549"/>
                  <a:pt x="324766" y="61899"/>
                  <a:pt x="309504" y="54458"/>
                </a:cubicBezTo>
                <a:cubicBezTo>
                  <a:pt x="284191" y="41995"/>
                  <a:pt x="258134" y="41809"/>
                  <a:pt x="231332" y="43483"/>
                </a:cubicBezTo>
                <a:cubicBezTo>
                  <a:pt x="210672" y="44785"/>
                  <a:pt x="191687" y="49435"/>
                  <a:pt x="175494" y="63945"/>
                </a:cubicBezTo>
                <a:cubicBezTo>
                  <a:pt x="158185" y="79198"/>
                  <a:pt x="138456" y="91475"/>
                  <a:pt x="122077" y="107287"/>
                </a:cubicBezTo>
                <a:cubicBezTo>
                  <a:pt x="109606" y="119378"/>
                  <a:pt x="99556" y="134260"/>
                  <a:pt x="90063" y="148955"/>
                </a:cubicBezTo>
                <a:cubicBezTo>
                  <a:pt x="80943" y="163279"/>
                  <a:pt x="73312" y="178718"/>
                  <a:pt x="66053" y="193972"/>
                </a:cubicBezTo>
                <a:cubicBezTo>
                  <a:pt x="56375" y="214062"/>
                  <a:pt x="45394" y="233035"/>
                  <a:pt x="42416" y="256288"/>
                </a:cubicBezTo>
                <a:cubicBezTo>
                  <a:pt x="37018" y="297956"/>
                  <a:pt x="34971" y="339810"/>
                  <a:pt x="39252" y="381478"/>
                </a:cubicBezTo>
                <a:cubicBezTo>
                  <a:pt x="42788" y="416635"/>
                  <a:pt x="50605" y="451235"/>
                  <a:pt x="57119" y="486020"/>
                </a:cubicBezTo>
                <a:cubicBezTo>
                  <a:pt x="58981" y="496065"/>
                  <a:pt x="61400" y="506110"/>
                  <a:pt x="65495" y="515411"/>
                </a:cubicBezTo>
                <a:cubicBezTo>
                  <a:pt x="81688" y="552243"/>
                  <a:pt x="96019" y="589819"/>
                  <a:pt x="117610" y="624232"/>
                </a:cubicBezTo>
                <a:cubicBezTo>
                  <a:pt x="139759" y="659947"/>
                  <a:pt x="162652" y="694919"/>
                  <a:pt x="193362" y="723938"/>
                </a:cubicBezTo>
                <a:cubicBezTo>
                  <a:pt x="210858" y="740493"/>
                  <a:pt x="227981" y="757793"/>
                  <a:pt x="245663" y="773977"/>
                </a:cubicBezTo>
                <a:cubicBezTo>
                  <a:pt x="261856" y="788858"/>
                  <a:pt x="279166" y="802437"/>
                  <a:pt x="300011" y="810994"/>
                </a:cubicBezTo>
                <a:cubicBezTo>
                  <a:pt x="309690" y="814901"/>
                  <a:pt x="319182" y="817877"/>
                  <a:pt x="326813" y="815273"/>
                </a:cubicBezTo>
                <a:cubicBezTo>
                  <a:pt x="342820" y="798903"/>
                  <a:pt x="356779" y="784580"/>
                  <a:pt x="370739" y="770256"/>
                </a:cubicBezTo>
                <a:cubicBezTo>
                  <a:pt x="390468" y="750166"/>
                  <a:pt x="411314" y="730820"/>
                  <a:pt x="430112" y="709986"/>
                </a:cubicBezTo>
                <a:cubicBezTo>
                  <a:pt x="444258" y="694175"/>
                  <a:pt x="455611" y="675945"/>
                  <a:pt x="469012" y="659389"/>
                </a:cubicBezTo>
                <a:cubicBezTo>
                  <a:pt x="488369" y="635951"/>
                  <a:pt x="507354" y="612327"/>
                  <a:pt x="525594" y="587958"/>
                </a:cubicBezTo>
                <a:cubicBezTo>
                  <a:pt x="549232" y="556335"/>
                  <a:pt x="573428" y="525270"/>
                  <a:pt x="591668" y="489927"/>
                </a:cubicBezTo>
                <a:cubicBezTo>
                  <a:pt x="604697" y="464628"/>
                  <a:pt x="619587" y="440260"/>
                  <a:pt x="630568" y="414217"/>
                </a:cubicBezTo>
                <a:cubicBezTo>
                  <a:pt x="645458" y="378316"/>
                  <a:pt x="659603" y="341856"/>
                  <a:pt x="662954" y="302420"/>
                </a:cubicBezTo>
                <a:cubicBezTo>
                  <a:pt x="665001" y="278424"/>
                  <a:pt x="667234" y="254241"/>
                  <a:pt x="667421" y="230245"/>
                </a:cubicBezTo>
                <a:cubicBezTo>
                  <a:pt x="667607" y="214620"/>
                  <a:pt x="662954" y="199552"/>
                  <a:pt x="653833" y="186159"/>
                </a:cubicBezTo>
                <a:cubicBezTo>
                  <a:pt x="638571" y="164023"/>
                  <a:pt x="618098" y="148955"/>
                  <a:pt x="592040" y="142817"/>
                </a:cubicBezTo>
                <a:cubicBezTo>
                  <a:pt x="573800" y="138538"/>
                  <a:pt x="554815" y="136864"/>
                  <a:pt x="536203" y="141514"/>
                </a:cubicBezTo>
                <a:cubicBezTo>
                  <a:pt x="517032" y="146351"/>
                  <a:pt x="496931" y="149513"/>
                  <a:pt x="479249" y="157698"/>
                </a:cubicBezTo>
                <a:cubicBezTo>
                  <a:pt x="461009" y="166255"/>
                  <a:pt x="461195" y="168487"/>
                  <a:pt x="465662" y="186531"/>
                </a:cubicBezTo>
                <a:cubicBezTo>
                  <a:pt x="471618" y="211085"/>
                  <a:pt x="477388" y="235826"/>
                  <a:pt x="475713" y="261310"/>
                </a:cubicBezTo>
                <a:cubicBezTo>
                  <a:pt x="474782" y="274517"/>
                  <a:pt x="471804" y="287725"/>
                  <a:pt x="470129" y="300932"/>
                </a:cubicBezTo>
                <a:cubicBezTo>
                  <a:pt x="465662" y="339624"/>
                  <a:pt x="455239" y="376828"/>
                  <a:pt x="440721" y="412729"/>
                </a:cubicBezTo>
                <a:cubicBezTo>
                  <a:pt x="434021" y="429285"/>
                  <a:pt x="423412" y="443050"/>
                  <a:pt x="405916" y="450677"/>
                </a:cubicBezTo>
                <a:cubicBezTo>
                  <a:pt x="395307" y="455327"/>
                  <a:pt x="386559" y="454211"/>
                  <a:pt x="377625" y="446956"/>
                </a:cubicBezTo>
                <a:cubicBezTo>
                  <a:pt x="361619" y="433749"/>
                  <a:pt x="353801" y="417194"/>
                  <a:pt x="353429" y="396545"/>
                </a:cubicBezTo>
                <a:cubicBezTo>
                  <a:pt x="353243" y="386500"/>
                  <a:pt x="352126" y="376269"/>
                  <a:pt x="351009" y="366224"/>
                </a:cubicBezTo>
                <a:cubicBezTo>
                  <a:pt x="349334" y="350227"/>
                  <a:pt x="346729" y="334415"/>
                  <a:pt x="345426" y="318418"/>
                </a:cubicBezTo>
                <a:cubicBezTo>
                  <a:pt x="343565" y="292933"/>
                  <a:pt x="347659" y="268007"/>
                  <a:pt x="357338" y="244382"/>
                </a:cubicBezTo>
                <a:cubicBezTo>
                  <a:pt x="364038" y="228013"/>
                  <a:pt x="371669" y="211829"/>
                  <a:pt x="381348" y="197320"/>
                </a:cubicBezTo>
                <a:cubicBezTo>
                  <a:pt x="391771" y="181136"/>
                  <a:pt x="405544" y="166627"/>
                  <a:pt x="418200" y="151001"/>
                </a:cubicBezTo>
                <a:close/>
                <a:moveTo>
                  <a:pt x="387490" y="407707"/>
                </a:moveTo>
                <a:cubicBezTo>
                  <a:pt x="398657" y="398778"/>
                  <a:pt x="401263" y="386314"/>
                  <a:pt x="406288" y="375711"/>
                </a:cubicBezTo>
                <a:cubicBezTo>
                  <a:pt x="411686" y="364736"/>
                  <a:pt x="415595" y="353017"/>
                  <a:pt x="419317" y="341298"/>
                </a:cubicBezTo>
                <a:cubicBezTo>
                  <a:pt x="422853" y="330137"/>
                  <a:pt x="425273" y="318604"/>
                  <a:pt x="428251" y="307257"/>
                </a:cubicBezTo>
                <a:cubicBezTo>
                  <a:pt x="431229" y="295352"/>
                  <a:pt x="435324" y="283632"/>
                  <a:pt x="436813" y="271541"/>
                </a:cubicBezTo>
                <a:cubicBezTo>
                  <a:pt x="438302" y="259450"/>
                  <a:pt x="438116" y="246801"/>
                  <a:pt x="437185" y="234524"/>
                </a:cubicBezTo>
                <a:cubicBezTo>
                  <a:pt x="436254" y="222804"/>
                  <a:pt x="439977" y="210341"/>
                  <a:pt x="433649" y="197320"/>
                </a:cubicBezTo>
                <a:cubicBezTo>
                  <a:pt x="429554" y="200668"/>
                  <a:pt x="426017" y="202528"/>
                  <a:pt x="424156" y="205319"/>
                </a:cubicBezTo>
                <a:cubicBezTo>
                  <a:pt x="418945" y="212759"/>
                  <a:pt x="414478" y="220572"/>
                  <a:pt x="409452" y="228199"/>
                </a:cubicBezTo>
                <a:cubicBezTo>
                  <a:pt x="382837" y="268007"/>
                  <a:pt x="374089" y="311163"/>
                  <a:pt x="384140" y="358040"/>
                </a:cubicBezTo>
                <a:cubicBezTo>
                  <a:pt x="384512" y="359528"/>
                  <a:pt x="384512" y="361202"/>
                  <a:pt x="384326" y="362690"/>
                </a:cubicBezTo>
                <a:cubicBezTo>
                  <a:pt x="380603" y="377386"/>
                  <a:pt x="383767" y="391895"/>
                  <a:pt x="387490" y="4077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0"/>
          <p:cNvSpPr txBox="1"/>
          <p:nvPr/>
        </p:nvSpPr>
        <p:spPr>
          <a:xfrm>
            <a:off x="744631" y="1820398"/>
            <a:ext cx="3311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409" name="Google Shape;409;p40"/>
          <p:cNvSpPr txBox="1"/>
          <p:nvPr/>
        </p:nvSpPr>
        <p:spPr>
          <a:xfrm rot="-403691">
            <a:off x="4149961" y="3247890"/>
            <a:ext cx="4872859" cy="5539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10" name="Google Shape;410;p40"/>
          <p:cNvSpPr/>
          <p:nvPr/>
        </p:nvSpPr>
        <p:spPr>
          <a:xfrm rot="379145">
            <a:off x="4048548" y="2993411"/>
            <a:ext cx="761282" cy="924144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40"/>
          <p:cNvSpPr txBox="1"/>
          <p:nvPr/>
        </p:nvSpPr>
        <p:spPr>
          <a:xfrm rot="350549">
            <a:off x="4641331" y="538810"/>
            <a:ext cx="3890208" cy="5539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12" name="Google Shape;412;p40"/>
          <p:cNvSpPr/>
          <p:nvPr/>
        </p:nvSpPr>
        <p:spPr>
          <a:xfrm rot="-408946">
            <a:off x="255241" y="187256"/>
            <a:ext cx="1232754" cy="357391"/>
          </a:xfrm>
          <a:custGeom>
            <a:rect b="b" l="l" r="r" t="t"/>
            <a:pathLst>
              <a:path extrusionOk="0" h="465478" w="1950664">
                <a:moveTo>
                  <a:pt x="1471944" y="211898"/>
                </a:moveTo>
                <a:cubicBezTo>
                  <a:pt x="1445351" y="250940"/>
                  <a:pt x="1419040" y="286727"/>
                  <a:pt x="1399237" y="327042"/>
                </a:cubicBezTo>
                <a:cubicBezTo>
                  <a:pt x="1387355" y="351372"/>
                  <a:pt x="1376321" y="376409"/>
                  <a:pt x="1358781" y="397910"/>
                </a:cubicBezTo>
                <a:cubicBezTo>
                  <a:pt x="1346050" y="413470"/>
                  <a:pt x="1338695" y="415734"/>
                  <a:pt x="1324691" y="401305"/>
                </a:cubicBezTo>
                <a:cubicBezTo>
                  <a:pt x="1298380" y="374146"/>
                  <a:pt x="1272353" y="346704"/>
                  <a:pt x="1247032" y="318696"/>
                </a:cubicBezTo>
                <a:cubicBezTo>
                  <a:pt x="1224683" y="293942"/>
                  <a:pt x="1203464" y="268056"/>
                  <a:pt x="1180973" y="241745"/>
                </a:cubicBezTo>
                <a:cubicBezTo>
                  <a:pt x="1173052" y="250232"/>
                  <a:pt x="1165413" y="258012"/>
                  <a:pt x="1158341" y="266358"/>
                </a:cubicBezTo>
                <a:cubicBezTo>
                  <a:pt x="1131606" y="298610"/>
                  <a:pt x="1105012" y="331144"/>
                  <a:pt x="1078419" y="363678"/>
                </a:cubicBezTo>
                <a:cubicBezTo>
                  <a:pt x="1065122" y="379946"/>
                  <a:pt x="1052533" y="396779"/>
                  <a:pt x="1038670" y="412480"/>
                </a:cubicBezTo>
                <a:cubicBezTo>
                  <a:pt x="1027496" y="424928"/>
                  <a:pt x="1014765" y="435820"/>
                  <a:pt x="1002741" y="447419"/>
                </a:cubicBezTo>
                <a:cubicBezTo>
                  <a:pt x="993688" y="456048"/>
                  <a:pt x="984635" y="452370"/>
                  <a:pt x="977562" y="445863"/>
                </a:cubicBezTo>
                <a:cubicBezTo>
                  <a:pt x="974875" y="443459"/>
                  <a:pt x="972046" y="440771"/>
                  <a:pt x="970065" y="437800"/>
                </a:cubicBezTo>
                <a:cubicBezTo>
                  <a:pt x="949413" y="406822"/>
                  <a:pt x="928478" y="375985"/>
                  <a:pt x="911645" y="342460"/>
                </a:cubicBezTo>
                <a:cubicBezTo>
                  <a:pt x="897075" y="313462"/>
                  <a:pt x="887597" y="283191"/>
                  <a:pt x="879534" y="252213"/>
                </a:cubicBezTo>
                <a:cubicBezTo>
                  <a:pt x="879393" y="251364"/>
                  <a:pt x="878120" y="250798"/>
                  <a:pt x="876847" y="249525"/>
                </a:cubicBezTo>
                <a:cubicBezTo>
                  <a:pt x="875432" y="250515"/>
                  <a:pt x="873593" y="251364"/>
                  <a:pt x="872320" y="252637"/>
                </a:cubicBezTo>
                <a:cubicBezTo>
                  <a:pt x="847000" y="281211"/>
                  <a:pt x="820407" y="308794"/>
                  <a:pt x="797774" y="339914"/>
                </a:cubicBezTo>
                <a:cubicBezTo>
                  <a:pt x="783912" y="358869"/>
                  <a:pt x="768210" y="376551"/>
                  <a:pt x="751801" y="393384"/>
                </a:cubicBezTo>
                <a:cubicBezTo>
                  <a:pt x="742890" y="402720"/>
                  <a:pt x="731432" y="409934"/>
                  <a:pt x="720257" y="416724"/>
                </a:cubicBezTo>
                <a:cubicBezTo>
                  <a:pt x="708234" y="424079"/>
                  <a:pt x="695503" y="421816"/>
                  <a:pt x="685884" y="411490"/>
                </a:cubicBezTo>
                <a:cubicBezTo>
                  <a:pt x="674850" y="399466"/>
                  <a:pt x="663958" y="387443"/>
                  <a:pt x="654057" y="374429"/>
                </a:cubicBezTo>
                <a:cubicBezTo>
                  <a:pt x="630717" y="343875"/>
                  <a:pt x="607518" y="313321"/>
                  <a:pt x="585593" y="281777"/>
                </a:cubicBezTo>
                <a:cubicBezTo>
                  <a:pt x="575833" y="267631"/>
                  <a:pt x="569043" y="251364"/>
                  <a:pt x="561121" y="235945"/>
                </a:cubicBezTo>
                <a:cubicBezTo>
                  <a:pt x="557726" y="229439"/>
                  <a:pt x="554614" y="222932"/>
                  <a:pt x="550654" y="215152"/>
                </a:cubicBezTo>
                <a:cubicBezTo>
                  <a:pt x="547542" y="218405"/>
                  <a:pt x="544996" y="220386"/>
                  <a:pt x="543581" y="222932"/>
                </a:cubicBezTo>
                <a:cubicBezTo>
                  <a:pt x="522363" y="260417"/>
                  <a:pt x="493506" y="293093"/>
                  <a:pt x="476107" y="332842"/>
                </a:cubicBezTo>
                <a:cubicBezTo>
                  <a:pt x="466771" y="354201"/>
                  <a:pt x="455314" y="374005"/>
                  <a:pt x="439471" y="391121"/>
                </a:cubicBezTo>
                <a:cubicBezTo>
                  <a:pt x="431974" y="399183"/>
                  <a:pt x="423769" y="406681"/>
                  <a:pt x="415989" y="414319"/>
                </a:cubicBezTo>
                <a:cubicBezTo>
                  <a:pt x="410331" y="419836"/>
                  <a:pt x="403541" y="420543"/>
                  <a:pt x="397176" y="416299"/>
                </a:cubicBezTo>
                <a:cubicBezTo>
                  <a:pt x="385011" y="408095"/>
                  <a:pt x="372704" y="399891"/>
                  <a:pt x="361813" y="390272"/>
                </a:cubicBezTo>
                <a:cubicBezTo>
                  <a:pt x="338897" y="370185"/>
                  <a:pt x="315981" y="350099"/>
                  <a:pt x="294480" y="328456"/>
                </a:cubicBezTo>
                <a:cubicBezTo>
                  <a:pt x="269019" y="302853"/>
                  <a:pt x="238889" y="281352"/>
                  <a:pt x="220500" y="249242"/>
                </a:cubicBezTo>
                <a:cubicBezTo>
                  <a:pt x="220075" y="248535"/>
                  <a:pt x="218802" y="248252"/>
                  <a:pt x="216963" y="247403"/>
                </a:cubicBezTo>
                <a:cubicBezTo>
                  <a:pt x="211730" y="259427"/>
                  <a:pt x="205930" y="271026"/>
                  <a:pt x="201545" y="283191"/>
                </a:cubicBezTo>
                <a:cubicBezTo>
                  <a:pt x="185278" y="328598"/>
                  <a:pt x="169718" y="374288"/>
                  <a:pt x="153309" y="419694"/>
                </a:cubicBezTo>
                <a:cubicBezTo>
                  <a:pt x="148924" y="432001"/>
                  <a:pt x="143124" y="443883"/>
                  <a:pt x="137042" y="455341"/>
                </a:cubicBezTo>
                <a:cubicBezTo>
                  <a:pt x="130818" y="467081"/>
                  <a:pt x="122614" y="468920"/>
                  <a:pt x="113278" y="459301"/>
                </a:cubicBezTo>
                <a:cubicBezTo>
                  <a:pt x="96728" y="442468"/>
                  <a:pt x="79470" y="425777"/>
                  <a:pt x="66173" y="406539"/>
                </a:cubicBezTo>
                <a:cubicBezTo>
                  <a:pt x="44248" y="375136"/>
                  <a:pt x="25010" y="341753"/>
                  <a:pt x="5207" y="308936"/>
                </a:cubicBezTo>
                <a:cubicBezTo>
                  <a:pt x="-3139" y="295215"/>
                  <a:pt x="-1725" y="291537"/>
                  <a:pt x="11431" y="281635"/>
                </a:cubicBezTo>
                <a:cubicBezTo>
                  <a:pt x="33780" y="264944"/>
                  <a:pt x="58535" y="253061"/>
                  <a:pt x="84562" y="242735"/>
                </a:cubicBezTo>
                <a:cubicBezTo>
                  <a:pt x="132798" y="223639"/>
                  <a:pt x="182873" y="213879"/>
                  <a:pt x="233514" y="205957"/>
                </a:cubicBezTo>
                <a:cubicBezTo>
                  <a:pt x="261946" y="201431"/>
                  <a:pt x="290378" y="196904"/>
                  <a:pt x="319093" y="194075"/>
                </a:cubicBezTo>
                <a:cubicBezTo>
                  <a:pt x="352759" y="190680"/>
                  <a:pt x="386708" y="188700"/>
                  <a:pt x="420516" y="187002"/>
                </a:cubicBezTo>
                <a:cubicBezTo>
                  <a:pt x="459133" y="185022"/>
                  <a:pt x="497750" y="183607"/>
                  <a:pt x="536225" y="183042"/>
                </a:cubicBezTo>
                <a:cubicBezTo>
                  <a:pt x="555605" y="182759"/>
                  <a:pt x="574984" y="185022"/>
                  <a:pt x="594363" y="185871"/>
                </a:cubicBezTo>
                <a:cubicBezTo>
                  <a:pt x="601011" y="186154"/>
                  <a:pt x="607660" y="186154"/>
                  <a:pt x="614308" y="186154"/>
                </a:cubicBezTo>
                <a:cubicBezTo>
                  <a:pt x="617986" y="186154"/>
                  <a:pt x="621664" y="185871"/>
                  <a:pt x="625342" y="186154"/>
                </a:cubicBezTo>
                <a:cubicBezTo>
                  <a:pt x="658725" y="188134"/>
                  <a:pt x="692108" y="189831"/>
                  <a:pt x="725491" y="192378"/>
                </a:cubicBezTo>
                <a:cubicBezTo>
                  <a:pt x="758874" y="194924"/>
                  <a:pt x="792116" y="198884"/>
                  <a:pt x="825499" y="201148"/>
                </a:cubicBezTo>
                <a:cubicBezTo>
                  <a:pt x="844737" y="202562"/>
                  <a:pt x="864257" y="201855"/>
                  <a:pt x="883637" y="202421"/>
                </a:cubicBezTo>
                <a:cubicBezTo>
                  <a:pt x="919707" y="203270"/>
                  <a:pt x="955920" y="204401"/>
                  <a:pt x="991991" y="205391"/>
                </a:cubicBezTo>
                <a:cubicBezTo>
                  <a:pt x="1021696" y="206240"/>
                  <a:pt x="1051401" y="207230"/>
                  <a:pt x="1081107" y="207513"/>
                </a:cubicBezTo>
                <a:cubicBezTo>
                  <a:pt x="1101052" y="207655"/>
                  <a:pt x="1120997" y="207089"/>
                  <a:pt x="1140800" y="205533"/>
                </a:cubicBezTo>
                <a:cubicBezTo>
                  <a:pt x="1176730" y="202845"/>
                  <a:pt x="1212518" y="199026"/>
                  <a:pt x="1248305" y="195914"/>
                </a:cubicBezTo>
                <a:cubicBezTo>
                  <a:pt x="1283810" y="192802"/>
                  <a:pt x="1319315" y="190256"/>
                  <a:pt x="1354679" y="186578"/>
                </a:cubicBezTo>
                <a:cubicBezTo>
                  <a:pt x="1378019" y="184032"/>
                  <a:pt x="1401359" y="179788"/>
                  <a:pt x="1424557" y="176252"/>
                </a:cubicBezTo>
                <a:cubicBezTo>
                  <a:pt x="1442239" y="173564"/>
                  <a:pt x="1459779" y="171159"/>
                  <a:pt x="1477320" y="167906"/>
                </a:cubicBezTo>
                <a:cubicBezTo>
                  <a:pt x="1506601" y="162531"/>
                  <a:pt x="1535882" y="157438"/>
                  <a:pt x="1564738" y="150649"/>
                </a:cubicBezTo>
                <a:cubicBezTo>
                  <a:pt x="1596424" y="143293"/>
                  <a:pt x="1627827" y="134664"/>
                  <a:pt x="1659230" y="125753"/>
                </a:cubicBezTo>
                <a:cubicBezTo>
                  <a:pt x="1691481" y="116417"/>
                  <a:pt x="1723450" y="106656"/>
                  <a:pt x="1755277" y="95906"/>
                </a:cubicBezTo>
                <a:cubicBezTo>
                  <a:pt x="1786538" y="85438"/>
                  <a:pt x="1817800" y="74405"/>
                  <a:pt x="1848354" y="61957"/>
                </a:cubicBezTo>
                <a:cubicBezTo>
                  <a:pt x="1871694" y="52479"/>
                  <a:pt x="1894326" y="41446"/>
                  <a:pt x="1912432" y="22774"/>
                </a:cubicBezTo>
                <a:cubicBezTo>
                  <a:pt x="1920920" y="14004"/>
                  <a:pt x="1931387" y="7073"/>
                  <a:pt x="1940157" y="0"/>
                </a:cubicBezTo>
                <a:cubicBezTo>
                  <a:pt x="1949918" y="4527"/>
                  <a:pt x="1950908" y="10892"/>
                  <a:pt x="1950625" y="18106"/>
                </a:cubicBezTo>
                <a:cubicBezTo>
                  <a:pt x="1949776" y="40173"/>
                  <a:pt x="1950201" y="62381"/>
                  <a:pt x="1947796" y="84307"/>
                </a:cubicBezTo>
                <a:cubicBezTo>
                  <a:pt x="1941430" y="144849"/>
                  <a:pt x="1933933" y="205391"/>
                  <a:pt x="1926719" y="265934"/>
                </a:cubicBezTo>
                <a:cubicBezTo>
                  <a:pt x="1925871" y="272724"/>
                  <a:pt x="1924880" y="279513"/>
                  <a:pt x="1923466" y="286162"/>
                </a:cubicBezTo>
                <a:cubicBezTo>
                  <a:pt x="1921344" y="296346"/>
                  <a:pt x="1914554" y="299034"/>
                  <a:pt x="1906350" y="292527"/>
                </a:cubicBezTo>
                <a:cubicBezTo>
                  <a:pt x="1896024" y="284464"/>
                  <a:pt x="1886122" y="275977"/>
                  <a:pt x="1876220" y="267207"/>
                </a:cubicBezTo>
                <a:cubicBezTo>
                  <a:pt x="1853446" y="246979"/>
                  <a:pt x="1830813" y="226609"/>
                  <a:pt x="1808322" y="206099"/>
                </a:cubicBezTo>
                <a:cubicBezTo>
                  <a:pt x="1791348" y="190680"/>
                  <a:pt x="1774515" y="174979"/>
                  <a:pt x="1756833" y="158853"/>
                </a:cubicBezTo>
                <a:cubicBezTo>
                  <a:pt x="1746790" y="166209"/>
                  <a:pt x="1745092" y="178939"/>
                  <a:pt x="1740283" y="189407"/>
                </a:cubicBezTo>
                <a:cubicBezTo>
                  <a:pt x="1724581" y="223780"/>
                  <a:pt x="1710294" y="258861"/>
                  <a:pt x="1695442" y="293659"/>
                </a:cubicBezTo>
                <a:cubicBezTo>
                  <a:pt x="1688793" y="309077"/>
                  <a:pt x="1682428" y="324637"/>
                  <a:pt x="1675214" y="339914"/>
                </a:cubicBezTo>
                <a:cubicBezTo>
                  <a:pt x="1671112" y="348401"/>
                  <a:pt x="1665878" y="356323"/>
                  <a:pt x="1660503" y="364103"/>
                </a:cubicBezTo>
                <a:cubicBezTo>
                  <a:pt x="1653713" y="374005"/>
                  <a:pt x="1648620" y="374995"/>
                  <a:pt x="1638011" y="368912"/>
                </a:cubicBezTo>
                <a:cubicBezTo>
                  <a:pt x="1611277" y="353635"/>
                  <a:pt x="1588644" y="333266"/>
                  <a:pt x="1566294" y="312472"/>
                </a:cubicBezTo>
                <a:cubicBezTo>
                  <a:pt x="1546349" y="293942"/>
                  <a:pt x="1525414" y="276401"/>
                  <a:pt x="1506035" y="257305"/>
                </a:cubicBezTo>
                <a:cubicBezTo>
                  <a:pt x="1495709" y="247120"/>
                  <a:pt x="1487363" y="234814"/>
                  <a:pt x="1478310" y="223215"/>
                </a:cubicBezTo>
                <a:cubicBezTo>
                  <a:pt x="1476329" y="220386"/>
                  <a:pt x="1474915" y="216991"/>
                  <a:pt x="1471944" y="211898"/>
                </a:cubicBezTo>
                <a:close/>
                <a:moveTo>
                  <a:pt x="574984" y="214162"/>
                </a:moveTo>
                <a:cubicBezTo>
                  <a:pt x="582905" y="229721"/>
                  <a:pt x="588139" y="242877"/>
                  <a:pt x="595778" y="254476"/>
                </a:cubicBezTo>
                <a:cubicBezTo>
                  <a:pt x="609640" y="275553"/>
                  <a:pt x="624634" y="295781"/>
                  <a:pt x="639487" y="316150"/>
                </a:cubicBezTo>
                <a:cubicBezTo>
                  <a:pt x="653774" y="335671"/>
                  <a:pt x="667919" y="355191"/>
                  <a:pt x="683196" y="373863"/>
                </a:cubicBezTo>
                <a:cubicBezTo>
                  <a:pt x="698756" y="393101"/>
                  <a:pt x="700595" y="392818"/>
                  <a:pt x="723369" y="377541"/>
                </a:cubicBezTo>
                <a:cubicBezTo>
                  <a:pt x="723794" y="377258"/>
                  <a:pt x="724218" y="376975"/>
                  <a:pt x="724642" y="376551"/>
                </a:cubicBezTo>
                <a:cubicBezTo>
                  <a:pt x="743314" y="359152"/>
                  <a:pt x="760289" y="340056"/>
                  <a:pt x="776697" y="320394"/>
                </a:cubicBezTo>
                <a:cubicBezTo>
                  <a:pt x="790418" y="303985"/>
                  <a:pt x="805554" y="288708"/>
                  <a:pt x="819841" y="272724"/>
                </a:cubicBezTo>
                <a:cubicBezTo>
                  <a:pt x="831582" y="259710"/>
                  <a:pt x="843039" y="246413"/>
                  <a:pt x="855912" y="231985"/>
                </a:cubicBezTo>
                <a:cubicBezTo>
                  <a:pt x="761703" y="225902"/>
                  <a:pt x="670182" y="220103"/>
                  <a:pt x="574984" y="214162"/>
                </a:cubicBezTo>
                <a:close/>
                <a:moveTo>
                  <a:pt x="396044" y="386877"/>
                </a:moveTo>
                <a:cubicBezTo>
                  <a:pt x="412877" y="371883"/>
                  <a:pt x="429145" y="360284"/>
                  <a:pt x="439046" y="342178"/>
                </a:cubicBezTo>
                <a:cubicBezTo>
                  <a:pt x="446544" y="328315"/>
                  <a:pt x="453758" y="314311"/>
                  <a:pt x="462245" y="301156"/>
                </a:cubicBezTo>
                <a:cubicBezTo>
                  <a:pt x="472995" y="284464"/>
                  <a:pt x="484736" y="268338"/>
                  <a:pt x="496052" y="251930"/>
                </a:cubicBezTo>
                <a:cubicBezTo>
                  <a:pt x="504257" y="240048"/>
                  <a:pt x="512461" y="228165"/>
                  <a:pt x="522221" y="214162"/>
                </a:cubicBezTo>
                <a:cubicBezTo>
                  <a:pt x="426316" y="210908"/>
                  <a:pt x="334370" y="222083"/>
                  <a:pt x="238465" y="233682"/>
                </a:cubicBezTo>
                <a:cubicBezTo>
                  <a:pt x="285569" y="293517"/>
                  <a:pt x="341867" y="337934"/>
                  <a:pt x="396044" y="386877"/>
                </a:cubicBezTo>
                <a:close/>
                <a:moveTo>
                  <a:pt x="1741980" y="122499"/>
                </a:moveTo>
                <a:cubicBezTo>
                  <a:pt x="1659937" y="154044"/>
                  <a:pt x="1576479" y="177242"/>
                  <a:pt x="1489343" y="193792"/>
                </a:cubicBezTo>
                <a:cubicBezTo>
                  <a:pt x="1496274" y="205957"/>
                  <a:pt x="1503489" y="217415"/>
                  <a:pt x="1513249" y="226751"/>
                </a:cubicBezTo>
                <a:cubicBezTo>
                  <a:pt x="1529516" y="242311"/>
                  <a:pt x="1546208" y="257588"/>
                  <a:pt x="1562899" y="272724"/>
                </a:cubicBezTo>
                <a:cubicBezTo>
                  <a:pt x="1586239" y="293800"/>
                  <a:pt x="1609579" y="315018"/>
                  <a:pt x="1633202" y="335812"/>
                </a:cubicBezTo>
                <a:cubicBezTo>
                  <a:pt x="1643387" y="344724"/>
                  <a:pt x="1645367" y="343875"/>
                  <a:pt x="1651025" y="331710"/>
                </a:cubicBezTo>
                <a:cubicBezTo>
                  <a:pt x="1666868" y="297478"/>
                  <a:pt x="1682994" y="263246"/>
                  <a:pt x="1698695" y="229014"/>
                </a:cubicBezTo>
                <a:cubicBezTo>
                  <a:pt x="1701383" y="223356"/>
                  <a:pt x="1702939" y="217132"/>
                  <a:pt x="1705485" y="211474"/>
                </a:cubicBezTo>
                <a:cubicBezTo>
                  <a:pt x="1715245" y="190114"/>
                  <a:pt x="1725854" y="169038"/>
                  <a:pt x="1735049" y="147395"/>
                </a:cubicBezTo>
                <a:cubicBezTo>
                  <a:pt x="1738302" y="140181"/>
                  <a:pt x="1746365" y="134098"/>
                  <a:pt x="1741980" y="122499"/>
                </a:cubicBezTo>
                <a:close/>
                <a:moveTo>
                  <a:pt x="897641" y="234389"/>
                </a:moveTo>
                <a:cubicBezTo>
                  <a:pt x="908108" y="287152"/>
                  <a:pt x="956768" y="384331"/>
                  <a:pt x="987464" y="413329"/>
                </a:cubicBezTo>
                <a:cubicBezTo>
                  <a:pt x="993405" y="408095"/>
                  <a:pt x="1000053" y="403144"/>
                  <a:pt x="1005570" y="397345"/>
                </a:cubicBezTo>
                <a:cubicBezTo>
                  <a:pt x="1024949" y="376692"/>
                  <a:pt x="1043904" y="355757"/>
                  <a:pt x="1063142" y="334822"/>
                </a:cubicBezTo>
                <a:cubicBezTo>
                  <a:pt x="1089028" y="306673"/>
                  <a:pt x="1115056" y="278523"/>
                  <a:pt x="1140800" y="250232"/>
                </a:cubicBezTo>
                <a:cubicBezTo>
                  <a:pt x="1144761" y="245847"/>
                  <a:pt x="1147873" y="240472"/>
                  <a:pt x="1152541" y="233824"/>
                </a:cubicBezTo>
                <a:cubicBezTo>
                  <a:pt x="1066113" y="238916"/>
                  <a:pt x="982513" y="236087"/>
                  <a:pt x="897641" y="234389"/>
                </a:cubicBezTo>
                <a:close/>
                <a:moveTo>
                  <a:pt x="1447756" y="203270"/>
                </a:moveTo>
                <a:cubicBezTo>
                  <a:pt x="1365288" y="213171"/>
                  <a:pt x="1286498" y="222649"/>
                  <a:pt x="1207001" y="232268"/>
                </a:cubicBezTo>
                <a:cubicBezTo>
                  <a:pt x="1207425" y="233399"/>
                  <a:pt x="1207850" y="235521"/>
                  <a:pt x="1208840" y="237077"/>
                </a:cubicBezTo>
                <a:cubicBezTo>
                  <a:pt x="1224117" y="259568"/>
                  <a:pt x="1242364" y="279655"/>
                  <a:pt x="1261036" y="299458"/>
                </a:cubicBezTo>
                <a:cubicBezTo>
                  <a:pt x="1274333" y="313462"/>
                  <a:pt x="1287347" y="327891"/>
                  <a:pt x="1300926" y="341895"/>
                </a:cubicBezTo>
                <a:cubicBezTo>
                  <a:pt x="1312101" y="353352"/>
                  <a:pt x="1323842" y="364386"/>
                  <a:pt x="1336997" y="377258"/>
                </a:cubicBezTo>
                <a:cubicBezTo>
                  <a:pt x="1373068" y="323506"/>
                  <a:pt x="1400227" y="266641"/>
                  <a:pt x="1439410" y="217556"/>
                </a:cubicBezTo>
                <a:cubicBezTo>
                  <a:pt x="1442239" y="214020"/>
                  <a:pt x="1444078" y="209776"/>
                  <a:pt x="1447756" y="203270"/>
                </a:cubicBezTo>
                <a:close/>
                <a:moveTo>
                  <a:pt x="1907764" y="261973"/>
                </a:moveTo>
                <a:cubicBezTo>
                  <a:pt x="1920354" y="182051"/>
                  <a:pt x="1932802" y="106232"/>
                  <a:pt x="1934782" y="27159"/>
                </a:cubicBezTo>
                <a:cubicBezTo>
                  <a:pt x="1921910" y="36071"/>
                  <a:pt x="1911442" y="43851"/>
                  <a:pt x="1900550" y="50782"/>
                </a:cubicBezTo>
                <a:cubicBezTo>
                  <a:pt x="1865470" y="73132"/>
                  <a:pt x="1828409" y="91238"/>
                  <a:pt x="1789084" y="104817"/>
                </a:cubicBezTo>
                <a:cubicBezTo>
                  <a:pt x="1779607" y="108071"/>
                  <a:pt x="1770554" y="113022"/>
                  <a:pt x="1761218" y="117124"/>
                </a:cubicBezTo>
                <a:cubicBezTo>
                  <a:pt x="1781729" y="146405"/>
                  <a:pt x="1808322" y="167199"/>
                  <a:pt x="1832369" y="190397"/>
                </a:cubicBezTo>
                <a:cubicBezTo>
                  <a:pt x="1856417" y="213454"/>
                  <a:pt x="1880747" y="236370"/>
                  <a:pt x="1907764" y="261973"/>
                </a:cubicBezTo>
                <a:close/>
                <a:moveTo>
                  <a:pt x="23171" y="303843"/>
                </a:moveTo>
                <a:cubicBezTo>
                  <a:pt x="28971" y="312189"/>
                  <a:pt x="33356" y="318696"/>
                  <a:pt x="37741" y="325062"/>
                </a:cubicBezTo>
                <a:cubicBezTo>
                  <a:pt x="58111" y="354343"/>
                  <a:pt x="78197" y="383765"/>
                  <a:pt x="98849" y="412763"/>
                </a:cubicBezTo>
                <a:cubicBezTo>
                  <a:pt x="103093" y="418846"/>
                  <a:pt x="109317" y="423372"/>
                  <a:pt x="115682" y="429738"/>
                </a:cubicBezTo>
                <a:cubicBezTo>
                  <a:pt x="141568" y="366508"/>
                  <a:pt x="166464" y="305682"/>
                  <a:pt x="192068" y="243018"/>
                </a:cubicBezTo>
                <a:cubicBezTo>
                  <a:pt x="131808" y="253910"/>
                  <a:pt x="75226" y="270885"/>
                  <a:pt x="23171" y="303843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40" title="sisters in kitchen 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801" y="1144475"/>
            <a:ext cx="2825900" cy="349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 title="two yellow shirt pic 2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1075" y="342250"/>
            <a:ext cx="3158174" cy="393189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0"/>
          <p:cNvSpPr/>
          <p:nvPr/>
        </p:nvSpPr>
        <p:spPr>
          <a:xfrm rot="-2185851">
            <a:off x="7510746" y="3994326"/>
            <a:ext cx="1215155" cy="678246"/>
          </a:xfrm>
          <a:custGeom>
            <a:rect b="b" l="l" r="r" t="t"/>
            <a:pathLst>
              <a:path extrusionOk="0" h="1078954" w="1862252">
                <a:moveTo>
                  <a:pt x="1283312" y="108763"/>
                </a:moveTo>
                <a:cubicBezTo>
                  <a:pt x="1248120" y="107589"/>
                  <a:pt x="1228931" y="125101"/>
                  <a:pt x="1208869" y="138051"/>
                </a:cubicBezTo>
                <a:cubicBezTo>
                  <a:pt x="1153380" y="173880"/>
                  <a:pt x="1107117" y="220647"/>
                  <a:pt x="1062330" y="268386"/>
                </a:cubicBezTo>
                <a:cubicBezTo>
                  <a:pt x="1042738" y="289286"/>
                  <a:pt x="1026702" y="313508"/>
                  <a:pt x="1008653" y="335952"/>
                </a:cubicBezTo>
                <a:cubicBezTo>
                  <a:pt x="949944" y="409356"/>
                  <a:pt x="895663" y="485544"/>
                  <a:pt x="848796" y="567435"/>
                </a:cubicBezTo>
                <a:cubicBezTo>
                  <a:pt x="803640" y="646273"/>
                  <a:pt x="755297" y="723468"/>
                  <a:pt x="704874" y="798918"/>
                </a:cubicBezTo>
                <a:cubicBezTo>
                  <a:pt x="671742" y="848248"/>
                  <a:pt x="635138" y="895155"/>
                  <a:pt x="595339" y="939283"/>
                </a:cubicBezTo>
                <a:cubicBezTo>
                  <a:pt x="581920" y="954347"/>
                  <a:pt x="555651" y="960318"/>
                  <a:pt x="534080" y="965015"/>
                </a:cubicBezTo>
                <a:cubicBezTo>
                  <a:pt x="519453" y="968202"/>
                  <a:pt x="508952" y="953944"/>
                  <a:pt x="501471" y="940927"/>
                </a:cubicBezTo>
                <a:cubicBezTo>
                  <a:pt x="483153" y="908989"/>
                  <a:pt x="489427" y="875642"/>
                  <a:pt x="500230" y="844443"/>
                </a:cubicBezTo>
                <a:cubicBezTo>
                  <a:pt x="518882" y="790363"/>
                  <a:pt x="541058" y="737457"/>
                  <a:pt x="562361" y="684317"/>
                </a:cubicBezTo>
                <a:cubicBezTo>
                  <a:pt x="579571" y="641409"/>
                  <a:pt x="596983" y="598534"/>
                  <a:pt x="615602" y="556196"/>
                </a:cubicBezTo>
                <a:cubicBezTo>
                  <a:pt x="633382" y="515737"/>
                  <a:pt x="653847" y="476452"/>
                  <a:pt x="671258" y="435825"/>
                </a:cubicBezTo>
                <a:cubicBezTo>
                  <a:pt x="701452" y="365374"/>
                  <a:pt x="730941" y="294654"/>
                  <a:pt x="759021" y="223398"/>
                </a:cubicBezTo>
                <a:cubicBezTo>
                  <a:pt x="774352" y="184582"/>
                  <a:pt x="786329" y="144425"/>
                  <a:pt x="799279" y="104738"/>
                </a:cubicBezTo>
                <a:cubicBezTo>
                  <a:pt x="802633" y="94673"/>
                  <a:pt x="804210" y="84374"/>
                  <a:pt x="808605" y="65721"/>
                </a:cubicBezTo>
                <a:cubicBezTo>
                  <a:pt x="764925" y="93264"/>
                  <a:pt x="728022" y="116916"/>
                  <a:pt x="696889" y="147344"/>
                </a:cubicBezTo>
                <a:cubicBezTo>
                  <a:pt x="656464" y="186964"/>
                  <a:pt x="618386" y="229134"/>
                  <a:pt x="581282" y="271942"/>
                </a:cubicBezTo>
                <a:cubicBezTo>
                  <a:pt x="546291" y="312200"/>
                  <a:pt x="513850" y="354773"/>
                  <a:pt x="480369" y="396372"/>
                </a:cubicBezTo>
                <a:cubicBezTo>
                  <a:pt x="478121" y="399157"/>
                  <a:pt x="476813" y="402713"/>
                  <a:pt x="474431" y="405330"/>
                </a:cubicBezTo>
                <a:cubicBezTo>
                  <a:pt x="420519" y="463469"/>
                  <a:pt x="383482" y="533283"/>
                  <a:pt x="340238" y="598869"/>
                </a:cubicBezTo>
                <a:cubicBezTo>
                  <a:pt x="321149" y="627822"/>
                  <a:pt x="300316" y="655667"/>
                  <a:pt x="281831" y="685021"/>
                </a:cubicBezTo>
                <a:cubicBezTo>
                  <a:pt x="249490" y="736384"/>
                  <a:pt x="218458" y="788585"/>
                  <a:pt x="186621" y="840283"/>
                </a:cubicBezTo>
                <a:cubicBezTo>
                  <a:pt x="161594" y="880909"/>
                  <a:pt x="135560" y="920798"/>
                  <a:pt x="111104" y="961828"/>
                </a:cubicBezTo>
                <a:cubicBezTo>
                  <a:pt x="94028" y="990444"/>
                  <a:pt x="78461" y="1020034"/>
                  <a:pt x="62928" y="1049556"/>
                </a:cubicBezTo>
                <a:cubicBezTo>
                  <a:pt x="46154" y="1081595"/>
                  <a:pt x="46389" y="1081763"/>
                  <a:pt x="8412" y="1076194"/>
                </a:cubicBezTo>
                <a:cubicBezTo>
                  <a:pt x="-2558" y="1056534"/>
                  <a:pt x="-2289" y="1038855"/>
                  <a:pt x="6265" y="1015807"/>
                </a:cubicBezTo>
                <a:cubicBezTo>
                  <a:pt x="30353" y="951193"/>
                  <a:pt x="67491" y="893926"/>
                  <a:pt x="101308" y="834848"/>
                </a:cubicBezTo>
                <a:cubicBezTo>
                  <a:pt x="124959" y="793516"/>
                  <a:pt x="156092" y="756378"/>
                  <a:pt x="178468" y="714376"/>
                </a:cubicBezTo>
                <a:cubicBezTo>
                  <a:pt x="217519" y="640369"/>
                  <a:pt x="263111" y="570320"/>
                  <a:pt x="310246" y="501647"/>
                </a:cubicBezTo>
                <a:cubicBezTo>
                  <a:pt x="337085" y="462563"/>
                  <a:pt x="358421" y="419219"/>
                  <a:pt x="395760" y="387348"/>
                </a:cubicBezTo>
                <a:cubicBezTo>
                  <a:pt x="408811" y="376210"/>
                  <a:pt x="416258" y="358396"/>
                  <a:pt x="425954" y="343333"/>
                </a:cubicBezTo>
                <a:cubicBezTo>
                  <a:pt x="461850" y="286703"/>
                  <a:pt x="510126" y="240306"/>
                  <a:pt x="552665" y="189011"/>
                </a:cubicBezTo>
                <a:cubicBezTo>
                  <a:pt x="582966" y="152955"/>
                  <a:pt x="617387" y="120573"/>
                  <a:pt x="655222" y="92526"/>
                </a:cubicBezTo>
                <a:cubicBezTo>
                  <a:pt x="662704" y="86890"/>
                  <a:pt x="668373" y="78570"/>
                  <a:pt x="674177" y="70988"/>
                </a:cubicBezTo>
                <a:cubicBezTo>
                  <a:pt x="708933" y="25631"/>
                  <a:pt x="757578" y="1006"/>
                  <a:pt x="812664" y="0"/>
                </a:cubicBezTo>
                <a:cubicBezTo>
                  <a:pt x="824306" y="9628"/>
                  <a:pt x="833229" y="20632"/>
                  <a:pt x="844736" y="25799"/>
                </a:cubicBezTo>
                <a:cubicBezTo>
                  <a:pt x="872951" y="38513"/>
                  <a:pt x="879224" y="62702"/>
                  <a:pt x="875433" y="87863"/>
                </a:cubicBezTo>
                <a:cubicBezTo>
                  <a:pt x="869730" y="125470"/>
                  <a:pt x="862685" y="163850"/>
                  <a:pt x="849131" y="199176"/>
                </a:cubicBezTo>
                <a:cubicBezTo>
                  <a:pt x="811188" y="298042"/>
                  <a:pt x="769655" y="395534"/>
                  <a:pt x="729532" y="493562"/>
                </a:cubicBezTo>
                <a:lnTo>
                  <a:pt x="628619" y="740108"/>
                </a:lnTo>
                <a:cubicBezTo>
                  <a:pt x="642709" y="745945"/>
                  <a:pt x="649284" y="732391"/>
                  <a:pt x="653310" y="726185"/>
                </a:cubicBezTo>
                <a:cubicBezTo>
                  <a:pt x="674513" y="693207"/>
                  <a:pt x="693266" y="658652"/>
                  <a:pt x="713395" y="625004"/>
                </a:cubicBezTo>
                <a:cubicBezTo>
                  <a:pt x="723158" y="608699"/>
                  <a:pt x="734161" y="593166"/>
                  <a:pt x="744595" y="577264"/>
                </a:cubicBezTo>
                <a:cubicBezTo>
                  <a:pt x="778546" y="525488"/>
                  <a:pt x="812508" y="473712"/>
                  <a:pt x="846481" y="421936"/>
                </a:cubicBezTo>
                <a:cubicBezTo>
                  <a:pt x="859498" y="402109"/>
                  <a:pt x="871172" y="381141"/>
                  <a:pt x="886101" y="362858"/>
                </a:cubicBezTo>
                <a:cubicBezTo>
                  <a:pt x="922770" y="318004"/>
                  <a:pt x="952795" y="268621"/>
                  <a:pt x="995200" y="227390"/>
                </a:cubicBezTo>
                <a:cubicBezTo>
                  <a:pt x="1030862" y="192701"/>
                  <a:pt x="1062934" y="153919"/>
                  <a:pt x="1102789" y="123625"/>
                </a:cubicBezTo>
                <a:cubicBezTo>
                  <a:pt x="1136740" y="97827"/>
                  <a:pt x="1167034" y="66291"/>
                  <a:pt x="1209305" y="52570"/>
                </a:cubicBezTo>
                <a:cubicBezTo>
                  <a:pt x="1240404" y="42506"/>
                  <a:pt x="1268753" y="40996"/>
                  <a:pt x="1291196" y="70082"/>
                </a:cubicBezTo>
                <a:cubicBezTo>
                  <a:pt x="1293937" y="74030"/>
                  <a:pt x="1297676" y="77179"/>
                  <a:pt x="1302032" y="79207"/>
                </a:cubicBezTo>
                <a:cubicBezTo>
                  <a:pt x="1340982" y="93600"/>
                  <a:pt x="1343867" y="125336"/>
                  <a:pt x="1344907" y="160629"/>
                </a:cubicBezTo>
                <a:cubicBezTo>
                  <a:pt x="1346685" y="222056"/>
                  <a:pt x="1326154" y="278048"/>
                  <a:pt x="1307065" y="334476"/>
                </a:cubicBezTo>
                <a:cubicBezTo>
                  <a:pt x="1287573" y="392078"/>
                  <a:pt x="1265264" y="448775"/>
                  <a:pt x="1242585" y="505203"/>
                </a:cubicBezTo>
                <a:cubicBezTo>
                  <a:pt x="1226616" y="544924"/>
                  <a:pt x="1207930" y="583571"/>
                  <a:pt x="1190485" y="622622"/>
                </a:cubicBezTo>
                <a:cubicBezTo>
                  <a:pt x="1186045" y="631460"/>
                  <a:pt x="1183140" y="640990"/>
                  <a:pt x="1181896" y="650802"/>
                </a:cubicBezTo>
                <a:cubicBezTo>
                  <a:pt x="1200817" y="637987"/>
                  <a:pt x="1213062" y="619066"/>
                  <a:pt x="1225509" y="600983"/>
                </a:cubicBezTo>
                <a:cubicBezTo>
                  <a:pt x="1265767" y="543079"/>
                  <a:pt x="1304716" y="484202"/>
                  <a:pt x="1345410" y="426532"/>
                </a:cubicBezTo>
                <a:cubicBezTo>
                  <a:pt x="1367217" y="395668"/>
                  <a:pt x="1390533" y="365743"/>
                  <a:pt x="1415224" y="337126"/>
                </a:cubicBezTo>
                <a:cubicBezTo>
                  <a:pt x="1440654" y="307637"/>
                  <a:pt x="1467996" y="279658"/>
                  <a:pt x="1495740" y="252149"/>
                </a:cubicBezTo>
                <a:cubicBezTo>
                  <a:pt x="1523484" y="224639"/>
                  <a:pt x="1550692" y="195955"/>
                  <a:pt x="1581523" y="172170"/>
                </a:cubicBezTo>
                <a:cubicBezTo>
                  <a:pt x="1606013" y="153282"/>
                  <a:pt x="1626612" y="127148"/>
                  <a:pt x="1659724" y="120673"/>
                </a:cubicBezTo>
                <a:cubicBezTo>
                  <a:pt x="1664051" y="119801"/>
                  <a:pt x="1667641" y="115406"/>
                  <a:pt x="1671767" y="112990"/>
                </a:cubicBezTo>
                <a:cubicBezTo>
                  <a:pt x="1689984" y="102389"/>
                  <a:pt x="1707564" y="90245"/>
                  <a:pt x="1726787" y="81891"/>
                </a:cubicBezTo>
                <a:cubicBezTo>
                  <a:pt x="1744701" y="74108"/>
                  <a:pt x="1764361" y="70384"/>
                  <a:pt x="1782275" y="65117"/>
                </a:cubicBezTo>
                <a:cubicBezTo>
                  <a:pt x="1804015" y="84978"/>
                  <a:pt x="1826257" y="102523"/>
                  <a:pt x="1845078" y="123223"/>
                </a:cubicBezTo>
                <a:cubicBezTo>
                  <a:pt x="1866347" y="146706"/>
                  <a:pt x="1865207" y="176900"/>
                  <a:pt x="1855914" y="204040"/>
                </a:cubicBezTo>
                <a:cubicBezTo>
                  <a:pt x="1841823" y="245741"/>
                  <a:pt x="1824211" y="286166"/>
                  <a:pt x="1806363" y="326290"/>
                </a:cubicBezTo>
                <a:cubicBezTo>
                  <a:pt x="1788213" y="367118"/>
                  <a:pt x="1769225" y="407678"/>
                  <a:pt x="1748257" y="447064"/>
                </a:cubicBezTo>
                <a:cubicBezTo>
                  <a:pt x="1725478" y="489938"/>
                  <a:pt x="1695788" y="529592"/>
                  <a:pt x="1676632" y="573876"/>
                </a:cubicBezTo>
                <a:cubicBezTo>
                  <a:pt x="1646237" y="644126"/>
                  <a:pt x="1598699" y="704110"/>
                  <a:pt x="1565755" y="772582"/>
                </a:cubicBezTo>
                <a:cubicBezTo>
                  <a:pt x="1547706" y="810056"/>
                  <a:pt x="1527074" y="846388"/>
                  <a:pt x="1507046" y="882788"/>
                </a:cubicBezTo>
                <a:cubicBezTo>
                  <a:pt x="1503121" y="889934"/>
                  <a:pt x="1496579" y="895671"/>
                  <a:pt x="1491278" y="902011"/>
                </a:cubicBezTo>
                <a:cubicBezTo>
                  <a:pt x="1506039" y="931265"/>
                  <a:pt x="1501074" y="961694"/>
                  <a:pt x="1477859" y="984339"/>
                </a:cubicBezTo>
                <a:cubicBezTo>
                  <a:pt x="1462056" y="999979"/>
                  <a:pt x="1436567" y="999848"/>
                  <a:pt x="1420926" y="984046"/>
                </a:cubicBezTo>
                <a:cubicBezTo>
                  <a:pt x="1418990" y="982089"/>
                  <a:pt x="1417259" y="979939"/>
                  <a:pt x="1415761" y="977629"/>
                </a:cubicBezTo>
                <a:cubicBezTo>
                  <a:pt x="1400235" y="955902"/>
                  <a:pt x="1395308" y="928343"/>
                  <a:pt x="1402342" y="902582"/>
                </a:cubicBezTo>
                <a:cubicBezTo>
                  <a:pt x="1410628" y="872086"/>
                  <a:pt x="1420055" y="841054"/>
                  <a:pt x="1434850" y="813377"/>
                </a:cubicBezTo>
                <a:cubicBezTo>
                  <a:pt x="1478127" y="732425"/>
                  <a:pt x="1524021" y="652882"/>
                  <a:pt x="1569412" y="573104"/>
                </a:cubicBezTo>
                <a:cubicBezTo>
                  <a:pt x="1611750" y="498694"/>
                  <a:pt x="1651840" y="422775"/>
                  <a:pt x="1698505" y="351183"/>
                </a:cubicBezTo>
                <a:cubicBezTo>
                  <a:pt x="1729403" y="303813"/>
                  <a:pt x="1749331" y="251645"/>
                  <a:pt x="1777008" y="203135"/>
                </a:cubicBezTo>
                <a:cubicBezTo>
                  <a:pt x="1787408" y="184918"/>
                  <a:pt x="1790428" y="165326"/>
                  <a:pt x="1786603" y="139057"/>
                </a:cubicBezTo>
                <a:cubicBezTo>
                  <a:pt x="1759094" y="151571"/>
                  <a:pt x="1730510" y="158918"/>
                  <a:pt x="1708972" y="175424"/>
                </a:cubicBezTo>
                <a:cubicBezTo>
                  <a:pt x="1640132" y="228363"/>
                  <a:pt x="1573438" y="283885"/>
                  <a:pt x="1517077" y="351015"/>
                </a:cubicBezTo>
                <a:cubicBezTo>
                  <a:pt x="1459642" y="419353"/>
                  <a:pt x="1403013" y="487993"/>
                  <a:pt x="1354368" y="563040"/>
                </a:cubicBezTo>
                <a:cubicBezTo>
                  <a:pt x="1315687" y="622722"/>
                  <a:pt x="1274120" y="680459"/>
                  <a:pt x="1234500" y="739571"/>
                </a:cubicBezTo>
                <a:cubicBezTo>
                  <a:pt x="1221886" y="758358"/>
                  <a:pt x="1212257" y="779124"/>
                  <a:pt x="1199744" y="797978"/>
                </a:cubicBezTo>
                <a:cubicBezTo>
                  <a:pt x="1171966" y="839712"/>
                  <a:pt x="1143640" y="881088"/>
                  <a:pt x="1114766" y="922107"/>
                </a:cubicBezTo>
                <a:cubicBezTo>
                  <a:pt x="1097355" y="946899"/>
                  <a:pt x="1078735" y="970852"/>
                  <a:pt x="1060418" y="994973"/>
                </a:cubicBezTo>
                <a:cubicBezTo>
                  <a:pt x="1045992" y="1013995"/>
                  <a:pt x="1022173" y="1019095"/>
                  <a:pt x="1002849" y="1018457"/>
                </a:cubicBezTo>
                <a:cubicBezTo>
                  <a:pt x="983525" y="1017820"/>
                  <a:pt x="968865" y="999737"/>
                  <a:pt x="962860" y="977159"/>
                </a:cubicBezTo>
                <a:cubicBezTo>
                  <a:pt x="953567" y="942504"/>
                  <a:pt x="959270" y="910063"/>
                  <a:pt x="975239" y="879869"/>
                </a:cubicBezTo>
                <a:cubicBezTo>
                  <a:pt x="996274" y="839813"/>
                  <a:pt x="1011740" y="797509"/>
                  <a:pt x="1034787" y="757787"/>
                </a:cubicBezTo>
                <a:cubicBezTo>
                  <a:pt x="1075917" y="686967"/>
                  <a:pt x="1106748" y="610175"/>
                  <a:pt x="1141403" y="535597"/>
                </a:cubicBezTo>
                <a:cubicBezTo>
                  <a:pt x="1166430" y="481920"/>
                  <a:pt x="1191390" y="427874"/>
                  <a:pt x="1214975" y="373425"/>
                </a:cubicBezTo>
                <a:cubicBezTo>
                  <a:pt x="1226851" y="346084"/>
                  <a:pt x="1234668" y="316997"/>
                  <a:pt x="1246007" y="289387"/>
                </a:cubicBezTo>
                <a:cubicBezTo>
                  <a:pt x="1262781" y="248324"/>
                  <a:pt x="1270464" y="205080"/>
                  <a:pt x="1278079" y="161904"/>
                </a:cubicBezTo>
                <a:cubicBezTo>
                  <a:pt x="1280897" y="145901"/>
                  <a:pt x="1281333" y="129597"/>
                  <a:pt x="1283312" y="1087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0"/>
          <p:cNvSpPr/>
          <p:nvPr/>
        </p:nvSpPr>
        <p:spPr>
          <a:xfrm rot="-408946">
            <a:off x="1619379" y="224331"/>
            <a:ext cx="1232754" cy="357391"/>
          </a:xfrm>
          <a:custGeom>
            <a:rect b="b" l="l" r="r" t="t"/>
            <a:pathLst>
              <a:path extrusionOk="0" h="465478" w="1950664">
                <a:moveTo>
                  <a:pt x="1471944" y="211898"/>
                </a:moveTo>
                <a:cubicBezTo>
                  <a:pt x="1445351" y="250940"/>
                  <a:pt x="1419040" y="286727"/>
                  <a:pt x="1399237" y="327042"/>
                </a:cubicBezTo>
                <a:cubicBezTo>
                  <a:pt x="1387355" y="351372"/>
                  <a:pt x="1376321" y="376409"/>
                  <a:pt x="1358781" y="397910"/>
                </a:cubicBezTo>
                <a:cubicBezTo>
                  <a:pt x="1346050" y="413470"/>
                  <a:pt x="1338695" y="415734"/>
                  <a:pt x="1324691" y="401305"/>
                </a:cubicBezTo>
                <a:cubicBezTo>
                  <a:pt x="1298380" y="374146"/>
                  <a:pt x="1272353" y="346704"/>
                  <a:pt x="1247032" y="318696"/>
                </a:cubicBezTo>
                <a:cubicBezTo>
                  <a:pt x="1224683" y="293942"/>
                  <a:pt x="1203464" y="268056"/>
                  <a:pt x="1180973" y="241745"/>
                </a:cubicBezTo>
                <a:cubicBezTo>
                  <a:pt x="1173052" y="250232"/>
                  <a:pt x="1165413" y="258012"/>
                  <a:pt x="1158341" y="266358"/>
                </a:cubicBezTo>
                <a:cubicBezTo>
                  <a:pt x="1131606" y="298610"/>
                  <a:pt x="1105012" y="331144"/>
                  <a:pt x="1078419" y="363678"/>
                </a:cubicBezTo>
                <a:cubicBezTo>
                  <a:pt x="1065122" y="379946"/>
                  <a:pt x="1052533" y="396779"/>
                  <a:pt x="1038670" y="412480"/>
                </a:cubicBezTo>
                <a:cubicBezTo>
                  <a:pt x="1027496" y="424928"/>
                  <a:pt x="1014765" y="435820"/>
                  <a:pt x="1002741" y="447419"/>
                </a:cubicBezTo>
                <a:cubicBezTo>
                  <a:pt x="993688" y="456048"/>
                  <a:pt x="984635" y="452370"/>
                  <a:pt x="977562" y="445863"/>
                </a:cubicBezTo>
                <a:cubicBezTo>
                  <a:pt x="974875" y="443459"/>
                  <a:pt x="972046" y="440771"/>
                  <a:pt x="970065" y="437800"/>
                </a:cubicBezTo>
                <a:cubicBezTo>
                  <a:pt x="949413" y="406822"/>
                  <a:pt x="928478" y="375985"/>
                  <a:pt x="911645" y="342460"/>
                </a:cubicBezTo>
                <a:cubicBezTo>
                  <a:pt x="897075" y="313462"/>
                  <a:pt x="887597" y="283191"/>
                  <a:pt x="879534" y="252213"/>
                </a:cubicBezTo>
                <a:cubicBezTo>
                  <a:pt x="879393" y="251364"/>
                  <a:pt x="878120" y="250798"/>
                  <a:pt x="876847" y="249525"/>
                </a:cubicBezTo>
                <a:cubicBezTo>
                  <a:pt x="875432" y="250515"/>
                  <a:pt x="873593" y="251364"/>
                  <a:pt x="872320" y="252637"/>
                </a:cubicBezTo>
                <a:cubicBezTo>
                  <a:pt x="847000" y="281211"/>
                  <a:pt x="820407" y="308794"/>
                  <a:pt x="797774" y="339914"/>
                </a:cubicBezTo>
                <a:cubicBezTo>
                  <a:pt x="783912" y="358869"/>
                  <a:pt x="768210" y="376551"/>
                  <a:pt x="751801" y="393384"/>
                </a:cubicBezTo>
                <a:cubicBezTo>
                  <a:pt x="742890" y="402720"/>
                  <a:pt x="731432" y="409934"/>
                  <a:pt x="720257" y="416724"/>
                </a:cubicBezTo>
                <a:cubicBezTo>
                  <a:pt x="708234" y="424079"/>
                  <a:pt x="695503" y="421816"/>
                  <a:pt x="685884" y="411490"/>
                </a:cubicBezTo>
                <a:cubicBezTo>
                  <a:pt x="674850" y="399466"/>
                  <a:pt x="663958" y="387443"/>
                  <a:pt x="654057" y="374429"/>
                </a:cubicBezTo>
                <a:cubicBezTo>
                  <a:pt x="630717" y="343875"/>
                  <a:pt x="607518" y="313321"/>
                  <a:pt x="585593" y="281777"/>
                </a:cubicBezTo>
                <a:cubicBezTo>
                  <a:pt x="575833" y="267631"/>
                  <a:pt x="569043" y="251364"/>
                  <a:pt x="561121" y="235945"/>
                </a:cubicBezTo>
                <a:cubicBezTo>
                  <a:pt x="557726" y="229439"/>
                  <a:pt x="554614" y="222932"/>
                  <a:pt x="550654" y="215152"/>
                </a:cubicBezTo>
                <a:cubicBezTo>
                  <a:pt x="547542" y="218405"/>
                  <a:pt x="544996" y="220386"/>
                  <a:pt x="543581" y="222932"/>
                </a:cubicBezTo>
                <a:cubicBezTo>
                  <a:pt x="522363" y="260417"/>
                  <a:pt x="493506" y="293093"/>
                  <a:pt x="476107" y="332842"/>
                </a:cubicBezTo>
                <a:cubicBezTo>
                  <a:pt x="466771" y="354201"/>
                  <a:pt x="455314" y="374005"/>
                  <a:pt x="439471" y="391121"/>
                </a:cubicBezTo>
                <a:cubicBezTo>
                  <a:pt x="431974" y="399183"/>
                  <a:pt x="423769" y="406681"/>
                  <a:pt x="415989" y="414319"/>
                </a:cubicBezTo>
                <a:cubicBezTo>
                  <a:pt x="410331" y="419836"/>
                  <a:pt x="403541" y="420543"/>
                  <a:pt x="397176" y="416299"/>
                </a:cubicBezTo>
                <a:cubicBezTo>
                  <a:pt x="385011" y="408095"/>
                  <a:pt x="372704" y="399891"/>
                  <a:pt x="361813" y="390272"/>
                </a:cubicBezTo>
                <a:cubicBezTo>
                  <a:pt x="338897" y="370185"/>
                  <a:pt x="315981" y="350099"/>
                  <a:pt x="294480" y="328456"/>
                </a:cubicBezTo>
                <a:cubicBezTo>
                  <a:pt x="269019" y="302853"/>
                  <a:pt x="238889" y="281352"/>
                  <a:pt x="220500" y="249242"/>
                </a:cubicBezTo>
                <a:cubicBezTo>
                  <a:pt x="220075" y="248535"/>
                  <a:pt x="218802" y="248252"/>
                  <a:pt x="216963" y="247403"/>
                </a:cubicBezTo>
                <a:cubicBezTo>
                  <a:pt x="211730" y="259427"/>
                  <a:pt x="205930" y="271026"/>
                  <a:pt x="201545" y="283191"/>
                </a:cubicBezTo>
                <a:cubicBezTo>
                  <a:pt x="185278" y="328598"/>
                  <a:pt x="169718" y="374288"/>
                  <a:pt x="153309" y="419694"/>
                </a:cubicBezTo>
                <a:cubicBezTo>
                  <a:pt x="148924" y="432001"/>
                  <a:pt x="143124" y="443883"/>
                  <a:pt x="137042" y="455341"/>
                </a:cubicBezTo>
                <a:cubicBezTo>
                  <a:pt x="130818" y="467081"/>
                  <a:pt x="122614" y="468920"/>
                  <a:pt x="113278" y="459301"/>
                </a:cubicBezTo>
                <a:cubicBezTo>
                  <a:pt x="96728" y="442468"/>
                  <a:pt x="79470" y="425777"/>
                  <a:pt x="66173" y="406539"/>
                </a:cubicBezTo>
                <a:cubicBezTo>
                  <a:pt x="44248" y="375136"/>
                  <a:pt x="25010" y="341753"/>
                  <a:pt x="5207" y="308936"/>
                </a:cubicBezTo>
                <a:cubicBezTo>
                  <a:pt x="-3139" y="295215"/>
                  <a:pt x="-1725" y="291537"/>
                  <a:pt x="11431" y="281635"/>
                </a:cubicBezTo>
                <a:cubicBezTo>
                  <a:pt x="33780" y="264944"/>
                  <a:pt x="58535" y="253061"/>
                  <a:pt x="84562" y="242735"/>
                </a:cubicBezTo>
                <a:cubicBezTo>
                  <a:pt x="132798" y="223639"/>
                  <a:pt x="182873" y="213879"/>
                  <a:pt x="233514" y="205957"/>
                </a:cubicBezTo>
                <a:cubicBezTo>
                  <a:pt x="261946" y="201431"/>
                  <a:pt x="290378" y="196904"/>
                  <a:pt x="319093" y="194075"/>
                </a:cubicBezTo>
                <a:cubicBezTo>
                  <a:pt x="352759" y="190680"/>
                  <a:pt x="386708" y="188700"/>
                  <a:pt x="420516" y="187002"/>
                </a:cubicBezTo>
                <a:cubicBezTo>
                  <a:pt x="459133" y="185022"/>
                  <a:pt x="497750" y="183607"/>
                  <a:pt x="536225" y="183042"/>
                </a:cubicBezTo>
                <a:cubicBezTo>
                  <a:pt x="555605" y="182759"/>
                  <a:pt x="574984" y="185022"/>
                  <a:pt x="594363" y="185871"/>
                </a:cubicBezTo>
                <a:cubicBezTo>
                  <a:pt x="601011" y="186154"/>
                  <a:pt x="607660" y="186154"/>
                  <a:pt x="614308" y="186154"/>
                </a:cubicBezTo>
                <a:cubicBezTo>
                  <a:pt x="617986" y="186154"/>
                  <a:pt x="621664" y="185871"/>
                  <a:pt x="625342" y="186154"/>
                </a:cubicBezTo>
                <a:cubicBezTo>
                  <a:pt x="658725" y="188134"/>
                  <a:pt x="692108" y="189831"/>
                  <a:pt x="725491" y="192378"/>
                </a:cubicBezTo>
                <a:cubicBezTo>
                  <a:pt x="758874" y="194924"/>
                  <a:pt x="792116" y="198884"/>
                  <a:pt x="825499" y="201148"/>
                </a:cubicBezTo>
                <a:cubicBezTo>
                  <a:pt x="844737" y="202562"/>
                  <a:pt x="864257" y="201855"/>
                  <a:pt x="883637" y="202421"/>
                </a:cubicBezTo>
                <a:cubicBezTo>
                  <a:pt x="919707" y="203270"/>
                  <a:pt x="955920" y="204401"/>
                  <a:pt x="991991" y="205391"/>
                </a:cubicBezTo>
                <a:cubicBezTo>
                  <a:pt x="1021696" y="206240"/>
                  <a:pt x="1051401" y="207230"/>
                  <a:pt x="1081107" y="207513"/>
                </a:cubicBezTo>
                <a:cubicBezTo>
                  <a:pt x="1101052" y="207655"/>
                  <a:pt x="1120997" y="207089"/>
                  <a:pt x="1140800" y="205533"/>
                </a:cubicBezTo>
                <a:cubicBezTo>
                  <a:pt x="1176730" y="202845"/>
                  <a:pt x="1212518" y="199026"/>
                  <a:pt x="1248305" y="195914"/>
                </a:cubicBezTo>
                <a:cubicBezTo>
                  <a:pt x="1283810" y="192802"/>
                  <a:pt x="1319315" y="190256"/>
                  <a:pt x="1354679" y="186578"/>
                </a:cubicBezTo>
                <a:cubicBezTo>
                  <a:pt x="1378019" y="184032"/>
                  <a:pt x="1401359" y="179788"/>
                  <a:pt x="1424557" y="176252"/>
                </a:cubicBezTo>
                <a:cubicBezTo>
                  <a:pt x="1442239" y="173564"/>
                  <a:pt x="1459779" y="171159"/>
                  <a:pt x="1477320" y="167906"/>
                </a:cubicBezTo>
                <a:cubicBezTo>
                  <a:pt x="1506601" y="162531"/>
                  <a:pt x="1535882" y="157438"/>
                  <a:pt x="1564738" y="150649"/>
                </a:cubicBezTo>
                <a:cubicBezTo>
                  <a:pt x="1596424" y="143293"/>
                  <a:pt x="1627827" y="134664"/>
                  <a:pt x="1659230" y="125753"/>
                </a:cubicBezTo>
                <a:cubicBezTo>
                  <a:pt x="1691481" y="116417"/>
                  <a:pt x="1723450" y="106656"/>
                  <a:pt x="1755277" y="95906"/>
                </a:cubicBezTo>
                <a:cubicBezTo>
                  <a:pt x="1786538" y="85438"/>
                  <a:pt x="1817800" y="74405"/>
                  <a:pt x="1848354" y="61957"/>
                </a:cubicBezTo>
                <a:cubicBezTo>
                  <a:pt x="1871694" y="52479"/>
                  <a:pt x="1894326" y="41446"/>
                  <a:pt x="1912432" y="22774"/>
                </a:cubicBezTo>
                <a:cubicBezTo>
                  <a:pt x="1920920" y="14004"/>
                  <a:pt x="1931387" y="7073"/>
                  <a:pt x="1940157" y="0"/>
                </a:cubicBezTo>
                <a:cubicBezTo>
                  <a:pt x="1949918" y="4527"/>
                  <a:pt x="1950908" y="10892"/>
                  <a:pt x="1950625" y="18106"/>
                </a:cubicBezTo>
                <a:cubicBezTo>
                  <a:pt x="1949776" y="40173"/>
                  <a:pt x="1950201" y="62381"/>
                  <a:pt x="1947796" y="84307"/>
                </a:cubicBezTo>
                <a:cubicBezTo>
                  <a:pt x="1941430" y="144849"/>
                  <a:pt x="1933933" y="205391"/>
                  <a:pt x="1926719" y="265934"/>
                </a:cubicBezTo>
                <a:cubicBezTo>
                  <a:pt x="1925871" y="272724"/>
                  <a:pt x="1924880" y="279513"/>
                  <a:pt x="1923466" y="286162"/>
                </a:cubicBezTo>
                <a:cubicBezTo>
                  <a:pt x="1921344" y="296346"/>
                  <a:pt x="1914554" y="299034"/>
                  <a:pt x="1906350" y="292527"/>
                </a:cubicBezTo>
                <a:cubicBezTo>
                  <a:pt x="1896024" y="284464"/>
                  <a:pt x="1886122" y="275977"/>
                  <a:pt x="1876220" y="267207"/>
                </a:cubicBezTo>
                <a:cubicBezTo>
                  <a:pt x="1853446" y="246979"/>
                  <a:pt x="1830813" y="226609"/>
                  <a:pt x="1808322" y="206099"/>
                </a:cubicBezTo>
                <a:cubicBezTo>
                  <a:pt x="1791348" y="190680"/>
                  <a:pt x="1774515" y="174979"/>
                  <a:pt x="1756833" y="158853"/>
                </a:cubicBezTo>
                <a:cubicBezTo>
                  <a:pt x="1746790" y="166209"/>
                  <a:pt x="1745092" y="178939"/>
                  <a:pt x="1740283" y="189407"/>
                </a:cubicBezTo>
                <a:cubicBezTo>
                  <a:pt x="1724581" y="223780"/>
                  <a:pt x="1710294" y="258861"/>
                  <a:pt x="1695442" y="293659"/>
                </a:cubicBezTo>
                <a:cubicBezTo>
                  <a:pt x="1688793" y="309077"/>
                  <a:pt x="1682428" y="324637"/>
                  <a:pt x="1675214" y="339914"/>
                </a:cubicBezTo>
                <a:cubicBezTo>
                  <a:pt x="1671112" y="348401"/>
                  <a:pt x="1665878" y="356323"/>
                  <a:pt x="1660503" y="364103"/>
                </a:cubicBezTo>
                <a:cubicBezTo>
                  <a:pt x="1653713" y="374005"/>
                  <a:pt x="1648620" y="374995"/>
                  <a:pt x="1638011" y="368912"/>
                </a:cubicBezTo>
                <a:cubicBezTo>
                  <a:pt x="1611277" y="353635"/>
                  <a:pt x="1588644" y="333266"/>
                  <a:pt x="1566294" y="312472"/>
                </a:cubicBezTo>
                <a:cubicBezTo>
                  <a:pt x="1546349" y="293942"/>
                  <a:pt x="1525414" y="276401"/>
                  <a:pt x="1506035" y="257305"/>
                </a:cubicBezTo>
                <a:cubicBezTo>
                  <a:pt x="1495709" y="247120"/>
                  <a:pt x="1487363" y="234814"/>
                  <a:pt x="1478310" y="223215"/>
                </a:cubicBezTo>
                <a:cubicBezTo>
                  <a:pt x="1476329" y="220386"/>
                  <a:pt x="1474915" y="216991"/>
                  <a:pt x="1471944" y="211898"/>
                </a:cubicBezTo>
                <a:close/>
                <a:moveTo>
                  <a:pt x="574984" y="214162"/>
                </a:moveTo>
                <a:cubicBezTo>
                  <a:pt x="582905" y="229721"/>
                  <a:pt x="588139" y="242877"/>
                  <a:pt x="595778" y="254476"/>
                </a:cubicBezTo>
                <a:cubicBezTo>
                  <a:pt x="609640" y="275553"/>
                  <a:pt x="624634" y="295781"/>
                  <a:pt x="639487" y="316150"/>
                </a:cubicBezTo>
                <a:cubicBezTo>
                  <a:pt x="653774" y="335671"/>
                  <a:pt x="667919" y="355191"/>
                  <a:pt x="683196" y="373863"/>
                </a:cubicBezTo>
                <a:cubicBezTo>
                  <a:pt x="698756" y="393101"/>
                  <a:pt x="700595" y="392818"/>
                  <a:pt x="723369" y="377541"/>
                </a:cubicBezTo>
                <a:cubicBezTo>
                  <a:pt x="723794" y="377258"/>
                  <a:pt x="724218" y="376975"/>
                  <a:pt x="724642" y="376551"/>
                </a:cubicBezTo>
                <a:cubicBezTo>
                  <a:pt x="743314" y="359152"/>
                  <a:pt x="760289" y="340056"/>
                  <a:pt x="776697" y="320394"/>
                </a:cubicBezTo>
                <a:cubicBezTo>
                  <a:pt x="790418" y="303985"/>
                  <a:pt x="805554" y="288708"/>
                  <a:pt x="819841" y="272724"/>
                </a:cubicBezTo>
                <a:cubicBezTo>
                  <a:pt x="831582" y="259710"/>
                  <a:pt x="843039" y="246413"/>
                  <a:pt x="855912" y="231985"/>
                </a:cubicBezTo>
                <a:cubicBezTo>
                  <a:pt x="761703" y="225902"/>
                  <a:pt x="670182" y="220103"/>
                  <a:pt x="574984" y="214162"/>
                </a:cubicBezTo>
                <a:close/>
                <a:moveTo>
                  <a:pt x="396044" y="386877"/>
                </a:moveTo>
                <a:cubicBezTo>
                  <a:pt x="412877" y="371883"/>
                  <a:pt x="429145" y="360284"/>
                  <a:pt x="439046" y="342178"/>
                </a:cubicBezTo>
                <a:cubicBezTo>
                  <a:pt x="446544" y="328315"/>
                  <a:pt x="453758" y="314311"/>
                  <a:pt x="462245" y="301156"/>
                </a:cubicBezTo>
                <a:cubicBezTo>
                  <a:pt x="472995" y="284464"/>
                  <a:pt x="484736" y="268338"/>
                  <a:pt x="496052" y="251930"/>
                </a:cubicBezTo>
                <a:cubicBezTo>
                  <a:pt x="504257" y="240048"/>
                  <a:pt x="512461" y="228165"/>
                  <a:pt x="522221" y="214162"/>
                </a:cubicBezTo>
                <a:cubicBezTo>
                  <a:pt x="426316" y="210908"/>
                  <a:pt x="334370" y="222083"/>
                  <a:pt x="238465" y="233682"/>
                </a:cubicBezTo>
                <a:cubicBezTo>
                  <a:pt x="285569" y="293517"/>
                  <a:pt x="341867" y="337934"/>
                  <a:pt x="396044" y="386877"/>
                </a:cubicBezTo>
                <a:close/>
                <a:moveTo>
                  <a:pt x="1741980" y="122499"/>
                </a:moveTo>
                <a:cubicBezTo>
                  <a:pt x="1659937" y="154044"/>
                  <a:pt x="1576479" y="177242"/>
                  <a:pt x="1489343" y="193792"/>
                </a:cubicBezTo>
                <a:cubicBezTo>
                  <a:pt x="1496274" y="205957"/>
                  <a:pt x="1503489" y="217415"/>
                  <a:pt x="1513249" y="226751"/>
                </a:cubicBezTo>
                <a:cubicBezTo>
                  <a:pt x="1529516" y="242311"/>
                  <a:pt x="1546208" y="257588"/>
                  <a:pt x="1562899" y="272724"/>
                </a:cubicBezTo>
                <a:cubicBezTo>
                  <a:pt x="1586239" y="293800"/>
                  <a:pt x="1609579" y="315018"/>
                  <a:pt x="1633202" y="335812"/>
                </a:cubicBezTo>
                <a:cubicBezTo>
                  <a:pt x="1643387" y="344724"/>
                  <a:pt x="1645367" y="343875"/>
                  <a:pt x="1651025" y="331710"/>
                </a:cubicBezTo>
                <a:cubicBezTo>
                  <a:pt x="1666868" y="297478"/>
                  <a:pt x="1682994" y="263246"/>
                  <a:pt x="1698695" y="229014"/>
                </a:cubicBezTo>
                <a:cubicBezTo>
                  <a:pt x="1701383" y="223356"/>
                  <a:pt x="1702939" y="217132"/>
                  <a:pt x="1705485" y="211474"/>
                </a:cubicBezTo>
                <a:cubicBezTo>
                  <a:pt x="1715245" y="190114"/>
                  <a:pt x="1725854" y="169038"/>
                  <a:pt x="1735049" y="147395"/>
                </a:cubicBezTo>
                <a:cubicBezTo>
                  <a:pt x="1738302" y="140181"/>
                  <a:pt x="1746365" y="134098"/>
                  <a:pt x="1741980" y="122499"/>
                </a:cubicBezTo>
                <a:close/>
                <a:moveTo>
                  <a:pt x="897641" y="234389"/>
                </a:moveTo>
                <a:cubicBezTo>
                  <a:pt x="908108" y="287152"/>
                  <a:pt x="956768" y="384331"/>
                  <a:pt x="987464" y="413329"/>
                </a:cubicBezTo>
                <a:cubicBezTo>
                  <a:pt x="993405" y="408095"/>
                  <a:pt x="1000053" y="403144"/>
                  <a:pt x="1005570" y="397345"/>
                </a:cubicBezTo>
                <a:cubicBezTo>
                  <a:pt x="1024949" y="376692"/>
                  <a:pt x="1043904" y="355757"/>
                  <a:pt x="1063142" y="334822"/>
                </a:cubicBezTo>
                <a:cubicBezTo>
                  <a:pt x="1089028" y="306673"/>
                  <a:pt x="1115056" y="278523"/>
                  <a:pt x="1140800" y="250232"/>
                </a:cubicBezTo>
                <a:cubicBezTo>
                  <a:pt x="1144761" y="245847"/>
                  <a:pt x="1147873" y="240472"/>
                  <a:pt x="1152541" y="233824"/>
                </a:cubicBezTo>
                <a:cubicBezTo>
                  <a:pt x="1066113" y="238916"/>
                  <a:pt x="982513" y="236087"/>
                  <a:pt x="897641" y="234389"/>
                </a:cubicBezTo>
                <a:close/>
                <a:moveTo>
                  <a:pt x="1447756" y="203270"/>
                </a:moveTo>
                <a:cubicBezTo>
                  <a:pt x="1365288" y="213171"/>
                  <a:pt x="1286498" y="222649"/>
                  <a:pt x="1207001" y="232268"/>
                </a:cubicBezTo>
                <a:cubicBezTo>
                  <a:pt x="1207425" y="233399"/>
                  <a:pt x="1207850" y="235521"/>
                  <a:pt x="1208840" y="237077"/>
                </a:cubicBezTo>
                <a:cubicBezTo>
                  <a:pt x="1224117" y="259568"/>
                  <a:pt x="1242364" y="279655"/>
                  <a:pt x="1261036" y="299458"/>
                </a:cubicBezTo>
                <a:cubicBezTo>
                  <a:pt x="1274333" y="313462"/>
                  <a:pt x="1287347" y="327891"/>
                  <a:pt x="1300926" y="341895"/>
                </a:cubicBezTo>
                <a:cubicBezTo>
                  <a:pt x="1312101" y="353352"/>
                  <a:pt x="1323842" y="364386"/>
                  <a:pt x="1336997" y="377258"/>
                </a:cubicBezTo>
                <a:cubicBezTo>
                  <a:pt x="1373068" y="323506"/>
                  <a:pt x="1400227" y="266641"/>
                  <a:pt x="1439410" y="217556"/>
                </a:cubicBezTo>
                <a:cubicBezTo>
                  <a:pt x="1442239" y="214020"/>
                  <a:pt x="1444078" y="209776"/>
                  <a:pt x="1447756" y="203270"/>
                </a:cubicBezTo>
                <a:close/>
                <a:moveTo>
                  <a:pt x="1907764" y="261973"/>
                </a:moveTo>
                <a:cubicBezTo>
                  <a:pt x="1920354" y="182051"/>
                  <a:pt x="1932802" y="106232"/>
                  <a:pt x="1934782" y="27159"/>
                </a:cubicBezTo>
                <a:cubicBezTo>
                  <a:pt x="1921910" y="36071"/>
                  <a:pt x="1911442" y="43851"/>
                  <a:pt x="1900550" y="50782"/>
                </a:cubicBezTo>
                <a:cubicBezTo>
                  <a:pt x="1865470" y="73132"/>
                  <a:pt x="1828409" y="91238"/>
                  <a:pt x="1789084" y="104817"/>
                </a:cubicBezTo>
                <a:cubicBezTo>
                  <a:pt x="1779607" y="108071"/>
                  <a:pt x="1770554" y="113022"/>
                  <a:pt x="1761218" y="117124"/>
                </a:cubicBezTo>
                <a:cubicBezTo>
                  <a:pt x="1781729" y="146405"/>
                  <a:pt x="1808322" y="167199"/>
                  <a:pt x="1832369" y="190397"/>
                </a:cubicBezTo>
                <a:cubicBezTo>
                  <a:pt x="1856417" y="213454"/>
                  <a:pt x="1880747" y="236370"/>
                  <a:pt x="1907764" y="261973"/>
                </a:cubicBezTo>
                <a:close/>
                <a:moveTo>
                  <a:pt x="23171" y="303843"/>
                </a:moveTo>
                <a:cubicBezTo>
                  <a:pt x="28971" y="312189"/>
                  <a:pt x="33356" y="318696"/>
                  <a:pt x="37741" y="325062"/>
                </a:cubicBezTo>
                <a:cubicBezTo>
                  <a:pt x="58111" y="354343"/>
                  <a:pt x="78197" y="383765"/>
                  <a:pt x="98849" y="412763"/>
                </a:cubicBezTo>
                <a:cubicBezTo>
                  <a:pt x="103093" y="418846"/>
                  <a:pt x="109317" y="423372"/>
                  <a:pt x="115682" y="429738"/>
                </a:cubicBezTo>
                <a:cubicBezTo>
                  <a:pt x="141568" y="366508"/>
                  <a:pt x="166464" y="305682"/>
                  <a:pt x="192068" y="243018"/>
                </a:cubicBezTo>
                <a:cubicBezTo>
                  <a:pt x="131808" y="253910"/>
                  <a:pt x="75226" y="270885"/>
                  <a:pt x="23171" y="303843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1829400" y="1380493"/>
            <a:ext cx="54852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9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125 Years</a:t>
            </a:r>
            <a:endParaRPr sz="3600"/>
          </a:p>
        </p:txBody>
      </p:sp>
      <p:sp>
        <p:nvSpPr>
          <p:cNvPr id="93" name="Google Shape;93;p14"/>
          <p:cNvSpPr/>
          <p:nvPr/>
        </p:nvSpPr>
        <p:spPr>
          <a:xfrm>
            <a:off x="8085066" y="4116840"/>
            <a:ext cx="248784" cy="334351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709942" y="669041"/>
            <a:ext cx="529387" cy="711466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/>
          <p:nvPr/>
        </p:nvSpPr>
        <p:spPr>
          <a:xfrm rot="623331">
            <a:off x="7174778" y="769004"/>
            <a:ext cx="1311319" cy="2179915"/>
          </a:xfrm>
          <a:custGeom>
            <a:rect b="b" l="l" r="r" t="t"/>
            <a:pathLst>
              <a:path extrusionOk="0" h="3457027" w="1719762">
                <a:moveTo>
                  <a:pt x="868006" y="3455714"/>
                </a:moveTo>
                <a:cubicBezTo>
                  <a:pt x="818340" y="3453230"/>
                  <a:pt x="769294" y="3454472"/>
                  <a:pt x="722111" y="3447643"/>
                </a:cubicBezTo>
                <a:cubicBezTo>
                  <a:pt x="646990" y="3436468"/>
                  <a:pt x="572490" y="3421568"/>
                  <a:pt x="498612" y="3404185"/>
                </a:cubicBezTo>
                <a:cubicBezTo>
                  <a:pt x="442737" y="3391147"/>
                  <a:pt x="388724" y="3371281"/>
                  <a:pt x="333470" y="3354518"/>
                </a:cubicBezTo>
                <a:cubicBezTo>
                  <a:pt x="326020" y="3352035"/>
                  <a:pt x="317329" y="3350793"/>
                  <a:pt x="311120" y="3346447"/>
                </a:cubicBezTo>
                <a:cubicBezTo>
                  <a:pt x="217996" y="3283743"/>
                  <a:pt x="120525" y="3227869"/>
                  <a:pt x="45405" y="3142194"/>
                </a:cubicBezTo>
                <a:cubicBezTo>
                  <a:pt x="11259" y="3103702"/>
                  <a:pt x="-1158" y="3065211"/>
                  <a:pt x="84" y="3015544"/>
                </a:cubicBezTo>
                <a:cubicBezTo>
                  <a:pt x="2567" y="2938561"/>
                  <a:pt x="14363" y="2864062"/>
                  <a:pt x="34850" y="2790804"/>
                </a:cubicBezTo>
                <a:cubicBezTo>
                  <a:pt x="39817" y="2772799"/>
                  <a:pt x="49130" y="2756658"/>
                  <a:pt x="54096" y="2738654"/>
                </a:cubicBezTo>
                <a:cubicBezTo>
                  <a:pt x="60925" y="2715683"/>
                  <a:pt x="65271" y="2692091"/>
                  <a:pt x="70859" y="2669121"/>
                </a:cubicBezTo>
                <a:cubicBezTo>
                  <a:pt x="77688" y="2640562"/>
                  <a:pt x="85138" y="2612625"/>
                  <a:pt x="91967" y="2584067"/>
                </a:cubicBezTo>
                <a:cubicBezTo>
                  <a:pt x="93829" y="2576617"/>
                  <a:pt x="95692" y="2568546"/>
                  <a:pt x="97554" y="2561096"/>
                </a:cubicBezTo>
                <a:cubicBezTo>
                  <a:pt x="112454" y="2501496"/>
                  <a:pt x="126734" y="2441896"/>
                  <a:pt x="141633" y="2382296"/>
                </a:cubicBezTo>
                <a:cubicBezTo>
                  <a:pt x="149083" y="2352497"/>
                  <a:pt x="154050" y="2322076"/>
                  <a:pt x="163983" y="2293518"/>
                </a:cubicBezTo>
                <a:cubicBezTo>
                  <a:pt x="188196" y="2223364"/>
                  <a:pt x="215512" y="2153831"/>
                  <a:pt x="240346" y="2083677"/>
                </a:cubicBezTo>
                <a:cubicBezTo>
                  <a:pt x="253383" y="2047668"/>
                  <a:pt x="261454" y="2009798"/>
                  <a:pt x="275112" y="1973789"/>
                </a:cubicBezTo>
                <a:cubicBezTo>
                  <a:pt x="290633" y="1932194"/>
                  <a:pt x="309879" y="1891219"/>
                  <a:pt x="327262" y="1850244"/>
                </a:cubicBezTo>
                <a:cubicBezTo>
                  <a:pt x="330366" y="1842794"/>
                  <a:pt x="335333" y="1835965"/>
                  <a:pt x="337195" y="1828515"/>
                </a:cubicBezTo>
                <a:cubicBezTo>
                  <a:pt x="357683" y="1743461"/>
                  <a:pt x="399899" y="1667099"/>
                  <a:pt x="434045" y="1587012"/>
                </a:cubicBezTo>
                <a:cubicBezTo>
                  <a:pt x="449566" y="1551003"/>
                  <a:pt x="470053" y="1517479"/>
                  <a:pt x="480607" y="1478366"/>
                </a:cubicBezTo>
                <a:cubicBezTo>
                  <a:pt x="495507" y="1424975"/>
                  <a:pt x="522824" y="1374687"/>
                  <a:pt x="543932" y="1322538"/>
                </a:cubicBezTo>
                <a:cubicBezTo>
                  <a:pt x="570628" y="1257350"/>
                  <a:pt x="597324" y="1192163"/>
                  <a:pt x="624020" y="1126976"/>
                </a:cubicBezTo>
                <a:cubicBezTo>
                  <a:pt x="635815" y="1098417"/>
                  <a:pt x="648232" y="1070480"/>
                  <a:pt x="660649" y="1042543"/>
                </a:cubicBezTo>
                <a:cubicBezTo>
                  <a:pt x="679274" y="1000947"/>
                  <a:pt x="696036" y="958730"/>
                  <a:pt x="716523" y="918376"/>
                </a:cubicBezTo>
                <a:cubicBezTo>
                  <a:pt x="729561" y="893543"/>
                  <a:pt x="739494" y="865606"/>
                  <a:pt x="772398" y="854431"/>
                </a:cubicBezTo>
                <a:cubicBezTo>
                  <a:pt x="784815" y="850085"/>
                  <a:pt x="791644" y="827114"/>
                  <a:pt x="800336" y="812214"/>
                </a:cubicBezTo>
                <a:cubicBezTo>
                  <a:pt x="816477" y="784277"/>
                  <a:pt x="841311" y="775585"/>
                  <a:pt x="871731" y="778689"/>
                </a:cubicBezTo>
                <a:cubicBezTo>
                  <a:pt x="899669" y="781173"/>
                  <a:pt x="919535" y="798556"/>
                  <a:pt x="930710" y="821527"/>
                </a:cubicBezTo>
                <a:cubicBezTo>
                  <a:pt x="959268" y="880506"/>
                  <a:pt x="989689" y="938864"/>
                  <a:pt x="1011418" y="1000326"/>
                </a:cubicBezTo>
                <a:cubicBezTo>
                  <a:pt x="1060464" y="1140634"/>
                  <a:pt x="1103922" y="1282184"/>
                  <a:pt x="1151726" y="1423112"/>
                </a:cubicBezTo>
                <a:cubicBezTo>
                  <a:pt x="1184630" y="1520583"/>
                  <a:pt x="1222501" y="1616191"/>
                  <a:pt x="1257268" y="1713040"/>
                </a:cubicBezTo>
                <a:cubicBezTo>
                  <a:pt x="1285826" y="1791886"/>
                  <a:pt x="1315005" y="1870731"/>
                  <a:pt x="1341701" y="1950819"/>
                </a:cubicBezTo>
                <a:cubicBezTo>
                  <a:pt x="1368396" y="2030285"/>
                  <a:pt x="1391988" y="2110993"/>
                  <a:pt x="1416821" y="2191080"/>
                </a:cubicBezTo>
                <a:cubicBezTo>
                  <a:pt x="1431100" y="2238264"/>
                  <a:pt x="1443517" y="2286068"/>
                  <a:pt x="1457796" y="2333251"/>
                </a:cubicBezTo>
                <a:cubicBezTo>
                  <a:pt x="1475179" y="2389126"/>
                  <a:pt x="1494425" y="2445000"/>
                  <a:pt x="1513050" y="2500254"/>
                </a:cubicBezTo>
                <a:cubicBezTo>
                  <a:pt x="1550300" y="2610142"/>
                  <a:pt x="1586929" y="2720029"/>
                  <a:pt x="1625421" y="2829916"/>
                </a:cubicBezTo>
                <a:cubicBezTo>
                  <a:pt x="1638458" y="2867787"/>
                  <a:pt x="1657083" y="2903795"/>
                  <a:pt x="1670120" y="2941665"/>
                </a:cubicBezTo>
                <a:cubicBezTo>
                  <a:pt x="1688125" y="2991332"/>
                  <a:pt x="1704266" y="3042240"/>
                  <a:pt x="1718545" y="3093148"/>
                </a:cubicBezTo>
                <a:cubicBezTo>
                  <a:pt x="1721649" y="3103082"/>
                  <a:pt x="1718545" y="3118602"/>
                  <a:pt x="1712337" y="3127294"/>
                </a:cubicBezTo>
                <a:cubicBezTo>
                  <a:pt x="1693091" y="3155852"/>
                  <a:pt x="1673845" y="3185652"/>
                  <a:pt x="1648391" y="3208623"/>
                </a:cubicBezTo>
                <a:cubicBezTo>
                  <a:pt x="1617971" y="3236560"/>
                  <a:pt x="1582583" y="3258910"/>
                  <a:pt x="1548437" y="3281260"/>
                </a:cubicBezTo>
                <a:cubicBezTo>
                  <a:pt x="1514292" y="3304231"/>
                  <a:pt x="1480146" y="3328443"/>
                  <a:pt x="1442896" y="3344585"/>
                </a:cubicBezTo>
                <a:cubicBezTo>
                  <a:pt x="1360946" y="3379972"/>
                  <a:pt x="1278376" y="3411635"/>
                  <a:pt x="1188355" y="3426535"/>
                </a:cubicBezTo>
                <a:cubicBezTo>
                  <a:pt x="1098335" y="3441435"/>
                  <a:pt x="1007693" y="3442676"/>
                  <a:pt x="917673" y="3456334"/>
                </a:cubicBezTo>
                <a:cubicBezTo>
                  <a:pt x="901531" y="3458197"/>
                  <a:pt x="883527" y="3455714"/>
                  <a:pt x="868006" y="3455714"/>
                </a:cubicBezTo>
                <a:close/>
                <a:moveTo>
                  <a:pt x="73963" y="3076386"/>
                </a:moveTo>
                <a:cubicBezTo>
                  <a:pt x="103763" y="3101840"/>
                  <a:pt x="132321" y="3129777"/>
                  <a:pt x="164604" y="3152748"/>
                </a:cubicBezTo>
                <a:cubicBezTo>
                  <a:pt x="196887" y="3176340"/>
                  <a:pt x="234758" y="3192481"/>
                  <a:pt x="265179" y="3217936"/>
                </a:cubicBezTo>
                <a:cubicBezTo>
                  <a:pt x="294979" y="3242769"/>
                  <a:pt x="329745" y="3257048"/>
                  <a:pt x="364512" y="3268843"/>
                </a:cubicBezTo>
                <a:cubicBezTo>
                  <a:pt x="429078" y="3290572"/>
                  <a:pt x="495507" y="3307335"/>
                  <a:pt x="561316" y="3324718"/>
                </a:cubicBezTo>
                <a:cubicBezTo>
                  <a:pt x="598565" y="3334652"/>
                  <a:pt x="636436" y="3345206"/>
                  <a:pt x="674307" y="3350793"/>
                </a:cubicBezTo>
                <a:cubicBezTo>
                  <a:pt x="742598" y="3360727"/>
                  <a:pt x="811511" y="3370039"/>
                  <a:pt x="881665" y="3366935"/>
                </a:cubicBezTo>
                <a:cubicBezTo>
                  <a:pt x="929469" y="3364452"/>
                  <a:pt x="978514" y="3370039"/>
                  <a:pt x="1025697" y="3363831"/>
                </a:cubicBezTo>
                <a:cubicBezTo>
                  <a:pt x="1110131" y="3353277"/>
                  <a:pt x="1194564" y="3341481"/>
                  <a:pt x="1275893" y="3313543"/>
                </a:cubicBezTo>
                <a:cubicBezTo>
                  <a:pt x="1365292" y="3283123"/>
                  <a:pt x="1454071" y="3253323"/>
                  <a:pt x="1531054" y="3196206"/>
                </a:cubicBezTo>
                <a:cubicBezTo>
                  <a:pt x="1565821" y="3170131"/>
                  <a:pt x="1601208" y="3145298"/>
                  <a:pt x="1634733" y="3121086"/>
                </a:cubicBezTo>
                <a:cubicBezTo>
                  <a:pt x="1617971" y="3072040"/>
                  <a:pt x="1603691" y="3027961"/>
                  <a:pt x="1588171" y="2983882"/>
                </a:cubicBezTo>
                <a:cubicBezTo>
                  <a:pt x="1565821" y="2922420"/>
                  <a:pt x="1540988" y="2861578"/>
                  <a:pt x="1519879" y="2800116"/>
                </a:cubicBezTo>
                <a:cubicBezTo>
                  <a:pt x="1505600" y="2758520"/>
                  <a:pt x="1496288" y="2715062"/>
                  <a:pt x="1484492" y="2672846"/>
                </a:cubicBezTo>
                <a:cubicBezTo>
                  <a:pt x="1467109" y="2612625"/>
                  <a:pt x="1449104" y="2553025"/>
                  <a:pt x="1430480" y="2493425"/>
                </a:cubicBezTo>
                <a:cubicBezTo>
                  <a:pt x="1421788" y="2466109"/>
                  <a:pt x="1411855" y="2439413"/>
                  <a:pt x="1400059" y="2405888"/>
                </a:cubicBezTo>
                <a:cubicBezTo>
                  <a:pt x="1381434" y="2438792"/>
                  <a:pt x="1366534" y="2464246"/>
                  <a:pt x="1352876" y="2489700"/>
                </a:cubicBezTo>
                <a:cubicBezTo>
                  <a:pt x="1319972" y="2549300"/>
                  <a:pt x="1272167" y="2589654"/>
                  <a:pt x="1203876" y="2597725"/>
                </a:cubicBezTo>
                <a:cubicBezTo>
                  <a:pt x="1174697" y="2601450"/>
                  <a:pt x="1143655" y="2595242"/>
                  <a:pt x="1111993" y="2594000"/>
                </a:cubicBezTo>
                <a:cubicBezTo>
                  <a:pt x="1075364" y="2661050"/>
                  <a:pt x="1027560" y="2722512"/>
                  <a:pt x="967960" y="2775283"/>
                </a:cubicBezTo>
                <a:cubicBezTo>
                  <a:pt x="897806" y="2837366"/>
                  <a:pt x="789781" y="2846057"/>
                  <a:pt x="710936" y="2794529"/>
                </a:cubicBezTo>
                <a:cubicBezTo>
                  <a:pt x="701623" y="2788320"/>
                  <a:pt x="691690" y="2782112"/>
                  <a:pt x="680515" y="2774662"/>
                </a:cubicBezTo>
                <a:cubicBezTo>
                  <a:pt x="643265" y="2844195"/>
                  <a:pt x="594220" y="2895724"/>
                  <a:pt x="525928" y="2929870"/>
                </a:cubicBezTo>
                <a:cubicBezTo>
                  <a:pt x="478745" y="2953461"/>
                  <a:pt x="432803" y="2962153"/>
                  <a:pt x="383137" y="2947253"/>
                </a:cubicBezTo>
                <a:cubicBezTo>
                  <a:pt x="358304" y="2939803"/>
                  <a:pt x="335333" y="2924903"/>
                  <a:pt x="312983" y="2913728"/>
                </a:cubicBezTo>
                <a:cubicBezTo>
                  <a:pt x="286908" y="2934836"/>
                  <a:pt x="262075" y="2956565"/>
                  <a:pt x="235379" y="2977053"/>
                </a:cubicBezTo>
                <a:cubicBezTo>
                  <a:pt x="214892" y="2992574"/>
                  <a:pt x="191921" y="3003749"/>
                  <a:pt x="164604" y="2998782"/>
                </a:cubicBezTo>
                <a:cubicBezTo>
                  <a:pt x="142875" y="2995057"/>
                  <a:pt x="121146" y="2991332"/>
                  <a:pt x="95071" y="2986986"/>
                </a:cubicBezTo>
                <a:cubicBezTo>
                  <a:pt x="88863" y="3014303"/>
                  <a:pt x="82034" y="3042240"/>
                  <a:pt x="73963" y="3076386"/>
                </a:cubicBezTo>
                <a:close/>
                <a:moveTo>
                  <a:pt x="341541" y="2866545"/>
                </a:moveTo>
                <a:cubicBezTo>
                  <a:pt x="394312" y="2900691"/>
                  <a:pt x="457637" y="2895724"/>
                  <a:pt x="504820" y="2863441"/>
                </a:cubicBezTo>
                <a:cubicBezTo>
                  <a:pt x="554486" y="2829916"/>
                  <a:pt x="584286" y="2782112"/>
                  <a:pt x="617190" y="2734308"/>
                </a:cubicBezTo>
                <a:cubicBezTo>
                  <a:pt x="634574" y="2708854"/>
                  <a:pt x="634574" y="2686504"/>
                  <a:pt x="620915" y="2660429"/>
                </a:cubicBezTo>
                <a:cubicBezTo>
                  <a:pt x="612224" y="2644287"/>
                  <a:pt x="604774" y="2626283"/>
                  <a:pt x="602290" y="2608279"/>
                </a:cubicBezTo>
                <a:cubicBezTo>
                  <a:pt x="589874" y="2535021"/>
                  <a:pt x="591736" y="2461763"/>
                  <a:pt x="607257" y="2389126"/>
                </a:cubicBezTo>
                <a:cubicBezTo>
                  <a:pt x="617811" y="2336976"/>
                  <a:pt x="637678" y="2289172"/>
                  <a:pt x="670582" y="2247576"/>
                </a:cubicBezTo>
                <a:cubicBezTo>
                  <a:pt x="692311" y="2220260"/>
                  <a:pt x="719628" y="2199151"/>
                  <a:pt x="756877" y="2210326"/>
                </a:cubicBezTo>
                <a:cubicBezTo>
                  <a:pt x="791644" y="2220880"/>
                  <a:pt x="814615" y="2246334"/>
                  <a:pt x="816477" y="2282963"/>
                </a:cubicBezTo>
                <a:cubicBezTo>
                  <a:pt x="817719" y="2312763"/>
                  <a:pt x="814615" y="2344426"/>
                  <a:pt x="807165" y="2373605"/>
                </a:cubicBezTo>
                <a:cubicBezTo>
                  <a:pt x="781711" y="2477284"/>
                  <a:pt x="760602" y="2582204"/>
                  <a:pt x="720248" y="2682158"/>
                </a:cubicBezTo>
                <a:cubicBezTo>
                  <a:pt x="717144" y="2690229"/>
                  <a:pt x="715903" y="2701404"/>
                  <a:pt x="719007" y="2708854"/>
                </a:cubicBezTo>
                <a:cubicBezTo>
                  <a:pt x="733286" y="2742999"/>
                  <a:pt x="789161" y="2766591"/>
                  <a:pt x="825169" y="2754174"/>
                </a:cubicBezTo>
                <a:cubicBezTo>
                  <a:pt x="905256" y="2726858"/>
                  <a:pt x="966718" y="2675950"/>
                  <a:pt x="1012660" y="2605175"/>
                </a:cubicBezTo>
                <a:cubicBezTo>
                  <a:pt x="1039356" y="2564200"/>
                  <a:pt x="1066672" y="2525088"/>
                  <a:pt x="1023214" y="2478525"/>
                </a:cubicBezTo>
                <a:cubicBezTo>
                  <a:pt x="1021352" y="2476663"/>
                  <a:pt x="1021972" y="2473559"/>
                  <a:pt x="1021352" y="2471075"/>
                </a:cubicBezTo>
                <a:cubicBezTo>
                  <a:pt x="1004589" y="2419546"/>
                  <a:pt x="994035" y="2367397"/>
                  <a:pt x="1002106" y="2313384"/>
                </a:cubicBezTo>
                <a:cubicBezTo>
                  <a:pt x="1010177" y="2257510"/>
                  <a:pt x="1023214" y="2202876"/>
                  <a:pt x="1062947" y="2159418"/>
                </a:cubicBezTo>
                <a:cubicBezTo>
                  <a:pt x="1072260" y="2149485"/>
                  <a:pt x="1085297" y="2138931"/>
                  <a:pt x="1098335" y="2136447"/>
                </a:cubicBezTo>
                <a:cubicBezTo>
                  <a:pt x="1143035" y="2127135"/>
                  <a:pt x="1190218" y="2156935"/>
                  <a:pt x="1198289" y="2201635"/>
                </a:cubicBezTo>
                <a:cubicBezTo>
                  <a:pt x="1204497" y="2233918"/>
                  <a:pt x="1206980" y="2268684"/>
                  <a:pt x="1203876" y="2301588"/>
                </a:cubicBezTo>
                <a:cubicBezTo>
                  <a:pt x="1197047" y="2377330"/>
                  <a:pt x="1175939" y="2449967"/>
                  <a:pt x="1145518" y="2520121"/>
                </a:cubicBezTo>
                <a:cubicBezTo>
                  <a:pt x="1177180" y="2532538"/>
                  <a:pt x="1176559" y="2531296"/>
                  <a:pt x="1198909" y="2528192"/>
                </a:cubicBezTo>
                <a:cubicBezTo>
                  <a:pt x="1240505" y="2521983"/>
                  <a:pt x="1269684" y="2496530"/>
                  <a:pt x="1293897" y="2466730"/>
                </a:cubicBezTo>
                <a:cubicBezTo>
                  <a:pt x="1321834" y="2431342"/>
                  <a:pt x="1344805" y="2391609"/>
                  <a:pt x="1368396" y="2352497"/>
                </a:cubicBezTo>
                <a:cubicBezTo>
                  <a:pt x="1378330" y="2336355"/>
                  <a:pt x="1379571" y="2318972"/>
                  <a:pt x="1372121" y="2299105"/>
                </a:cubicBezTo>
                <a:cubicBezTo>
                  <a:pt x="1353496" y="2249439"/>
                  <a:pt x="1338597" y="2197910"/>
                  <a:pt x="1322455" y="2147001"/>
                </a:cubicBezTo>
                <a:cubicBezTo>
                  <a:pt x="1301347" y="2081193"/>
                  <a:pt x="1280859" y="2015385"/>
                  <a:pt x="1258509" y="1949577"/>
                </a:cubicBezTo>
                <a:cubicBezTo>
                  <a:pt x="1226226" y="1853969"/>
                  <a:pt x="1192701" y="1758361"/>
                  <a:pt x="1158555" y="1662753"/>
                </a:cubicBezTo>
                <a:cubicBezTo>
                  <a:pt x="1151726" y="1642887"/>
                  <a:pt x="1142414" y="1623641"/>
                  <a:pt x="1132480" y="1600049"/>
                </a:cubicBezTo>
                <a:cubicBezTo>
                  <a:pt x="1086539" y="1647853"/>
                  <a:pt x="1033147" y="1665236"/>
                  <a:pt x="974168" y="1663374"/>
                </a:cubicBezTo>
                <a:cubicBezTo>
                  <a:pt x="959268" y="1693795"/>
                  <a:pt x="944989" y="1722353"/>
                  <a:pt x="931952" y="1750911"/>
                </a:cubicBezTo>
                <a:cubicBezTo>
                  <a:pt x="908360" y="1801198"/>
                  <a:pt x="874835" y="1844657"/>
                  <a:pt x="834481" y="1882527"/>
                </a:cubicBezTo>
                <a:cubicBezTo>
                  <a:pt x="790402" y="1924123"/>
                  <a:pt x="739494" y="1947094"/>
                  <a:pt x="676790" y="1927227"/>
                </a:cubicBezTo>
                <a:cubicBezTo>
                  <a:pt x="669340" y="1924744"/>
                  <a:pt x="661269" y="1924123"/>
                  <a:pt x="653819" y="1922261"/>
                </a:cubicBezTo>
                <a:cubicBezTo>
                  <a:pt x="655682" y="1925365"/>
                  <a:pt x="658165" y="1927848"/>
                  <a:pt x="660028" y="1930952"/>
                </a:cubicBezTo>
                <a:cubicBezTo>
                  <a:pt x="629607" y="1957027"/>
                  <a:pt x="599807" y="1983723"/>
                  <a:pt x="568766" y="2009177"/>
                </a:cubicBezTo>
                <a:cubicBezTo>
                  <a:pt x="511649" y="2055739"/>
                  <a:pt x="450808" y="2092989"/>
                  <a:pt x="372583" y="2084297"/>
                </a:cubicBezTo>
                <a:cubicBezTo>
                  <a:pt x="354579" y="2082435"/>
                  <a:pt x="344025" y="2089885"/>
                  <a:pt x="337816" y="2104164"/>
                </a:cubicBezTo>
                <a:cubicBezTo>
                  <a:pt x="332229" y="2115960"/>
                  <a:pt x="328504" y="2128997"/>
                  <a:pt x="324779" y="2142035"/>
                </a:cubicBezTo>
                <a:cubicBezTo>
                  <a:pt x="311120" y="2190460"/>
                  <a:pt x="299325" y="2239505"/>
                  <a:pt x="285046" y="2287930"/>
                </a:cubicBezTo>
                <a:cubicBezTo>
                  <a:pt x="268283" y="2345047"/>
                  <a:pt x="247175" y="2400921"/>
                  <a:pt x="234137" y="2459280"/>
                </a:cubicBezTo>
                <a:cubicBezTo>
                  <a:pt x="219237" y="2525088"/>
                  <a:pt x="199992" y="2590275"/>
                  <a:pt x="181988" y="2655462"/>
                </a:cubicBezTo>
                <a:cubicBezTo>
                  <a:pt x="172675" y="2688987"/>
                  <a:pt x="158396" y="2721270"/>
                  <a:pt x="153429" y="2754795"/>
                </a:cubicBezTo>
                <a:cubicBezTo>
                  <a:pt x="145979" y="2801358"/>
                  <a:pt x="134804" y="2846057"/>
                  <a:pt x="119904" y="2890136"/>
                </a:cubicBezTo>
                <a:cubicBezTo>
                  <a:pt x="114938" y="2904416"/>
                  <a:pt x="115559" y="2919936"/>
                  <a:pt x="113696" y="2936699"/>
                </a:cubicBezTo>
                <a:cubicBezTo>
                  <a:pt x="185713" y="2934836"/>
                  <a:pt x="217375" y="2883928"/>
                  <a:pt x="254625" y="2841091"/>
                </a:cubicBezTo>
                <a:cubicBezTo>
                  <a:pt x="257729" y="2837366"/>
                  <a:pt x="255246" y="2828053"/>
                  <a:pt x="254004" y="2821845"/>
                </a:cubicBezTo>
                <a:cubicBezTo>
                  <a:pt x="243450" y="2778387"/>
                  <a:pt x="245933" y="2734308"/>
                  <a:pt x="251521" y="2690229"/>
                </a:cubicBezTo>
                <a:cubicBezTo>
                  <a:pt x="257729" y="2641804"/>
                  <a:pt x="270766" y="2595863"/>
                  <a:pt x="309258" y="2561717"/>
                </a:cubicBezTo>
                <a:cubicBezTo>
                  <a:pt x="344025" y="2531296"/>
                  <a:pt x="380033" y="2535642"/>
                  <a:pt x="409212" y="2571650"/>
                </a:cubicBezTo>
                <a:cubicBezTo>
                  <a:pt x="434666" y="2602692"/>
                  <a:pt x="431562" y="2636837"/>
                  <a:pt x="422870" y="2670983"/>
                </a:cubicBezTo>
                <a:cubicBezTo>
                  <a:pt x="404866" y="2740516"/>
                  <a:pt x="380654" y="2805083"/>
                  <a:pt x="341541" y="2866545"/>
                </a:cubicBezTo>
                <a:close/>
                <a:moveTo>
                  <a:pt x="377549" y="2028423"/>
                </a:moveTo>
                <a:cubicBezTo>
                  <a:pt x="392449" y="2024698"/>
                  <a:pt x="404245" y="2024077"/>
                  <a:pt x="414799" y="2019731"/>
                </a:cubicBezTo>
                <a:cubicBezTo>
                  <a:pt x="483091" y="1988689"/>
                  <a:pt x="535861" y="1938402"/>
                  <a:pt x="583665" y="1881907"/>
                </a:cubicBezTo>
                <a:cubicBezTo>
                  <a:pt x="593599" y="1870111"/>
                  <a:pt x="589253" y="1857694"/>
                  <a:pt x="586149" y="1844036"/>
                </a:cubicBezTo>
                <a:cubicBezTo>
                  <a:pt x="579940" y="1814236"/>
                  <a:pt x="574974" y="1783815"/>
                  <a:pt x="573732" y="1753394"/>
                </a:cubicBezTo>
                <a:cubicBezTo>
                  <a:pt x="573111" y="1729803"/>
                  <a:pt x="579940" y="1705590"/>
                  <a:pt x="581182" y="1681999"/>
                </a:cubicBezTo>
                <a:cubicBezTo>
                  <a:pt x="583045" y="1635436"/>
                  <a:pt x="601049" y="1596945"/>
                  <a:pt x="632090" y="1562799"/>
                </a:cubicBezTo>
                <a:cubicBezTo>
                  <a:pt x="651957" y="1540449"/>
                  <a:pt x="673065" y="1536103"/>
                  <a:pt x="700382" y="1549141"/>
                </a:cubicBezTo>
                <a:cubicBezTo>
                  <a:pt x="742598" y="1568387"/>
                  <a:pt x="761844" y="1607499"/>
                  <a:pt x="753773" y="1663374"/>
                </a:cubicBezTo>
                <a:cubicBezTo>
                  <a:pt x="745082" y="1724215"/>
                  <a:pt x="735148" y="1785057"/>
                  <a:pt x="705348" y="1840311"/>
                </a:cubicBezTo>
                <a:cubicBezTo>
                  <a:pt x="700382" y="1849002"/>
                  <a:pt x="697278" y="1858315"/>
                  <a:pt x="692311" y="1870111"/>
                </a:cubicBezTo>
                <a:cubicBezTo>
                  <a:pt x="725215" y="1871973"/>
                  <a:pt x="747565" y="1856452"/>
                  <a:pt x="768052" y="1840311"/>
                </a:cubicBezTo>
                <a:cubicBezTo>
                  <a:pt x="835723" y="1785678"/>
                  <a:pt x="876698" y="1713040"/>
                  <a:pt x="905256" y="1632953"/>
                </a:cubicBezTo>
                <a:cubicBezTo>
                  <a:pt x="908360" y="1624882"/>
                  <a:pt x="905256" y="1611224"/>
                  <a:pt x="900289" y="1603774"/>
                </a:cubicBezTo>
                <a:cubicBezTo>
                  <a:pt x="862419" y="1545416"/>
                  <a:pt x="868006" y="1480850"/>
                  <a:pt x="871731" y="1416904"/>
                </a:cubicBezTo>
                <a:cubicBezTo>
                  <a:pt x="872973" y="1395175"/>
                  <a:pt x="884769" y="1373446"/>
                  <a:pt x="895323" y="1353579"/>
                </a:cubicBezTo>
                <a:cubicBezTo>
                  <a:pt x="910844" y="1325642"/>
                  <a:pt x="954923" y="1316950"/>
                  <a:pt x="974789" y="1341162"/>
                </a:cubicBezTo>
                <a:cubicBezTo>
                  <a:pt x="990931" y="1361029"/>
                  <a:pt x="1007693" y="1387725"/>
                  <a:pt x="1008314" y="1411937"/>
                </a:cubicBezTo>
                <a:cubicBezTo>
                  <a:pt x="1010177" y="1462225"/>
                  <a:pt x="1001485" y="1512512"/>
                  <a:pt x="996518" y="1563420"/>
                </a:cubicBezTo>
                <a:cubicBezTo>
                  <a:pt x="995277" y="1577699"/>
                  <a:pt x="992173" y="1591357"/>
                  <a:pt x="989689" y="1608741"/>
                </a:cubicBezTo>
                <a:cubicBezTo>
                  <a:pt x="1044943" y="1606257"/>
                  <a:pt x="1082814" y="1583287"/>
                  <a:pt x="1112614" y="1550383"/>
                </a:cubicBezTo>
                <a:cubicBezTo>
                  <a:pt x="1036872" y="1303292"/>
                  <a:pt x="962993" y="1061168"/>
                  <a:pt x="888494" y="819664"/>
                </a:cubicBezTo>
                <a:cubicBezTo>
                  <a:pt x="866144" y="819043"/>
                  <a:pt x="851244" y="828356"/>
                  <a:pt x="841931" y="843877"/>
                </a:cubicBezTo>
                <a:cubicBezTo>
                  <a:pt x="820202" y="878643"/>
                  <a:pt x="799094" y="914031"/>
                  <a:pt x="781090" y="951280"/>
                </a:cubicBezTo>
                <a:cubicBezTo>
                  <a:pt x="764327" y="987289"/>
                  <a:pt x="751911" y="1025780"/>
                  <a:pt x="738253" y="1063030"/>
                </a:cubicBezTo>
                <a:cubicBezTo>
                  <a:pt x="697898" y="1174159"/>
                  <a:pt x="658786" y="1286529"/>
                  <a:pt x="615949" y="1397037"/>
                </a:cubicBezTo>
                <a:cubicBezTo>
                  <a:pt x="594220" y="1453533"/>
                  <a:pt x="576216" y="1511891"/>
                  <a:pt x="548278" y="1567145"/>
                </a:cubicBezTo>
                <a:cubicBezTo>
                  <a:pt x="519099" y="1624882"/>
                  <a:pt x="497991" y="1686965"/>
                  <a:pt x="476882" y="1748428"/>
                </a:cubicBezTo>
                <a:cubicBezTo>
                  <a:pt x="455774" y="1809890"/>
                  <a:pt x="413558" y="1863282"/>
                  <a:pt x="407349" y="1930331"/>
                </a:cubicBezTo>
                <a:cubicBezTo>
                  <a:pt x="406729" y="1935298"/>
                  <a:pt x="404245" y="1940886"/>
                  <a:pt x="401141" y="1944610"/>
                </a:cubicBezTo>
                <a:cubicBezTo>
                  <a:pt x="381895" y="1966339"/>
                  <a:pt x="380654" y="1993035"/>
                  <a:pt x="377549" y="2028423"/>
                </a:cubicBezTo>
                <a:close/>
                <a:moveTo>
                  <a:pt x="676790" y="2600829"/>
                </a:moveTo>
                <a:cubicBezTo>
                  <a:pt x="682378" y="2592758"/>
                  <a:pt x="685482" y="2590275"/>
                  <a:pt x="686723" y="2586550"/>
                </a:cubicBezTo>
                <a:cubicBezTo>
                  <a:pt x="712798" y="2498392"/>
                  <a:pt x="739494" y="2410855"/>
                  <a:pt x="763707" y="2322076"/>
                </a:cubicBezTo>
                <a:cubicBezTo>
                  <a:pt x="768673" y="2302830"/>
                  <a:pt x="764327" y="2281101"/>
                  <a:pt x="764327" y="2251301"/>
                </a:cubicBezTo>
                <a:cubicBezTo>
                  <a:pt x="748186" y="2261855"/>
                  <a:pt x="734528" y="2266201"/>
                  <a:pt x="727698" y="2275514"/>
                </a:cubicBezTo>
                <a:cubicBezTo>
                  <a:pt x="715282" y="2292276"/>
                  <a:pt x="704107" y="2311522"/>
                  <a:pt x="696657" y="2330768"/>
                </a:cubicBezTo>
                <a:cubicBezTo>
                  <a:pt x="666857" y="2407130"/>
                  <a:pt x="663132" y="2486596"/>
                  <a:pt x="668719" y="2567304"/>
                </a:cubicBezTo>
                <a:cubicBezTo>
                  <a:pt x="669340" y="2577238"/>
                  <a:pt x="673065" y="2587171"/>
                  <a:pt x="676790" y="2600829"/>
                </a:cubicBezTo>
                <a:close/>
                <a:moveTo>
                  <a:pt x="1090885" y="2461142"/>
                </a:moveTo>
                <a:cubicBezTo>
                  <a:pt x="1132480" y="2377330"/>
                  <a:pt x="1153589" y="2294139"/>
                  <a:pt x="1142414" y="2199772"/>
                </a:cubicBezTo>
                <a:cubicBezTo>
                  <a:pt x="1077847" y="2243851"/>
                  <a:pt x="1049289" y="2391609"/>
                  <a:pt x="1090885" y="2461142"/>
                </a:cubicBezTo>
                <a:close/>
                <a:moveTo>
                  <a:pt x="689207" y="1603153"/>
                </a:moveTo>
                <a:cubicBezTo>
                  <a:pt x="664994" y="1605016"/>
                  <a:pt x="663132" y="1623641"/>
                  <a:pt x="657544" y="1637299"/>
                </a:cubicBezTo>
                <a:cubicBezTo>
                  <a:pt x="638919" y="1681378"/>
                  <a:pt x="632090" y="1727319"/>
                  <a:pt x="642644" y="1780090"/>
                </a:cubicBezTo>
                <a:cubicBezTo>
                  <a:pt x="673686" y="1719249"/>
                  <a:pt x="683619" y="1681378"/>
                  <a:pt x="689207" y="1603153"/>
                </a:cubicBezTo>
                <a:close/>
                <a:moveTo>
                  <a:pt x="310500" y="2740516"/>
                </a:moveTo>
                <a:cubicBezTo>
                  <a:pt x="346508" y="2680295"/>
                  <a:pt x="358924" y="2639941"/>
                  <a:pt x="352716" y="2607658"/>
                </a:cubicBezTo>
                <a:cubicBezTo>
                  <a:pt x="322295" y="2638700"/>
                  <a:pt x="305533" y="2692091"/>
                  <a:pt x="310500" y="2740516"/>
                </a:cubicBezTo>
                <a:close/>
                <a:moveTo>
                  <a:pt x="943748" y="1402625"/>
                </a:moveTo>
                <a:cubicBezTo>
                  <a:pt x="931952" y="1439875"/>
                  <a:pt x="923881" y="1476504"/>
                  <a:pt x="931952" y="1514995"/>
                </a:cubicBezTo>
                <a:cubicBezTo>
                  <a:pt x="945610" y="1478366"/>
                  <a:pt x="954302" y="1441116"/>
                  <a:pt x="943748" y="1402625"/>
                </a:cubicBezTo>
                <a:close/>
                <a:moveTo>
                  <a:pt x="793507" y="398741"/>
                </a:moveTo>
                <a:cubicBezTo>
                  <a:pt x="813994" y="345970"/>
                  <a:pt x="834481" y="295062"/>
                  <a:pt x="853727" y="244154"/>
                </a:cubicBezTo>
                <a:cubicBezTo>
                  <a:pt x="881665" y="169033"/>
                  <a:pt x="920777" y="101362"/>
                  <a:pt x="981618" y="48592"/>
                </a:cubicBezTo>
                <a:cubicBezTo>
                  <a:pt x="1000243" y="31829"/>
                  <a:pt x="1021972" y="17550"/>
                  <a:pt x="1044943" y="6996"/>
                </a:cubicBezTo>
                <a:cubicBezTo>
                  <a:pt x="1087160" y="-12871"/>
                  <a:pt x="1143035" y="11342"/>
                  <a:pt x="1166005" y="57283"/>
                </a:cubicBezTo>
                <a:cubicBezTo>
                  <a:pt x="1181526" y="87704"/>
                  <a:pt x="1185872" y="120608"/>
                  <a:pt x="1187114" y="154754"/>
                </a:cubicBezTo>
                <a:cubicBezTo>
                  <a:pt x="1187734" y="166550"/>
                  <a:pt x="1189597" y="177725"/>
                  <a:pt x="1190839" y="191383"/>
                </a:cubicBezTo>
                <a:cubicBezTo>
                  <a:pt x="1217534" y="178345"/>
                  <a:pt x="1239264" y="165929"/>
                  <a:pt x="1262234" y="155996"/>
                </a:cubicBezTo>
                <a:cubicBezTo>
                  <a:pt x="1309417" y="135508"/>
                  <a:pt x="1357842" y="133025"/>
                  <a:pt x="1406888" y="149787"/>
                </a:cubicBezTo>
                <a:cubicBezTo>
                  <a:pt x="1454071" y="165929"/>
                  <a:pt x="1474559" y="196970"/>
                  <a:pt x="1472075" y="247258"/>
                </a:cubicBezTo>
                <a:cubicBezTo>
                  <a:pt x="1468971" y="319895"/>
                  <a:pt x="1443517" y="384461"/>
                  <a:pt x="1406888" y="446545"/>
                </a:cubicBezTo>
                <a:cubicBezTo>
                  <a:pt x="1368396" y="512353"/>
                  <a:pt x="1310659" y="560157"/>
                  <a:pt x="1259130" y="614169"/>
                </a:cubicBezTo>
                <a:cubicBezTo>
                  <a:pt x="1216914" y="658248"/>
                  <a:pt x="1166626" y="691773"/>
                  <a:pt x="1112614" y="718469"/>
                </a:cubicBezTo>
                <a:cubicBezTo>
                  <a:pt x="1082193" y="733369"/>
                  <a:pt x="1046185" y="737714"/>
                  <a:pt x="1012039" y="743923"/>
                </a:cubicBezTo>
                <a:cubicBezTo>
                  <a:pt x="1002727" y="745785"/>
                  <a:pt x="988448" y="738335"/>
                  <a:pt x="980998" y="731506"/>
                </a:cubicBezTo>
                <a:cubicBezTo>
                  <a:pt x="967339" y="719090"/>
                  <a:pt x="971685" y="702948"/>
                  <a:pt x="989689" y="697981"/>
                </a:cubicBezTo>
                <a:cubicBezTo>
                  <a:pt x="1074743" y="674390"/>
                  <a:pt x="1140551" y="619136"/>
                  <a:pt x="1204497" y="562640"/>
                </a:cubicBezTo>
                <a:cubicBezTo>
                  <a:pt x="1255405" y="517940"/>
                  <a:pt x="1301967" y="468274"/>
                  <a:pt x="1349151" y="418607"/>
                </a:cubicBezTo>
                <a:cubicBezTo>
                  <a:pt x="1383296" y="382599"/>
                  <a:pt x="1396955" y="336037"/>
                  <a:pt x="1412475" y="290716"/>
                </a:cubicBezTo>
                <a:cubicBezTo>
                  <a:pt x="1418684" y="273333"/>
                  <a:pt x="1423030" y="254708"/>
                  <a:pt x="1425513" y="236083"/>
                </a:cubicBezTo>
                <a:cubicBezTo>
                  <a:pt x="1429238" y="208766"/>
                  <a:pt x="1421167" y="198833"/>
                  <a:pt x="1394471" y="195108"/>
                </a:cubicBezTo>
                <a:cubicBezTo>
                  <a:pt x="1351013" y="188900"/>
                  <a:pt x="1310038" y="195729"/>
                  <a:pt x="1270305" y="215595"/>
                </a:cubicBezTo>
                <a:cubicBezTo>
                  <a:pt x="1209464" y="245395"/>
                  <a:pt x="1176559" y="291337"/>
                  <a:pt x="1164764" y="359007"/>
                </a:cubicBezTo>
                <a:cubicBezTo>
                  <a:pt x="1149864" y="442820"/>
                  <a:pt x="1108889" y="514836"/>
                  <a:pt x="1038735" y="566986"/>
                </a:cubicBezTo>
                <a:cubicBezTo>
                  <a:pt x="1009556" y="588715"/>
                  <a:pt x="983481" y="591819"/>
                  <a:pt x="961131" y="576298"/>
                </a:cubicBezTo>
                <a:cubicBezTo>
                  <a:pt x="936919" y="559536"/>
                  <a:pt x="930089" y="534703"/>
                  <a:pt x="940644" y="497453"/>
                </a:cubicBezTo>
                <a:cubicBezTo>
                  <a:pt x="954923" y="449028"/>
                  <a:pt x="980998" y="406811"/>
                  <a:pt x="1013281" y="369562"/>
                </a:cubicBezTo>
                <a:cubicBezTo>
                  <a:pt x="1046806" y="331691"/>
                  <a:pt x="1083435" y="296303"/>
                  <a:pt x="1118201" y="259054"/>
                </a:cubicBezTo>
                <a:cubicBezTo>
                  <a:pt x="1127514" y="248499"/>
                  <a:pt x="1138689" y="234841"/>
                  <a:pt x="1139930" y="222425"/>
                </a:cubicBezTo>
                <a:cubicBezTo>
                  <a:pt x="1144276" y="178345"/>
                  <a:pt x="1148001" y="134266"/>
                  <a:pt x="1135585" y="90808"/>
                </a:cubicBezTo>
                <a:cubicBezTo>
                  <a:pt x="1126893" y="61629"/>
                  <a:pt x="1117581" y="53558"/>
                  <a:pt x="1089643" y="60388"/>
                </a:cubicBezTo>
                <a:cubicBezTo>
                  <a:pt x="1071018" y="64733"/>
                  <a:pt x="1051772" y="73425"/>
                  <a:pt x="1036252" y="85221"/>
                </a:cubicBezTo>
                <a:cubicBezTo>
                  <a:pt x="989068" y="122471"/>
                  <a:pt x="957406" y="172758"/>
                  <a:pt x="933814" y="226770"/>
                </a:cubicBezTo>
                <a:cubicBezTo>
                  <a:pt x="904015" y="296303"/>
                  <a:pt x="879802" y="368941"/>
                  <a:pt x="853106" y="440336"/>
                </a:cubicBezTo>
                <a:cubicBezTo>
                  <a:pt x="847519" y="455857"/>
                  <a:pt x="850002" y="468895"/>
                  <a:pt x="859315" y="481932"/>
                </a:cubicBezTo>
                <a:cubicBezTo>
                  <a:pt x="897806" y="534703"/>
                  <a:pt x="905877" y="595544"/>
                  <a:pt x="899669" y="657627"/>
                </a:cubicBezTo>
                <a:cubicBezTo>
                  <a:pt x="897185" y="683081"/>
                  <a:pt x="886010" y="709777"/>
                  <a:pt x="872352" y="731506"/>
                </a:cubicBezTo>
                <a:cubicBezTo>
                  <a:pt x="851244" y="765031"/>
                  <a:pt x="835102" y="768756"/>
                  <a:pt x="794127" y="744544"/>
                </a:cubicBezTo>
                <a:cubicBezTo>
                  <a:pt x="766811" y="727781"/>
                  <a:pt x="752532" y="701085"/>
                  <a:pt x="750048" y="667561"/>
                </a:cubicBezTo>
                <a:cubicBezTo>
                  <a:pt x="745082" y="599890"/>
                  <a:pt x="755015" y="534082"/>
                  <a:pt x="777986" y="470757"/>
                </a:cubicBezTo>
                <a:cubicBezTo>
                  <a:pt x="779227" y="467032"/>
                  <a:pt x="779848" y="463307"/>
                  <a:pt x="780469" y="459582"/>
                </a:cubicBezTo>
                <a:cubicBezTo>
                  <a:pt x="746323" y="421711"/>
                  <a:pt x="701003" y="413020"/>
                  <a:pt x="671824" y="440957"/>
                </a:cubicBezTo>
                <a:cubicBezTo>
                  <a:pt x="659407" y="453374"/>
                  <a:pt x="647611" y="471378"/>
                  <a:pt x="645128" y="488761"/>
                </a:cubicBezTo>
                <a:cubicBezTo>
                  <a:pt x="638299" y="534082"/>
                  <a:pt x="637678" y="580023"/>
                  <a:pt x="664994" y="620998"/>
                </a:cubicBezTo>
                <a:cubicBezTo>
                  <a:pt x="682378" y="646452"/>
                  <a:pt x="700382" y="671286"/>
                  <a:pt x="717765" y="696740"/>
                </a:cubicBezTo>
                <a:cubicBezTo>
                  <a:pt x="728940" y="712881"/>
                  <a:pt x="741977" y="728402"/>
                  <a:pt x="739494" y="748269"/>
                </a:cubicBezTo>
                <a:cubicBezTo>
                  <a:pt x="723353" y="759444"/>
                  <a:pt x="713419" y="751373"/>
                  <a:pt x="705348" y="742681"/>
                </a:cubicBezTo>
                <a:cubicBezTo>
                  <a:pt x="672444" y="703569"/>
                  <a:pt x="639540" y="665077"/>
                  <a:pt x="609120" y="624723"/>
                </a:cubicBezTo>
                <a:cubicBezTo>
                  <a:pt x="574974" y="580023"/>
                  <a:pt x="573732" y="527873"/>
                  <a:pt x="581803" y="475103"/>
                </a:cubicBezTo>
                <a:cubicBezTo>
                  <a:pt x="586149" y="447165"/>
                  <a:pt x="596082" y="421711"/>
                  <a:pt x="612845" y="398120"/>
                </a:cubicBezTo>
                <a:cubicBezTo>
                  <a:pt x="627744" y="377011"/>
                  <a:pt x="646369" y="369562"/>
                  <a:pt x="670582" y="368320"/>
                </a:cubicBezTo>
                <a:cubicBezTo>
                  <a:pt x="705969" y="366457"/>
                  <a:pt x="739494" y="375149"/>
                  <a:pt x="771157" y="390670"/>
                </a:cubicBezTo>
                <a:cubicBezTo>
                  <a:pt x="778607" y="393153"/>
                  <a:pt x="786056" y="395636"/>
                  <a:pt x="793507" y="398741"/>
                </a:cubicBezTo>
                <a:close/>
                <a:moveTo>
                  <a:pt x="1110751" y="354041"/>
                </a:moveTo>
                <a:cubicBezTo>
                  <a:pt x="1060464" y="389428"/>
                  <a:pt x="999002" y="480690"/>
                  <a:pt x="993414" y="526632"/>
                </a:cubicBezTo>
                <a:cubicBezTo>
                  <a:pt x="1053014" y="483174"/>
                  <a:pt x="1087160" y="427299"/>
                  <a:pt x="1110751" y="354041"/>
                </a:cubicBezTo>
                <a:close/>
                <a:moveTo>
                  <a:pt x="812752" y="705431"/>
                </a:moveTo>
                <a:cubicBezTo>
                  <a:pt x="854348" y="673148"/>
                  <a:pt x="861177" y="579403"/>
                  <a:pt x="828894" y="529115"/>
                </a:cubicBezTo>
                <a:cubicBezTo>
                  <a:pt x="812131" y="588094"/>
                  <a:pt x="806544" y="642727"/>
                  <a:pt x="812752" y="7054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/>
          <p:nvPr/>
        </p:nvSpPr>
        <p:spPr>
          <a:xfrm rot="-3512591">
            <a:off x="468343" y="3156845"/>
            <a:ext cx="1849322" cy="665412"/>
          </a:xfrm>
          <a:custGeom>
            <a:rect b="b" l="l" r="r" t="t"/>
            <a:pathLst>
              <a:path extrusionOk="0" h="1329877" w="3711844">
                <a:moveTo>
                  <a:pt x="183766" y="853593"/>
                </a:moveTo>
                <a:cubicBezTo>
                  <a:pt x="200504" y="831569"/>
                  <a:pt x="201826" y="830248"/>
                  <a:pt x="226933" y="848307"/>
                </a:cubicBezTo>
                <a:cubicBezTo>
                  <a:pt x="237064" y="855355"/>
                  <a:pt x="243671" y="855355"/>
                  <a:pt x="254242" y="850950"/>
                </a:cubicBezTo>
                <a:cubicBezTo>
                  <a:pt x="301373" y="831569"/>
                  <a:pt x="348944" y="813510"/>
                  <a:pt x="396075" y="793689"/>
                </a:cubicBezTo>
                <a:cubicBezTo>
                  <a:pt x="416777" y="784879"/>
                  <a:pt x="435717" y="772546"/>
                  <a:pt x="455539" y="762415"/>
                </a:cubicBezTo>
                <a:cubicBezTo>
                  <a:pt x="511919" y="733344"/>
                  <a:pt x="568300" y="703832"/>
                  <a:pt x="624681" y="675201"/>
                </a:cubicBezTo>
                <a:cubicBezTo>
                  <a:pt x="670931" y="651856"/>
                  <a:pt x="717180" y="628070"/>
                  <a:pt x="765192" y="607808"/>
                </a:cubicBezTo>
                <a:cubicBezTo>
                  <a:pt x="835668" y="577856"/>
                  <a:pt x="907906" y="550987"/>
                  <a:pt x="979262" y="521916"/>
                </a:cubicBezTo>
                <a:cubicBezTo>
                  <a:pt x="1033000" y="500333"/>
                  <a:pt x="1085417" y="476547"/>
                  <a:pt x="1139595" y="457166"/>
                </a:cubicBezTo>
                <a:cubicBezTo>
                  <a:pt x="1193773" y="437785"/>
                  <a:pt x="1249273" y="421928"/>
                  <a:pt x="1304332" y="404750"/>
                </a:cubicBezTo>
                <a:cubicBezTo>
                  <a:pt x="1310499" y="402548"/>
                  <a:pt x="1316666" y="399905"/>
                  <a:pt x="1322832" y="397262"/>
                </a:cubicBezTo>
                <a:cubicBezTo>
                  <a:pt x="1343534" y="388452"/>
                  <a:pt x="1364237" y="378321"/>
                  <a:pt x="1385379" y="371274"/>
                </a:cubicBezTo>
                <a:cubicBezTo>
                  <a:pt x="1448367" y="349691"/>
                  <a:pt x="1512676" y="331191"/>
                  <a:pt x="1574783" y="308286"/>
                </a:cubicBezTo>
                <a:cubicBezTo>
                  <a:pt x="1653628" y="279215"/>
                  <a:pt x="1731151" y="247060"/>
                  <a:pt x="1809556" y="217108"/>
                </a:cubicBezTo>
                <a:cubicBezTo>
                  <a:pt x="1847437" y="202572"/>
                  <a:pt x="1886639" y="191120"/>
                  <a:pt x="1925401" y="178346"/>
                </a:cubicBezTo>
                <a:cubicBezTo>
                  <a:pt x="1961079" y="166453"/>
                  <a:pt x="1996317" y="154120"/>
                  <a:pt x="2031555" y="142227"/>
                </a:cubicBezTo>
                <a:cubicBezTo>
                  <a:pt x="2048733" y="136501"/>
                  <a:pt x="2065912" y="131656"/>
                  <a:pt x="2083090" y="126370"/>
                </a:cubicBezTo>
                <a:cubicBezTo>
                  <a:pt x="2124054" y="113596"/>
                  <a:pt x="2165459" y="102585"/>
                  <a:pt x="2205983" y="88049"/>
                </a:cubicBezTo>
                <a:cubicBezTo>
                  <a:pt x="2235494" y="77478"/>
                  <a:pt x="2263244" y="62501"/>
                  <a:pt x="2291875" y="50609"/>
                </a:cubicBezTo>
                <a:cubicBezTo>
                  <a:pt x="2339887" y="31228"/>
                  <a:pt x="2386136" y="6121"/>
                  <a:pt x="2439434" y="395"/>
                </a:cubicBezTo>
                <a:cubicBezTo>
                  <a:pt x="2455731" y="-1367"/>
                  <a:pt x="2465862" y="2597"/>
                  <a:pt x="2473350" y="15811"/>
                </a:cubicBezTo>
                <a:cubicBezTo>
                  <a:pt x="2516076" y="88930"/>
                  <a:pt x="2549993" y="165132"/>
                  <a:pt x="2574659" y="246179"/>
                </a:cubicBezTo>
                <a:cubicBezTo>
                  <a:pt x="2606814" y="351453"/>
                  <a:pt x="2622230" y="459369"/>
                  <a:pt x="2636326" y="567725"/>
                </a:cubicBezTo>
                <a:cubicBezTo>
                  <a:pt x="2649099" y="667273"/>
                  <a:pt x="2651302" y="767260"/>
                  <a:pt x="2651742" y="867248"/>
                </a:cubicBezTo>
                <a:cubicBezTo>
                  <a:pt x="2652183" y="979569"/>
                  <a:pt x="2659671" y="1091449"/>
                  <a:pt x="2663635" y="1203770"/>
                </a:cubicBezTo>
                <a:cubicBezTo>
                  <a:pt x="2664075" y="1216103"/>
                  <a:pt x="2665397" y="1229318"/>
                  <a:pt x="2661873" y="1241210"/>
                </a:cubicBezTo>
                <a:cubicBezTo>
                  <a:pt x="2656588" y="1259710"/>
                  <a:pt x="2657909" y="1276448"/>
                  <a:pt x="2664075" y="1294508"/>
                </a:cubicBezTo>
                <a:cubicBezTo>
                  <a:pt x="2673766" y="1322698"/>
                  <a:pt x="2664956" y="1331067"/>
                  <a:pt x="2634564" y="1329746"/>
                </a:cubicBezTo>
                <a:cubicBezTo>
                  <a:pt x="2573338" y="1327103"/>
                  <a:pt x="2511671" y="1326662"/>
                  <a:pt x="2450445" y="1321817"/>
                </a:cubicBezTo>
                <a:cubicBezTo>
                  <a:pt x="2392743" y="1317412"/>
                  <a:pt x="2335482" y="1308163"/>
                  <a:pt x="2277780" y="1302436"/>
                </a:cubicBezTo>
                <a:cubicBezTo>
                  <a:pt x="2229328" y="1297591"/>
                  <a:pt x="2180435" y="1294948"/>
                  <a:pt x="2131983" y="1292305"/>
                </a:cubicBezTo>
                <a:cubicBezTo>
                  <a:pt x="2041245" y="1287901"/>
                  <a:pt x="1950067" y="1283936"/>
                  <a:pt x="1859329" y="1280853"/>
                </a:cubicBezTo>
                <a:cubicBezTo>
                  <a:pt x="1818365" y="1279532"/>
                  <a:pt x="1777401" y="1282615"/>
                  <a:pt x="1736878" y="1279532"/>
                </a:cubicBezTo>
                <a:cubicBezTo>
                  <a:pt x="1647461" y="1272484"/>
                  <a:pt x="1558045" y="1263675"/>
                  <a:pt x="1468629" y="1253984"/>
                </a:cubicBezTo>
                <a:cubicBezTo>
                  <a:pt x="1352344" y="1241210"/>
                  <a:pt x="1236059" y="1226675"/>
                  <a:pt x="1119333" y="1213461"/>
                </a:cubicBezTo>
                <a:cubicBezTo>
                  <a:pt x="1026834" y="1202889"/>
                  <a:pt x="933894" y="1193199"/>
                  <a:pt x="840954" y="1184830"/>
                </a:cubicBezTo>
                <a:cubicBezTo>
                  <a:pt x="801311" y="1181306"/>
                  <a:pt x="761668" y="1182627"/>
                  <a:pt x="722026" y="1180865"/>
                </a:cubicBezTo>
                <a:cubicBezTo>
                  <a:pt x="681502" y="1178663"/>
                  <a:pt x="640538" y="1176461"/>
                  <a:pt x="600014" y="1172056"/>
                </a:cubicBezTo>
                <a:cubicBezTo>
                  <a:pt x="516324" y="1163246"/>
                  <a:pt x="433075" y="1153116"/>
                  <a:pt x="349825" y="1142985"/>
                </a:cubicBezTo>
                <a:cubicBezTo>
                  <a:pt x="315909" y="1139020"/>
                  <a:pt x="282433" y="1133294"/>
                  <a:pt x="249837" y="1128449"/>
                </a:cubicBezTo>
                <a:cubicBezTo>
                  <a:pt x="230457" y="1158842"/>
                  <a:pt x="230897" y="1155758"/>
                  <a:pt x="194338" y="1153997"/>
                </a:cubicBezTo>
                <a:cubicBezTo>
                  <a:pt x="163945" y="1152235"/>
                  <a:pt x="133552" y="1158842"/>
                  <a:pt x="103160" y="1160604"/>
                </a:cubicBezTo>
                <a:cubicBezTo>
                  <a:pt x="86422" y="1161485"/>
                  <a:pt x="68803" y="1162366"/>
                  <a:pt x="52505" y="1158842"/>
                </a:cubicBezTo>
                <a:cubicBezTo>
                  <a:pt x="16827" y="1150913"/>
                  <a:pt x="970" y="1130211"/>
                  <a:pt x="89" y="1093652"/>
                </a:cubicBezTo>
                <a:cubicBezTo>
                  <a:pt x="-352" y="1056211"/>
                  <a:pt x="970" y="1018771"/>
                  <a:pt x="1410" y="981331"/>
                </a:cubicBezTo>
                <a:cubicBezTo>
                  <a:pt x="1851" y="958866"/>
                  <a:pt x="970" y="935962"/>
                  <a:pt x="2731" y="913498"/>
                </a:cubicBezTo>
                <a:cubicBezTo>
                  <a:pt x="5374" y="886188"/>
                  <a:pt x="17708" y="871653"/>
                  <a:pt x="45017" y="868129"/>
                </a:cubicBezTo>
                <a:cubicBezTo>
                  <a:pt x="89945" y="861081"/>
                  <a:pt x="133993" y="858438"/>
                  <a:pt x="183766" y="853593"/>
                </a:cubicBezTo>
                <a:close/>
                <a:moveTo>
                  <a:pt x="1395510" y="447916"/>
                </a:moveTo>
                <a:cubicBezTo>
                  <a:pt x="1363356" y="458047"/>
                  <a:pt x="1333403" y="467738"/>
                  <a:pt x="1303451" y="477428"/>
                </a:cubicBezTo>
                <a:cubicBezTo>
                  <a:pt x="1290677" y="481833"/>
                  <a:pt x="1277904" y="487119"/>
                  <a:pt x="1265130" y="491964"/>
                </a:cubicBezTo>
                <a:cubicBezTo>
                  <a:pt x="1190690" y="519273"/>
                  <a:pt x="1115809" y="546142"/>
                  <a:pt x="1041369" y="574332"/>
                </a:cubicBezTo>
                <a:cubicBezTo>
                  <a:pt x="970453" y="601201"/>
                  <a:pt x="899977" y="629832"/>
                  <a:pt x="829501" y="658023"/>
                </a:cubicBezTo>
                <a:cubicBezTo>
                  <a:pt x="802632" y="669034"/>
                  <a:pt x="783251" y="685332"/>
                  <a:pt x="786335" y="718808"/>
                </a:cubicBezTo>
                <a:cubicBezTo>
                  <a:pt x="787656" y="731141"/>
                  <a:pt x="787216" y="744355"/>
                  <a:pt x="784132" y="756248"/>
                </a:cubicBezTo>
                <a:cubicBezTo>
                  <a:pt x="772240" y="800296"/>
                  <a:pt x="757704" y="843022"/>
                  <a:pt x="727752" y="878700"/>
                </a:cubicBezTo>
                <a:cubicBezTo>
                  <a:pt x="701323" y="910414"/>
                  <a:pt x="674014" y="941688"/>
                  <a:pt x="632169" y="952700"/>
                </a:cubicBezTo>
                <a:cubicBezTo>
                  <a:pt x="565217" y="970319"/>
                  <a:pt x="499146" y="972521"/>
                  <a:pt x="437479" y="935521"/>
                </a:cubicBezTo>
                <a:cubicBezTo>
                  <a:pt x="411491" y="920105"/>
                  <a:pt x="388146" y="899843"/>
                  <a:pt x="359075" y="878260"/>
                </a:cubicBezTo>
                <a:cubicBezTo>
                  <a:pt x="324718" y="891914"/>
                  <a:pt x="285075" y="907331"/>
                  <a:pt x="247195" y="922307"/>
                </a:cubicBezTo>
                <a:cubicBezTo>
                  <a:pt x="247195" y="969438"/>
                  <a:pt x="247195" y="1013045"/>
                  <a:pt x="247195" y="1058414"/>
                </a:cubicBezTo>
                <a:cubicBezTo>
                  <a:pt x="302254" y="1065902"/>
                  <a:pt x="353349" y="1073830"/>
                  <a:pt x="405325" y="1079116"/>
                </a:cubicBezTo>
                <a:cubicBezTo>
                  <a:pt x="469634" y="1085723"/>
                  <a:pt x="534824" y="1086164"/>
                  <a:pt x="598252" y="1097616"/>
                </a:cubicBezTo>
                <a:cubicBezTo>
                  <a:pt x="650228" y="1106866"/>
                  <a:pt x="701764" y="1103342"/>
                  <a:pt x="753299" y="1107747"/>
                </a:cubicBezTo>
                <a:cubicBezTo>
                  <a:pt x="808799" y="1112592"/>
                  <a:pt x="864739" y="1113473"/>
                  <a:pt x="919798" y="1119199"/>
                </a:cubicBezTo>
                <a:cubicBezTo>
                  <a:pt x="980584" y="1125366"/>
                  <a:pt x="1040929" y="1135937"/>
                  <a:pt x="1101714" y="1143866"/>
                </a:cubicBezTo>
                <a:cubicBezTo>
                  <a:pt x="1179238" y="1153556"/>
                  <a:pt x="1257202" y="1162366"/>
                  <a:pt x="1335165" y="1171616"/>
                </a:cubicBezTo>
                <a:cubicBezTo>
                  <a:pt x="1398153" y="1179104"/>
                  <a:pt x="1461141" y="1187913"/>
                  <a:pt x="1524569" y="1193639"/>
                </a:cubicBezTo>
                <a:cubicBezTo>
                  <a:pt x="1628521" y="1203330"/>
                  <a:pt x="1732473" y="1212580"/>
                  <a:pt x="1836425" y="1218306"/>
                </a:cubicBezTo>
                <a:cubicBezTo>
                  <a:pt x="1913508" y="1222710"/>
                  <a:pt x="1991031" y="1220508"/>
                  <a:pt x="2068114" y="1223151"/>
                </a:cubicBezTo>
                <a:cubicBezTo>
                  <a:pt x="2121411" y="1224913"/>
                  <a:pt x="2175590" y="1225353"/>
                  <a:pt x="2227125" y="1235925"/>
                </a:cubicBezTo>
                <a:cubicBezTo>
                  <a:pt x="2262363" y="1242972"/>
                  <a:pt x="2296720" y="1235044"/>
                  <a:pt x="2326232" y="1245175"/>
                </a:cubicBezTo>
                <a:cubicBezTo>
                  <a:pt x="2340768" y="1207294"/>
                  <a:pt x="2351339" y="1172937"/>
                  <a:pt x="2366315" y="1140342"/>
                </a:cubicBezTo>
                <a:cubicBezTo>
                  <a:pt x="2398029" y="1072509"/>
                  <a:pt x="2453969" y="1032426"/>
                  <a:pt x="2532374" y="1042997"/>
                </a:cubicBezTo>
                <a:cubicBezTo>
                  <a:pt x="2551314" y="1045640"/>
                  <a:pt x="2569814" y="1050045"/>
                  <a:pt x="2590516" y="1054449"/>
                </a:cubicBezTo>
                <a:cubicBezTo>
                  <a:pt x="2592278" y="1041235"/>
                  <a:pt x="2595362" y="1027580"/>
                  <a:pt x="2595362" y="1014366"/>
                </a:cubicBezTo>
                <a:cubicBezTo>
                  <a:pt x="2594481" y="962390"/>
                  <a:pt x="2590957" y="910414"/>
                  <a:pt x="2590516" y="858438"/>
                </a:cubicBezTo>
                <a:cubicBezTo>
                  <a:pt x="2589635" y="770784"/>
                  <a:pt x="2589635" y="683570"/>
                  <a:pt x="2585231" y="595916"/>
                </a:cubicBezTo>
                <a:cubicBezTo>
                  <a:pt x="2581707" y="528523"/>
                  <a:pt x="2569814" y="462452"/>
                  <a:pt x="2556600" y="396821"/>
                </a:cubicBezTo>
                <a:cubicBezTo>
                  <a:pt x="2540302" y="314453"/>
                  <a:pt x="2516517" y="233405"/>
                  <a:pt x="2494934" y="151918"/>
                </a:cubicBezTo>
                <a:cubicBezTo>
                  <a:pt x="2485683" y="117120"/>
                  <a:pt x="2473791" y="82763"/>
                  <a:pt x="2451767" y="53251"/>
                </a:cubicBezTo>
                <a:cubicBezTo>
                  <a:pt x="2439434" y="59859"/>
                  <a:pt x="2428862" y="67347"/>
                  <a:pt x="2417410" y="71751"/>
                </a:cubicBezTo>
                <a:cubicBezTo>
                  <a:pt x="2353982" y="95537"/>
                  <a:pt x="2294077" y="128573"/>
                  <a:pt x="2228006" y="146632"/>
                </a:cubicBezTo>
                <a:cubicBezTo>
                  <a:pt x="2186602" y="158084"/>
                  <a:pt x="2147399" y="175703"/>
                  <a:pt x="2107316" y="190679"/>
                </a:cubicBezTo>
                <a:cubicBezTo>
                  <a:pt x="2091459" y="196406"/>
                  <a:pt x="2075162" y="201691"/>
                  <a:pt x="2059305" y="206977"/>
                </a:cubicBezTo>
                <a:cubicBezTo>
                  <a:pt x="1988829" y="231203"/>
                  <a:pt x="1916591" y="251465"/>
                  <a:pt x="1853603" y="283619"/>
                </a:cubicBezTo>
                <a:cubicBezTo>
                  <a:pt x="1844353" y="330310"/>
                  <a:pt x="1836425" y="373917"/>
                  <a:pt x="1827175" y="417083"/>
                </a:cubicBezTo>
                <a:cubicBezTo>
                  <a:pt x="1817044" y="464214"/>
                  <a:pt x="1792377" y="502095"/>
                  <a:pt x="1756259" y="534249"/>
                </a:cubicBezTo>
                <a:cubicBezTo>
                  <a:pt x="1729830" y="557594"/>
                  <a:pt x="1698556" y="569928"/>
                  <a:pt x="1667283" y="582701"/>
                </a:cubicBezTo>
                <a:cubicBezTo>
                  <a:pt x="1606497" y="608249"/>
                  <a:pt x="1547914" y="602523"/>
                  <a:pt x="1491093" y="569928"/>
                </a:cubicBezTo>
                <a:cubicBezTo>
                  <a:pt x="1444403" y="543940"/>
                  <a:pt x="1416653" y="502535"/>
                  <a:pt x="1395510" y="447916"/>
                </a:cubicBezTo>
                <a:close/>
                <a:moveTo>
                  <a:pt x="1803830" y="306524"/>
                </a:moveTo>
                <a:cubicBezTo>
                  <a:pt x="1801627" y="304762"/>
                  <a:pt x="1799425" y="303000"/>
                  <a:pt x="1796782" y="301238"/>
                </a:cubicBezTo>
                <a:cubicBezTo>
                  <a:pt x="1675211" y="350572"/>
                  <a:pt x="1549236" y="389333"/>
                  <a:pt x="1425463" y="438226"/>
                </a:cubicBezTo>
                <a:cubicBezTo>
                  <a:pt x="1435153" y="451440"/>
                  <a:pt x="1441760" y="460690"/>
                  <a:pt x="1448808" y="469500"/>
                </a:cubicBezTo>
                <a:cubicBezTo>
                  <a:pt x="1481403" y="509583"/>
                  <a:pt x="1521926" y="531606"/>
                  <a:pt x="1574783" y="532928"/>
                </a:cubicBezTo>
                <a:cubicBezTo>
                  <a:pt x="1625438" y="534249"/>
                  <a:pt x="1670366" y="519273"/>
                  <a:pt x="1711771" y="491523"/>
                </a:cubicBezTo>
                <a:cubicBezTo>
                  <a:pt x="1739521" y="472583"/>
                  <a:pt x="1762866" y="451000"/>
                  <a:pt x="1772556" y="417083"/>
                </a:cubicBezTo>
                <a:cubicBezTo>
                  <a:pt x="1782687" y="380083"/>
                  <a:pt x="1793258" y="343524"/>
                  <a:pt x="1803830" y="306524"/>
                </a:cubicBezTo>
                <a:close/>
                <a:moveTo>
                  <a:pt x="730835" y="715284"/>
                </a:moveTo>
                <a:cubicBezTo>
                  <a:pt x="728633" y="713082"/>
                  <a:pt x="726430" y="710879"/>
                  <a:pt x="724228" y="708677"/>
                </a:cubicBezTo>
                <a:cubicBezTo>
                  <a:pt x="698680" y="720129"/>
                  <a:pt x="672692" y="731141"/>
                  <a:pt x="647585" y="743475"/>
                </a:cubicBezTo>
                <a:cubicBezTo>
                  <a:pt x="621157" y="756248"/>
                  <a:pt x="595610" y="770784"/>
                  <a:pt x="569181" y="783998"/>
                </a:cubicBezTo>
                <a:cubicBezTo>
                  <a:pt x="543634" y="796331"/>
                  <a:pt x="517646" y="806903"/>
                  <a:pt x="492539" y="820117"/>
                </a:cubicBezTo>
                <a:cubicBezTo>
                  <a:pt x="467872" y="832891"/>
                  <a:pt x="438801" y="837296"/>
                  <a:pt x="413694" y="857557"/>
                </a:cubicBezTo>
                <a:cubicBezTo>
                  <a:pt x="473598" y="902926"/>
                  <a:pt x="533062" y="915259"/>
                  <a:pt x="599133" y="888391"/>
                </a:cubicBezTo>
                <a:cubicBezTo>
                  <a:pt x="677978" y="856676"/>
                  <a:pt x="714978" y="793689"/>
                  <a:pt x="730835" y="715284"/>
                </a:cubicBezTo>
                <a:close/>
                <a:moveTo>
                  <a:pt x="2395386" y="1249579"/>
                </a:moveTo>
                <a:cubicBezTo>
                  <a:pt x="2465422" y="1259710"/>
                  <a:pt x="2530171" y="1265436"/>
                  <a:pt x="2593159" y="1263675"/>
                </a:cubicBezTo>
                <a:cubicBezTo>
                  <a:pt x="2593159" y="1215222"/>
                  <a:pt x="2593159" y="1171175"/>
                  <a:pt x="2593159" y="1127128"/>
                </a:cubicBezTo>
                <a:cubicBezTo>
                  <a:pt x="2593159" y="1112592"/>
                  <a:pt x="2583909" y="1106425"/>
                  <a:pt x="2572457" y="1104223"/>
                </a:cubicBezTo>
                <a:cubicBezTo>
                  <a:pt x="2535457" y="1096294"/>
                  <a:pt x="2500219" y="1097616"/>
                  <a:pt x="2468505" y="1121401"/>
                </a:cubicBezTo>
                <a:cubicBezTo>
                  <a:pt x="2426660" y="1152675"/>
                  <a:pt x="2410803" y="1198044"/>
                  <a:pt x="2395386" y="1249579"/>
                </a:cubicBezTo>
                <a:close/>
                <a:moveTo>
                  <a:pt x="141481" y="915700"/>
                </a:moveTo>
                <a:cubicBezTo>
                  <a:pt x="119457" y="918783"/>
                  <a:pt x="91707" y="922748"/>
                  <a:pt x="62195" y="926712"/>
                </a:cubicBezTo>
                <a:cubicBezTo>
                  <a:pt x="55588" y="983533"/>
                  <a:pt x="55148" y="1038152"/>
                  <a:pt x="59993" y="1094532"/>
                </a:cubicBezTo>
                <a:cubicBezTo>
                  <a:pt x="96993" y="1094532"/>
                  <a:pt x="131350" y="1094532"/>
                  <a:pt x="169231" y="1094532"/>
                </a:cubicBezTo>
                <a:cubicBezTo>
                  <a:pt x="170993" y="1062378"/>
                  <a:pt x="170993" y="1030664"/>
                  <a:pt x="174516" y="999831"/>
                </a:cubicBezTo>
                <a:cubicBezTo>
                  <a:pt x="177600" y="967676"/>
                  <a:pt x="182004" y="935962"/>
                  <a:pt x="141481" y="915700"/>
                </a:cubicBezTo>
                <a:close/>
                <a:moveTo>
                  <a:pt x="3612856" y="667273"/>
                </a:moveTo>
                <a:cubicBezTo>
                  <a:pt x="3637523" y="663749"/>
                  <a:pt x="3662190" y="661106"/>
                  <a:pt x="3686856" y="656261"/>
                </a:cubicBezTo>
                <a:cubicBezTo>
                  <a:pt x="3711523" y="651856"/>
                  <a:pt x="3720332" y="625868"/>
                  <a:pt x="3702273" y="608249"/>
                </a:cubicBezTo>
                <a:cubicBezTo>
                  <a:pt x="3693904" y="599880"/>
                  <a:pt x="3681570" y="595035"/>
                  <a:pt x="3669678" y="591511"/>
                </a:cubicBezTo>
                <a:cubicBezTo>
                  <a:pt x="3624309" y="577856"/>
                  <a:pt x="3576738" y="576535"/>
                  <a:pt x="3529607" y="575213"/>
                </a:cubicBezTo>
                <a:cubicBezTo>
                  <a:pt x="3442834" y="572130"/>
                  <a:pt x="3355620" y="569928"/>
                  <a:pt x="3268846" y="566404"/>
                </a:cubicBezTo>
                <a:cubicBezTo>
                  <a:pt x="3201454" y="563761"/>
                  <a:pt x="3133621" y="559356"/>
                  <a:pt x="3066228" y="556273"/>
                </a:cubicBezTo>
                <a:cubicBezTo>
                  <a:pt x="3045966" y="555392"/>
                  <a:pt x="3034514" y="570368"/>
                  <a:pt x="3040681" y="590190"/>
                </a:cubicBezTo>
                <a:cubicBezTo>
                  <a:pt x="3047288" y="611332"/>
                  <a:pt x="3062264" y="624106"/>
                  <a:pt x="3084288" y="628951"/>
                </a:cubicBezTo>
                <a:cubicBezTo>
                  <a:pt x="3154323" y="645689"/>
                  <a:pt x="3225239" y="653177"/>
                  <a:pt x="3296596" y="656701"/>
                </a:cubicBezTo>
                <a:cubicBezTo>
                  <a:pt x="3371477" y="660225"/>
                  <a:pt x="3445917" y="660665"/>
                  <a:pt x="3520797" y="661987"/>
                </a:cubicBezTo>
                <a:cubicBezTo>
                  <a:pt x="3551190" y="662427"/>
                  <a:pt x="3582023" y="661987"/>
                  <a:pt x="3612416" y="661987"/>
                </a:cubicBezTo>
                <a:cubicBezTo>
                  <a:pt x="3612416" y="663749"/>
                  <a:pt x="3612856" y="665511"/>
                  <a:pt x="3612856" y="667273"/>
                </a:cubicBezTo>
                <a:close/>
                <a:moveTo>
                  <a:pt x="3552511" y="77037"/>
                </a:moveTo>
                <a:cubicBezTo>
                  <a:pt x="3496571" y="99501"/>
                  <a:pt x="3439310" y="118882"/>
                  <a:pt x="3383810" y="143549"/>
                </a:cubicBezTo>
                <a:cubicBezTo>
                  <a:pt x="3342846" y="161608"/>
                  <a:pt x="3299239" y="173941"/>
                  <a:pt x="3256954" y="189358"/>
                </a:cubicBezTo>
                <a:cubicBezTo>
                  <a:pt x="3208501" y="207417"/>
                  <a:pt x="3165335" y="238251"/>
                  <a:pt x="3113799" y="250584"/>
                </a:cubicBezTo>
                <a:cubicBezTo>
                  <a:pt x="3100145" y="253667"/>
                  <a:pt x="3088692" y="265560"/>
                  <a:pt x="3075478" y="272167"/>
                </a:cubicBezTo>
                <a:cubicBezTo>
                  <a:pt x="3045085" y="287143"/>
                  <a:pt x="3014252" y="300798"/>
                  <a:pt x="2983860" y="316215"/>
                </a:cubicBezTo>
                <a:cubicBezTo>
                  <a:pt x="2963157" y="326786"/>
                  <a:pt x="2959193" y="339119"/>
                  <a:pt x="2966681" y="358060"/>
                </a:cubicBezTo>
                <a:cubicBezTo>
                  <a:pt x="2974169" y="376560"/>
                  <a:pt x="2985621" y="382286"/>
                  <a:pt x="3008526" y="373917"/>
                </a:cubicBezTo>
                <a:cubicBezTo>
                  <a:pt x="3055216" y="357179"/>
                  <a:pt x="3101907" y="340000"/>
                  <a:pt x="3148156" y="321941"/>
                </a:cubicBezTo>
                <a:cubicBezTo>
                  <a:pt x="3161811" y="316655"/>
                  <a:pt x="3173263" y="306084"/>
                  <a:pt x="3186478" y="301238"/>
                </a:cubicBezTo>
                <a:cubicBezTo>
                  <a:pt x="3242418" y="280096"/>
                  <a:pt x="3299680" y="261596"/>
                  <a:pt x="3355179" y="239132"/>
                </a:cubicBezTo>
                <a:cubicBezTo>
                  <a:pt x="3396584" y="222394"/>
                  <a:pt x="3440191" y="211382"/>
                  <a:pt x="3480274" y="189358"/>
                </a:cubicBezTo>
                <a:cubicBezTo>
                  <a:pt x="3511547" y="172180"/>
                  <a:pt x="3548107" y="165132"/>
                  <a:pt x="3582023" y="152358"/>
                </a:cubicBezTo>
                <a:cubicBezTo>
                  <a:pt x="3593475" y="147953"/>
                  <a:pt x="3604928" y="141787"/>
                  <a:pt x="3614178" y="133858"/>
                </a:cubicBezTo>
                <a:cubicBezTo>
                  <a:pt x="3626071" y="123727"/>
                  <a:pt x="3631356" y="109632"/>
                  <a:pt x="3626071" y="93775"/>
                </a:cubicBezTo>
                <a:cubicBezTo>
                  <a:pt x="3621226" y="79680"/>
                  <a:pt x="3604487" y="69109"/>
                  <a:pt x="3583345" y="69109"/>
                </a:cubicBezTo>
                <a:cubicBezTo>
                  <a:pt x="3576297" y="69990"/>
                  <a:pt x="3563964" y="72632"/>
                  <a:pt x="3552511" y="77037"/>
                </a:cubicBezTo>
                <a:close/>
                <a:moveTo>
                  <a:pt x="3513309" y="1145627"/>
                </a:moveTo>
                <a:cubicBezTo>
                  <a:pt x="3511988" y="1124044"/>
                  <a:pt x="3498774" y="1110390"/>
                  <a:pt x="3480714" y="1101140"/>
                </a:cubicBezTo>
                <a:cubicBezTo>
                  <a:pt x="3429179" y="1075152"/>
                  <a:pt x="3377203" y="1049164"/>
                  <a:pt x="3325667" y="1023176"/>
                </a:cubicBezTo>
                <a:cubicBezTo>
                  <a:pt x="3254751" y="987497"/>
                  <a:pt x="3183835" y="951378"/>
                  <a:pt x="3112478" y="916140"/>
                </a:cubicBezTo>
                <a:cubicBezTo>
                  <a:pt x="3080764" y="900724"/>
                  <a:pt x="3048609" y="886188"/>
                  <a:pt x="3016014" y="872974"/>
                </a:cubicBezTo>
                <a:cubicBezTo>
                  <a:pt x="3008526" y="869891"/>
                  <a:pt x="2993990" y="872093"/>
                  <a:pt x="2989145" y="877379"/>
                </a:cubicBezTo>
                <a:cubicBezTo>
                  <a:pt x="2984300" y="883545"/>
                  <a:pt x="2982979" y="898521"/>
                  <a:pt x="2986943" y="905129"/>
                </a:cubicBezTo>
                <a:cubicBezTo>
                  <a:pt x="2995752" y="918783"/>
                  <a:pt x="3007205" y="932878"/>
                  <a:pt x="3021300" y="941247"/>
                </a:cubicBezTo>
                <a:cubicBezTo>
                  <a:pt x="3075038" y="974723"/>
                  <a:pt x="3128775" y="1009080"/>
                  <a:pt x="3185156" y="1038152"/>
                </a:cubicBezTo>
                <a:cubicBezTo>
                  <a:pt x="3260477" y="1077354"/>
                  <a:pt x="3338001" y="1112151"/>
                  <a:pt x="3415524" y="1147830"/>
                </a:cubicBezTo>
                <a:cubicBezTo>
                  <a:pt x="3438869" y="1158842"/>
                  <a:pt x="3464857" y="1165008"/>
                  <a:pt x="3482476" y="1170735"/>
                </a:cubicBezTo>
                <a:cubicBezTo>
                  <a:pt x="3507583" y="1171175"/>
                  <a:pt x="3514631" y="1163687"/>
                  <a:pt x="3513309" y="1145627"/>
                </a:cubicBezTo>
                <a:close/>
                <a:moveTo>
                  <a:pt x="2250470" y="784439"/>
                </a:moveTo>
                <a:cubicBezTo>
                  <a:pt x="2160173" y="774748"/>
                  <a:pt x="2080888" y="743915"/>
                  <a:pt x="2024948" y="671237"/>
                </a:cubicBezTo>
                <a:cubicBezTo>
                  <a:pt x="1971210" y="602082"/>
                  <a:pt x="1960198" y="524559"/>
                  <a:pt x="1989710" y="439988"/>
                </a:cubicBezTo>
                <a:cubicBezTo>
                  <a:pt x="2018341" y="358500"/>
                  <a:pt x="2078245" y="312250"/>
                  <a:pt x="2154888" y="286262"/>
                </a:cubicBezTo>
                <a:cubicBezTo>
                  <a:pt x="2239018" y="257191"/>
                  <a:pt x="2319184" y="274370"/>
                  <a:pt x="2394946" y="318857"/>
                </a:cubicBezTo>
                <a:cubicBezTo>
                  <a:pt x="2436351" y="343084"/>
                  <a:pt x="2467184" y="374798"/>
                  <a:pt x="2487005" y="419726"/>
                </a:cubicBezTo>
                <a:cubicBezTo>
                  <a:pt x="2501541" y="452762"/>
                  <a:pt x="2503302" y="485797"/>
                  <a:pt x="2499338" y="519714"/>
                </a:cubicBezTo>
                <a:cubicBezTo>
                  <a:pt x="2490969" y="586225"/>
                  <a:pt x="2465422" y="645249"/>
                  <a:pt x="2420053" y="696344"/>
                </a:cubicBezTo>
                <a:cubicBezTo>
                  <a:pt x="2388339" y="732022"/>
                  <a:pt x="2352220" y="759772"/>
                  <a:pt x="2307291" y="773867"/>
                </a:cubicBezTo>
                <a:cubicBezTo>
                  <a:pt x="2288792" y="779593"/>
                  <a:pt x="2269411" y="780915"/>
                  <a:pt x="2250470" y="784439"/>
                </a:cubicBezTo>
                <a:close/>
                <a:moveTo>
                  <a:pt x="2446041" y="488000"/>
                </a:moveTo>
                <a:cubicBezTo>
                  <a:pt x="2448684" y="427655"/>
                  <a:pt x="2427981" y="391536"/>
                  <a:pt x="2380851" y="369512"/>
                </a:cubicBezTo>
                <a:cubicBezTo>
                  <a:pt x="2338125" y="349250"/>
                  <a:pt x="2293196" y="343084"/>
                  <a:pt x="2246066" y="339560"/>
                </a:cubicBezTo>
                <a:cubicBezTo>
                  <a:pt x="2206863" y="336476"/>
                  <a:pt x="2175590" y="347929"/>
                  <a:pt x="2144316" y="366869"/>
                </a:cubicBezTo>
                <a:cubicBezTo>
                  <a:pt x="2130661" y="375238"/>
                  <a:pt x="2117447" y="384488"/>
                  <a:pt x="2106435" y="395500"/>
                </a:cubicBezTo>
                <a:cubicBezTo>
                  <a:pt x="2067233" y="434262"/>
                  <a:pt x="2032876" y="476547"/>
                  <a:pt x="2035959" y="536892"/>
                </a:cubicBezTo>
                <a:cubicBezTo>
                  <a:pt x="2040364" y="619701"/>
                  <a:pt x="2109959" y="692380"/>
                  <a:pt x="2193209" y="705153"/>
                </a:cubicBezTo>
                <a:cubicBezTo>
                  <a:pt x="2276899" y="717927"/>
                  <a:pt x="2339446" y="683130"/>
                  <a:pt x="2394065" y="624547"/>
                </a:cubicBezTo>
                <a:cubicBezTo>
                  <a:pt x="2431946" y="583582"/>
                  <a:pt x="2440315" y="532487"/>
                  <a:pt x="2446041" y="488000"/>
                </a:cubicBezTo>
                <a:close/>
                <a:moveTo>
                  <a:pt x="1062071" y="765058"/>
                </a:moveTo>
                <a:cubicBezTo>
                  <a:pt x="1124178" y="765058"/>
                  <a:pt x="1162500" y="799415"/>
                  <a:pt x="1188928" y="849629"/>
                </a:cubicBezTo>
                <a:cubicBezTo>
                  <a:pt x="1195976" y="862843"/>
                  <a:pt x="1198618" y="880462"/>
                  <a:pt x="1197738" y="895438"/>
                </a:cubicBezTo>
                <a:cubicBezTo>
                  <a:pt x="1192892" y="958426"/>
                  <a:pt x="1129464" y="1027140"/>
                  <a:pt x="1067357" y="1039914"/>
                </a:cubicBezTo>
                <a:cubicBezTo>
                  <a:pt x="976620" y="1058414"/>
                  <a:pt x="915394" y="1010402"/>
                  <a:pt x="906584" y="913938"/>
                </a:cubicBezTo>
                <a:cubicBezTo>
                  <a:pt x="899977" y="839498"/>
                  <a:pt x="940941" y="781796"/>
                  <a:pt x="1016262" y="774308"/>
                </a:cubicBezTo>
                <a:cubicBezTo>
                  <a:pt x="1031679" y="772986"/>
                  <a:pt x="1046655" y="768141"/>
                  <a:pt x="1062071" y="765058"/>
                </a:cubicBezTo>
                <a:close/>
                <a:moveTo>
                  <a:pt x="1091143" y="834653"/>
                </a:moveTo>
                <a:cubicBezTo>
                  <a:pt x="1080571" y="835534"/>
                  <a:pt x="1073524" y="835534"/>
                  <a:pt x="1066917" y="837296"/>
                </a:cubicBezTo>
                <a:cubicBezTo>
                  <a:pt x="1012298" y="851391"/>
                  <a:pt x="982786" y="870772"/>
                  <a:pt x="985429" y="934640"/>
                </a:cubicBezTo>
                <a:cubicBezTo>
                  <a:pt x="987191" y="972521"/>
                  <a:pt x="997322" y="978688"/>
                  <a:pt x="1034762" y="968116"/>
                </a:cubicBezTo>
                <a:cubicBezTo>
                  <a:pt x="1039167" y="966795"/>
                  <a:pt x="1044012" y="967235"/>
                  <a:pt x="1047976" y="965474"/>
                </a:cubicBezTo>
                <a:cubicBezTo>
                  <a:pt x="1084095" y="949176"/>
                  <a:pt x="1118452" y="932438"/>
                  <a:pt x="1128583" y="887510"/>
                </a:cubicBezTo>
                <a:cubicBezTo>
                  <a:pt x="1136512" y="850510"/>
                  <a:pt x="1124619" y="832891"/>
                  <a:pt x="1091143" y="834653"/>
                </a:cubicBezTo>
                <a:close/>
                <a:moveTo>
                  <a:pt x="1996317" y="978247"/>
                </a:moveTo>
                <a:cubicBezTo>
                  <a:pt x="1995436" y="1052687"/>
                  <a:pt x="1963722" y="1096735"/>
                  <a:pt x="1908222" y="1127568"/>
                </a:cubicBezTo>
                <a:cubicBezTo>
                  <a:pt x="1862413" y="1153116"/>
                  <a:pt x="1815282" y="1162366"/>
                  <a:pt x="1769032" y="1135497"/>
                </a:cubicBezTo>
                <a:cubicBezTo>
                  <a:pt x="1698116" y="1094532"/>
                  <a:pt x="1652747" y="1025819"/>
                  <a:pt x="1693271" y="931117"/>
                </a:cubicBezTo>
                <a:cubicBezTo>
                  <a:pt x="1706485" y="900283"/>
                  <a:pt x="1715294" y="865486"/>
                  <a:pt x="1748770" y="848748"/>
                </a:cubicBezTo>
                <a:cubicBezTo>
                  <a:pt x="1764627" y="840819"/>
                  <a:pt x="1783127" y="830688"/>
                  <a:pt x="1799425" y="832891"/>
                </a:cubicBezTo>
                <a:cubicBezTo>
                  <a:pt x="1846556" y="839057"/>
                  <a:pt x="1893686" y="848307"/>
                  <a:pt x="1935091" y="874736"/>
                </a:cubicBezTo>
                <a:cubicBezTo>
                  <a:pt x="1976496" y="901164"/>
                  <a:pt x="2001603" y="936402"/>
                  <a:pt x="1996317" y="978247"/>
                </a:cubicBezTo>
                <a:close/>
                <a:moveTo>
                  <a:pt x="1845234" y="896760"/>
                </a:moveTo>
                <a:cubicBezTo>
                  <a:pt x="1791056" y="898962"/>
                  <a:pt x="1747009" y="930676"/>
                  <a:pt x="1735997" y="989700"/>
                </a:cubicBezTo>
                <a:cubicBezTo>
                  <a:pt x="1723663" y="1054890"/>
                  <a:pt x="1780044" y="1106866"/>
                  <a:pt x="1844353" y="1091009"/>
                </a:cubicBezTo>
                <a:cubicBezTo>
                  <a:pt x="1886639" y="1080437"/>
                  <a:pt x="1914829" y="1050926"/>
                  <a:pt x="1947424" y="1027140"/>
                </a:cubicBezTo>
                <a:cubicBezTo>
                  <a:pt x="1957115" y="1020092"/>
                  <a:pt x="1968127" y="1002033"/>
                  <a:pt x="1965043" y="992783"/>
                </a:cubicBezTo>
                <a:cubicBezTo>
                  <a:pt x="1958436" y="970759"/>
                  <a:pt x="1948746" y="946093"/>
                  <a:pt x="1932448" y="931117"/>
                </a:cubicBezTo>
                <a:cubicBezTo>
                  <a:pt x="1908222" y="909093"/>
                  <a:pt x="1875186" y="900283"/>
                  <a:pt x="1845234" y="896760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1"/>
          <p:cNvSpPr txBox="1"/>
          <p:nvPr/>
        </p:nvSpPr>
        <p:spPr>
          <a:xfrm>
            <a:off x="4898575" y="1366200"/>
            <a:ext cx="38457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Chapter HQ Hutchinson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422" name="Google Shape;422;p41"/>
          <p:cNvSpPr/>
          <p:nvPr/>
        </p:nvSpPr>
        <p:spPr>
          <a:xfrm flipH="1">
            <a:off x="5116873" y="3970700"/>
            <a:ext cx="445323" cy="553352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41"/>
          <p:cNvSpPr txBox="1"/>
          <p:nvPr/>
        </p:nvSpPr>
        <p:spPr>
          <a:xfrm flipH="1">
            <a:off x="4742850" y="3185650"/>
            <a:ext cx="3845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Organized May 22, 1975</a:t>
            </a:r>
            <a:endParaRPr/>
          </a:p>
        </p:txBody>
      </p:sp>
      <p:sp>
        <p:nvSpPr>
          <p:cNvPr id="424" name="Google Shape;424;p41"/>
          <p:cNvSpPr/>
          <p:nvPr/>
        </p:nvSpPr>
        <p:spPr>
          <a:xfrm rot="1269676">
            <a:off x="7712237" y="240302"/>
            <a:ext cx="527929" cy="709507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41"/>
          <p:cNvSpPr txBox="1"/>
          <p:nvPr/>
        </p:nvSpPr>
        <p:spPr>
          <a:xfrm>
            <a:off x="423700" y="1214225"/>
            <a:ext cx="266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26" name="Google Shape;426;p41" title="charter member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85708">
            <a:off x="114569" y="813122"/>
            <a:ext cx="4844590" cy="2961603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1"/>
          <p:cNvSpPr/>
          <p:nvPr/>
        </p:nvSpPr>
        <p:spPr>
          <a:xfrm rot="-1448193">
            <a:off x="1170201" y="4035599"/>
            <a:ext cx="796868" cy="704366"/>
          </a:xfrm>
          <a:custGeom>
            <a:rect b="b" l="l" r="r" t="t"/>
            <a:pathLst>
              <a:path extrusionOk="0" h="1234354" w="794755">
                <a:moveTo>
                  <a:pt x="452180" y="135979"/>
                </a:moveTo>
                <a:cubicBezTo>
                  <a:pt x="484284" y="146497"/>
                  <a:pt x="513306" y="159324"/>
                  <a:pt x="525378" y="192161"/>
                </a:cubicBezTo>
                <a:cubicBezTo>
                  <a:pt x="536678" y="222432"/>
                  <a:pt x="536678" y="252447"/>
                  <a:pt x="514847" y="279640"/>
                </a:cubicBezTo>
                <a:cubicBezTo>
                  <a:pt x="555684" y="287336"/>
                  <a:pt x="593438" y="296828"/>
                  <a:pt x="628625" y="312990"/>
                </a:cubicBezTo>
                <a:cubicBezTo>
                  <a:pt x="677680" y="335309"/>
                  <a:pt x="723653" y="362245"/>
                  <a:pt x="757555" y="405857"/>
                </a:cubicBezTo>
                <a:cubicBezTo>
                  <a:pt x="780413" y="435615"/>
                  <a:pt x="796851" y="469734"/>
                  <a:pt x="794539" y="506676"/>
                </a:cubicBezTo>
                <a:cubicBezTo>
                  <a:pt x="791971" y="550031"/>
                  <a:pt x="781441" y="592616"/>
                  <a:pt x="747796" y="623657"/>
                </a:cubicBezTo>
                <a:cubicBezTo>
                  <a:pt x="751648" y="646232"/>
                  <a:pt x="756785" y="667525"/>
                  <a:pt x="758839" y="689331"/>
                </a:cubicBezTo>
                <a:cubicBezTo>
                  <a:pt x="762435" y="727042"/>
                  <a:pt x="754730" y="761931"/>
                  <a:pt x="728019" y="790663"/>
                </a:cubicBezTo>
                <a:cubicBezTo>
                  <a:pt x="711839" y="808108"/>
                  <a:pt x="696172" y="826835"/>
                  <a:pt x="674084" y="837610"/>
                </a:cubicBezTo>
                <a:cubicBezTo>
                  <a:pt x="665866" y="841458"/>
                  <a:pt x="664068" y="847871"/>
                  <a:pt x="663811" y="855824"/>
                </a:cubicBezTo>
                <a:cubicBezTo>
                  <a:pt x="663040" y="877116"/>
                  <a:pt x="663297" y="898666"/>
                  <a:pt x="660215" y="919958"/>
                </a:cubicBezTo>
                <a:cubicBezTo>
                  <a:pt x="654565" y="962287"/>
                  <a:pt x="646860" y="1004359"/>
                  <a:pt x="640182" y="1046431"/>
                </a:cubicBezTo>
                <a:cubicBezTo>
                  <a:pt x="636073" y="1071829"/>
                  <a:pt x="632220" y="1097226"/>
                  <a:pt x="628625" y="1122623"/>
                </a:cubicBezTo>
                <a:cubicBezTo>
                  <a:pt x="627854" y="1128523"/>
                  <a:pt x="629909" y="1134680"/>
                  <a:pt x="629395" y="1140837"/>
                </a:cubicBezTo>
                <a:cubicBezTo>
                  <a:pt x="628882" y="1145968"/>
                  <a:pt x="627854" y="1152125"/>
                  <a:pt x="624772" y="1155973"/>
                </a:cubicBezTo>
                <a:cubicBezTo>
                  <a:pt x="609619" y="1176496"/>
                  <a:pt x="587531" y="1188553"/>
                  <a:pt x="564159" y="1195736"/>
                </a:cubicBezTo>
                <a:cubicBezTo>
                  <a:pt x="528716" y="1206767"/>
                  <a:pt x="493273" y="1216772"/>
                  <a:pt x="456546" y="1223699"/>
                </a:cubicBezTo>
                <a:cubicBezTo>
                  <a:pt x="424185" y="1230112"/>
                  <a:pt x="392081" y="1233447"/>
                  <a:pt x="359206" y="1234217"/>
                </a:cubicBezTo>
                <a:cubicBezTo>
                  <a:pt x="321708" y="1235243"/>
                  <a:pt x="285238" y="1230625"/>
                  <a:pt x="249795" y="1217286"/>
                </a:cubicBezTo>
                <a:cubicBezTo>
                  <a:pt x="235669" y="1211898"/>
                  <a:pt x="221286" y="1207537"/>
                  <a:pt x="206647" y="1204202"/>
                </a:cubicBezTo>
                <a:cubicBezTo>
                  <a:pt x="191237" y="1200867"/>
                  <a:pt x="183275" y="1191632"/>
                  <a:pt x="177882" y="1177522"/>
                </a:cubicBezTo>
                <a:cubicBezTo>
                  <a:pt x="164013" y="1139555"/>
                  <a:pt x="154510" y="1100561"/>
                  <a:pt x="146805" y="1061054"/>
                </a:cubicBezTo>
                <a:cubicBezTo>
                  <a:pt x="134734" y="999485"/>
                  <a:pt x="120351" y="938172"/>
                  <a:pt x="110078" y="876347"/>
                </a:cubicBezTo>
                <a:cubicBezTo>
                  <a:pt x="106225" y="853771"/>
                  <a:pt x="99547" y="838892"/>
                  <a:pt x="77973" y="828887"/>
                </a:cubicBezTo>
                <a:cubicBezTo>
                  <a:pt x="41246" y="811956"/>
                  <a:pt x="21984" y="779632"/>
                  <a:pt x="9399" y="742691"/>
                </a:cubicBezTo>
                <a:cubicBezTo>
                  <a:pt x="4005" y="726272"/>
                  <a:pt x="4262" y="709341"/>
                  <a:pt x="1694" y="692922"/>
                </a:cubicBezTo>
                <a:cubicBezTo>
                  <a:pt x="-3700" y="659059"/>
                  <a:pt x="4776" y="628275"/>
                  <a:pt x="13251" y="596977"/>
                </a:cubicBezTo>
                <a:cubicBezTo>
                  <a:pt x="21213" y="567219"/>
                  <a:pt x="36366" y="540795"/>
                  <a:pt x="60252" y="521555"/>
                </a:cubicBezTo>
                <a:cubicBezTo>
                  <a:pt x="76689" y="508215"/>
                  <a:pt x="95181" y="495645"/>
                  <a:pt x="114957" y="488975"/>
                </a:cubicBezTo>
                <a:cubicBezTo>
                  <a:pt x="134734" y="482305"/>
                  <a:pt x="148603" y="472043"/>
                  <a:pt x="153482" y="453316"/>
                </a:cubicBezTo>
                <a:cubicBezTo>
                  <a:pt x="160160" y="427919"/>
                  <a:pt x="178909" y="411500"/>
                  <a:pt x="194576" y="393286"/>
                </a:cubicBezTo>
                <a:cubicBezTo>
                  <a:pt x="211013" y="374046"/>
                  <a:pt x="230532" y="356088"/>
                  <a:pt x="251593" y="341979"/>
                </a:cubicBezTo>
                <a:cubicBezTo>
                  <a:pt x="273937" y="327099"/>
                  <a:pt x="299621" y="317351"/>
                  <a:pt x="324020" y="306063"/>
                </a:cubicBezTo>
                <a:cubicBezTo>
                  <a:pt x="334036" y="301446"/>
                  <a:pt x="344823" y="298367"/>
                  <a:pt x="356638" y="294006"/>
                </a:cubicBezTo>
                <a:cubicBezTo>
                  <a:pt x="353813" y="289132"/>
                  <a:pt x="352272" y="285284"/>
                  <a:pt x="349960" y="281949"/>
                </a:cubicBezTo>
                <a:cubicBezTo>
                  <a:pt x="329670" y="254243"/>
                  <a:pt x="326588" y="224997"/>
                  <a:pt x="339944" y="192930"/>
                </a:cubicBezTo>
                <a:cubicBezTo>
                  <a:pt x="348162" y="173177"/>
                  <a:pt x="358436" y="155732"/>
                  <a:pt x="378726" y="146497"/>
                </a:cubicBezTo>
                <a:cubicBezTo>
                  <a:pt x="384890" y="143675"/>
                  <a:pt x="391310" y="140853"/>
                  <a:pt x="397988" y="140083"/>
                </a:cubicBezTo>
                <a:cubicBezTo>
                  <a:pt x="410316" y="138288"/>
                  <a:pt x="418021" y="133670"/>
                  <a:pt x="421617" y="120330"/>
                </a:cubicBezTo>
                <a:cubicBezTo>
                  <a:pt x="429065" y="93907"/>
                  <a:pt x="442934" y="69792"/>
                  <a:pt x="462196" y="51065"/>
                </a:cubicBezTo>
                <a:cubicBezTo>
                  <a:pt x="476579" y="36955"/>
                  <a:pt x="495071" y="25154"/>
                  <a:pt x="514077" y="18484"/>
                </a:cubicBezTo>
                <a:cubicBezTo>
                  <a:pt x="539247" y="9506"/>
                  <a:pt x="566471" y="6427"/>
                  <a:pt x="592925" y="783"/>
                </a:cubicBezTo>
                <a:cubicBezTo>
                  <a:pt x="594723" y="270"/>
                  <a:pt x="596520" y="14"/>
                  <a:pt x="598575" y="14"/>
                </a:cubicBezTo>
                <a:cubicBezTo>
                  <a:pt x="605253" y="-243"/>
                  <a:pt x="610390" y="3092"/>
                  <a:pt x="610133" y="9506"/>
                </a:cubicBezTo>
                <a:cubicBezTo>
                  <a:pt x="609876" y="13097"/>
                  <a:pt x="605510" y="18228"/>
                  <a:pt x="601657" y="19767"/>
                </a:cubicBezTo>
                <a:cubicBezTo>
                  <a:pt x="592925" y="23615"/>
                  <a:pt x="583422" y="24898"/>
                  <a:pt x="574690" y="28489"/>
                </a:cubicBezTo>
                <a:cubicBezTo>
                  <a:pt x="553886" y="36955"/>
                  <a:pt x="531798" y="43882"/>
                  <a:pt x="513050" y="55939"/>
                </a:cubicBezTo>
                <a:cubicBezTo>
                  <a:pt x="483771" y="73897"/>
                  <a:pt x="462453" y="100320"/>
                  <a:pt x="452180" y="135979"/>
                </a:cubicBezTo>
                <a:close/>
                <a:moveTo>
                  <a:pt x="726478" y="591333"/>
                </a:moveTo>
                <a:cubicBezTo>
                  <a:pt x="752419" y="560036"/>
                  <a:pt x="774763" y="527969"/>
                  <a:pt x="765774" y="484101"/>
                </a:cubicBezTo>
                <a:cubicBezTo>
                  <a:pt x="758839" y="449724"/>
                  <a:pt x="742916" y="419966"/>
                  <a:pt x="715691" y="397647"/>
                </a:cubicBezTo>
                <a:cubicBezTo>
                  <a:pt x="702079" y="386616"/>
                  <a:pt x="686926" y="377381"/>
                  <a:pt x="672030" y="368145"/>
                </a:cubicBezTo>
                <a:cubicBezTo>
                  <a:pt x="616810" y="334026"/>
                  <a:pt x="557225" y="311707"/>
                  <a:pt x="491732" y="308629"/>
                </a:cubicBezTo>
                <a:cubicBezTo>
                  <a:pt x="483771" y="308372"/>
                  <a:pt x="475809" y="310681"/>
                  <a:pt x="467847" y="311964"/>
                </a:cubicBezTo>
                <a:cubicBezTo>
                  <a:pt x="454748" y="314016"/>
                  <a:pt x="441907" y="316838"/>
                  <a:pt x="428808" y="318121"/>
                </a:cubicBezTo>
                <a:cubicBezTo>
                  <a:pt x="415196" y="319660"/>
                  <a:pt x="401327" y="318377"/>
                  <a:pt x="387715" y="320686"/>
                </a:cubicBezTo>
                <a:cubicBezTo>
                  <a:pt x="374359" y="322995"/>
                  <a:pt x="361004" y="327356"/>
                  <a:pt x="348162" y="332230"/>
                </a:cubicBezTo>
                <a:cubicBezTo>
                  <a:pt x="329927" y="338900"/>
                  <a:pt x="311949" y="346340"/>
                  <a:pt x="294484" y="354549"/>
                </a:cubicBezTo>
                <a:cubicBezTo>
                  <a:pt x="253391" y="374302"/>
                  <a:pt x="226423" y="409192"/>
                  <a:pt x="199712" y="444081"/>
                </a:cubicBezTo>
                <a:cubicBezTo>
                  <a:pt x="193548" y="452033"/>
                  <a:pt x="189182" y="461525"/>
                  <a:pt x="182505" y="472556"/>
                </a:cubicBezTo>
                <a:cubicBezTo>
                  <a:pt x="216407" y="467939"/>
                  <a:pt x="243888" y="475891"/>
                  <a:pt x="269828" y="490257"/>
                </a:cubicBezTo>
                <a:cubicBezTo>
                  <a:pt x="288834" y="500775"/>
                  <a:pt x="302189" y="515911"/>
                  <a:pt x="307583" y="537460"/>
                </a:cubicBezTo>
                <a:cubicBezTo>
                  <a:pt x="312206" y="556444"/>
                  <a:pt x="305014" y="577993"/>
                  <a:pt x="290118" y="585176"/>
                </a:cubicBezTo>
                <a:cubicBezTo>
                  <a:pt x="251850" y="603391"/>
                  <a:pt x="200740" y="599799"/>
                  <a:pt x="173259" y="560036"/>
                </a:cubicBezTo>
                <a:cubicBezTo>
                  <a:pt x="164783" y="547722"/>
                  <a:pt x="157849" y="534382"/>
                  <a:pt x="149116" y="520016"/>
                </a:cubicBezTo>
                <a:cubicBezTo>
                  <a:pt x="135247" y="523864"/>
                  <a:pt x="122662" y="532330"/>
                  <a:pt x="110334" y="540282"/>
                </a:cubicBezTo>
                <a:cubicBezTo>
                  <a:pt x="84394" y="556957"/>
                  <a:pt x="62563" y="578763"/>
                  <a:pt x="52804" y="607752"/>
                </a:cubicBezTo>
                <a:cubicBezTo>
                  <a:pt x="39705" y="646489"/>
                  <a:pt x="34825" y="686509"/>
                  <a:pt x="45099" y="727811"/>
                </a:cubicBezTo>
                <a:cubicBezTo>
                  <a:pt x="52547" y="758083"/>
                  <a:pt x="66159" y="782710"/>
                  <a:pt x="92099" y="800412"/>
                </a:cubicBezTo>
                <a:cubicBezTo>
                  <a:pt x="121121" y="820422"/>
                  <a:pt x="151941" y="835814"/>
                  <a:pt x="188412" y="831966"/>
                </a:cubicBezTo>
                <a:cubicBezTo>
                  <a:pt x="215893" y="828887"/>
                  <a:pt x="243374" y="825552"/>
                  <a:pt x="270342" y="819395"/>
                </a:cubicBezTo>
                <a:cubicBezTo>
                  <a:pt x="286779" y="815547"/>
                  <a:pt x="305014" y="811956"/>
                  <a:pt x="315801" y="793998"/>
                </a:cubicBezTo>
                <a:cubicBezTo>
                  <a:pt x="301932" y="779632"/>
                  <a:pt x="299621" y="762187"/>
                  <a:pt x="301162" y="743204"/>
                </a:cubicBezTo>
                <a:cubicBezTo>
                  <a:pt x="302703" y="724476"/>
                  <a:pt x="310408" y="711136"/>
                  <a:pt x="327616" y="703184"/>
                </a:cubicBezTo>
                <a:cubicBezTo>
                  <a:pt x="345337" y="694975"/>
                  <a:pt x="362545" y="698566"/>
                  <a:pt x="378726" y="706006"/>
                </a:cubicBezTo>
                <a:cubicBezTo>
                  <a:pt x="394392" y="712932"/>
                  <a:pt x="402611" y="742691"/>
                  <a:pt x="394906" y="758852"/>
                </a:cubicBezTo>
                <a:cubicBezTo>
                  <a:pt x="388485" y="772192"/>
                  <a:pt x="381294" y="785019"/>
                  <a:pt x="373846" y="799129"/>
                </a:cubicBezTo>
                <a:cubicBezTo>
                  <a:pt x="387201" y="811699"/>
                  <a:pt x="404923" y="820165"/>
                  <a:pt x="425212" y="824013"/>
                </a:cubicBezTo>
                <a:cubicBezTo>
                  <a:pt x="430606" y="825039"/>
                  <a:pt x="435743" y="827605"/>
                  <a:pt x="440622" y="829657"/>
                </a:cubicBezTo>
                <a:cubicBezTo>
                  <a:pt x="448071" y="832735"/>
                  <a:pt x="455005" y="837353"/>
                  <a:pt x="462453" y="838892"/>
                </a:cubicBezTo>
                <a:cubicBezTo>
                  <a:pt x="489934" y="843767"/>
                  <a:pt x="517673" y="840431"/>
                  <a:pt x="545411" y="838379"/>
                </a:cubicBezTo>
                <a:cubicBezTo>
                  <a:pt x="594209" y="834531"/>
                  <a:pt x="638384" y="819652"/>
                  <a:pt x="678964" y="791689"/>
                </a:cubicBezTo>
                <a:cubicBezTo>
                  <a:pt x="724680" y="760135"/>
                  <a:pt x="744457" y="694461"/>
                  <a:pt x="721598" y="641871"/>
                </a:cubicBezTo>
                <a:cubicBezTo>
                  <a:pt x="711068" y="644693"/>
                  <a:pt x="700281" y="647772"/>
                  <a:pt x="689494" y="650850"/>
                </a:cubicBezTo>
                <a:cubicBezTo>
                  <a:pt x="665609" y="657520"/>
                  <a:pt x="641466" y="659316"/>
                  <a:pt x="619636" y="646489"/>
                </a:cubicBezTo>
                <a:cubicBezTo>
                  <a:pt x="583679" y="625453"/>
                  <a:pt x="582908" y="587485"/>
                  <a:pt x="610133" y="565166"/>
                </a:cubicBezTo>
                <a:cubicBezTo>
                  <a:pt x="633248" y="546183"/>
                  <a:pt x="655079" y="545413"/>
                  <a:pt x="681276" y="561575"/>
                </a:cubicBezTo>
                <a:cubicBezTo>
                  <a:pt x="695915" y="570297"/>
                  <a:pt x="710041" y="580302"/>
                  <a:pt x="726478" y="591333"/>
                </a:cubicBezTo>
                <a:close/>
                <a:moveTo>
                  <a:pt x="133706" y="857106"/>
                </a:moveTo>
                <a:cubicBezTo>
                  <a:pt x="134220" y="862750"/>
                  <a:pt x="134220" y="866085"/>
                  <a:pt x="134990" y="868907"/>
                </a:cubicBezTo>
                <a:cubicBezTo>
                  <a:pt x="148603" y="927654"/>
                  <a:pt x="164269" y="986145"/>
                  <a:pt x="175313" y="1045405"/>
                </a:cubicBezTo>
                <a:cubicBezTo>
                  <a:pt x="182505" y="1083373"/>
                  <a:pt x="196117" y="1119032"/>
                  <a:pt x="204849" y="1156486"/>
                </a:cubicBezTo>
                <a:cubicBezTo>
                  <a:pt x="205876" y="1160847"/>
                  <a:pt x="207161" y="1165465"/>
                  <a:pt x="209986" y="1168543"/>
                </a:cubicBezTo>
                <a:cubicBezTo>
                  <a:pt x="213325" y="1172648"/>
                  <a:pt x="217691" y="1177522"/>
                  <a:pt x="222571" y="1178548"/>
                </a:cubicBezTo>
                <a:cubicBezTo>
                  <a:pt x="243888" y="1183936"/>
                  <a:pt x="265205" y="1188810"/>
                  <a:pt x="286779" y="1192658"/>
                </a:cubicBezTo>
                <a:cubicBezTo>
                  <a:pt x="339687" y="1202150"/>
                  <a:pt x="391824" y="1196763"/>
                  <a:pt x="443704" y="1184705"/>
                </a:cubicBezTo>
                <a:cubicBezTo>
                  <a:pt x="484027" y="1175213"/>
                  <a:pt x="524864" y="1167517"/>
                  <a:pt x="565444" y="1158538"/>
                </a:cubicBezTo>
                <a:cubicBezTo>
                  <a:pt x="575460" y="1156229"/>
                  <a:pt x="585220" y="1152895"/>
                  <a:pt x="592154" y="1150842"/>
                </a:cubicBezTo>
                <a:cubicBezTo>
                  <a:pt x="592154" y="1133141"/>
                  <a:pt x="590870" y="1118775"/>
                  <a:pt x="592411" y="1104922"/>
                </a:cubicBezTo>
                <a:cubicBezTo>
                  <a:pt x="594980" y="1082603"/>
                  <a:pt x="598832" y="1060284"/>
                  <a:pt x="602941" y="1038222"/>
                </a:cubicBezTo>
                <a:cubicBezTo>
                  <a:pt x="612444" y="989480"/>
                  <a:pt x="622718" y="940994"/>
                  <a:pt x="632477" y="892509"/>
                </a:cubicBezTo>
                <a:cubicBezTo>
                  <a:pt x="634789" y="880964"/>
                  <a:pt x="636073" y="869420"/>
                  <a:pt x="638384" y="855567"/>
                </a:cubicBezTo>
                <a:cubicBezTo>
                  <a:pt x="627597" y="858902"/>
                  <a:pt x="619379" y="862237"/>
                  <a:pt x="611160" y="863776"/>
                </a:cubicBezTo>
                <a:cubicBezTo>
                  <a:pt x="570323" y="871216"/>
                  <a:pt x="529744" y="878912"/>
                  <a:pt x="487623" y="874038"/>
                </a:cubicBezTo>
                <a:cubicBezTo>
                  <a:pt x="460912" y="870960"/>
                  <a:pt x="435743" y="865572"/>
                  <a:pt x="412884" y="850950"/>
                </a:cubicBezTo>
                <a:cubicBezTo>
                  <a:pt x="407748" y="847615"/>
                  <a:pt x="402097" y="844280"/>
                  <a:pt x="396447" y="842227"/>
                </a:cubicBezTo>
                <a:cubicBezTo>
                  <a:pt x="379496" y="836070"/>
                  <a:pt x="362288" y="830683"/>
                  <a:pt x="343026" y="824013"/>
                </a:cubicBezTo>
                <a:cubicBezTo>
                  <a:pt x="339687" y="825809"/>
                  <a:pt x="333009" y="828118"/>
                  <a:pt x="327359" y="831966"/>
                </a:cubicBezTo>
                <a:cubicBezTo>
                  <a:pt x="299107" y="850437"/>
                  <a:pt x="267517" y="857363"/>
                  <a:pt x="234385" y="860185"/>
                </a:cubicBezTo>
                <a:cubicBezTo>
                  <a:pt x="228735" y="860698"/>
                  <a:pt x="222827" y="860441"/>
                  <a:pt x="217434" y="861981"/>
                </a:cubicBezTo>
                <a:cubicBezTo>
                  <a:pt x="196630" y="867368"/>
                  <a:pt x="176341" y="865572"/>
                  <a:pt x="155794" y="861211"/>
                </a:cubicBezTo>
                <a:cubicBezTo>
                  <a:pt x="149373" y="859928"/>
                  <a:pt x="142695" y="858902"/>
                  <a:pt x="133706" y="857106"/>
                </a:cubicBezTo>
                <a:close/>
                <a:moveTo>
                  <a:pt x="415966" y="281692"/>
                </a:moveTo>
                <a:cubicBezTo>
                  <a:pt x="463224" y="277075"/>
                  <a:pt x="482743" y="262708"/>
                  <a:pt x="495328" y="224741"/>
                </a:cubicBezTo>
                <a:cubicBezTo>
                  <a:pt x="499181" y="213453"/>
                  <a:pt x="500208" y="201139"/>
                  <a:pt x="491476" y="192674"/>
                </a:cubicBezTo>
                <a:cubicBezTo>
                  <a:pt x="477863" y="179334"/>
                  <a:pt x="461169" y="170355"/>
                  <a:pt x="441650" y="169329"/>
                </a:cubicBezTo>
                <a:cubicBezTo>
                  <a:pt x="433688" y="168816"/>
                  <a:pt x="424442" y="167789"/>
                  <a:pt x="418021" y="171124"/>
                </a:cubicBezTo>
                <a:cubicBezTo>
                  <a:pt x="394906" y="182669"/>
                  <a:pt x="377698" y="199344"/>
                  <a:pt x="371021" y="226280"/>
                </a:cubicBezTo>
                <a:cubicBezTo>
                  <a:pt x="362802" y="258604"/>
                  <a:pt x="378469" y="283745"/>
                  <a:pt x="415966" y="281692"/>
                </a:cubicBezTo>
                <a:close/>
                <a:moveTo>
                  <a:pt x="183275" y="512833"/>
                </a:moveTo>
                <a:cubicBezTo>
                  <a:pt x="189953" y="541052"/>
                  <a:pt x="207931" y="556701"/>
                  <a:pt x="234642" y="562345"/>
                </a:cubicBezTo>
                <a:cubicBezTo>
                  <a:pt x="247997" y="565166"/>
                  <a:pt x="261096" y="562858"/>
                  <a:pt x="271626" y="553366"/>
                </a:cubicBezTo>
                <a:cubicBezTo>
                  <a:pt x="283440" y="542848"/>
                  <a:pt x="282413" y="533612"/>
                  <a:pt x="269058" y="524890"/>
                </a:cubicBezTo>
                <a:cubicBezTo>
                  <a:pt x="245943" y="509754"/>
                  <a:pt x="219745" y="507702"/>
                  <a:pt x="193035" y="508472"/>
                </a:cubicBezTo>
                <a:cubicBezTo>
                  <a:pt x="189953" y="508728"/>
                  <a:pt x="186614" y="511294"/>
                  <a:pt x="183275" y="512833"/>
                </a:cubicBezTo>
                <a:close/>
                <a:moveTo>
                  <a:pt x="702593" y="606213"/>
                </a:moveTo>
                <a:cubicBezTo>
                  <a:pt x="691292" y="591846"/>
                  <a:pt x="677423" y="584920"/>
                  <a:pt x="661756" y="581841"/>
                </a:cubicBezTo>
                <a:cubicBezTo>
                  <a:pt x="638384" y="577224"/>
                  <a:pt x="624259" y="588511"/>
                  <a:pt x="622204" y="613139"/>
                </a:cubicBezTo>
                <a:cubicBezTo>
                  <a:pt x="649942" y="626222"/>
                  <a:pt x="675882" y="620322"/>
                  <a:pt x="702593" y="606213"/>
                </a:cubicBezTo>
                <a:close/>
                <a:moveTo>
                  <a:pt x="363572" y="730120"/>
                </a:moveTo>
                <a:cubicBezTo>
                  <a:pt x="349190" y="730377"/>
                  <a:pt x="344567" y="740382"/>
                  <a:pt x="340200" y="749874"/>
                </a:cubicBezTo>
                <a:cubicBezTo>
                  <a:pt x="337375" y="756287"/>
                  <a:pt x="334036" y="763983"/>
                  <a:pt x="343796" y="770140"/>
                </a:cubicBezTo>
                <a:cubicBezTo>
                  <a:pt x="352528" y="758339"/>
                  <a:pt x="367168" y="749874"/>
                  <a:pt x="363572" y="730120"/>
                </a:cubicBezTo>
                <a:close/>
                <a:moveTo>
                  <a:pt x="427267" y="939712"/>
                </a:moveTo>
                <a:cubicBezTo>
                  <a:pt x="425469" y="961004"/>
                  <a:pt x="428294" y="982810"/>
                  <a:pt x="424699" y="1003589"/>
                </a:cubicBezTo>
                <a:cubicBezTo>
                  <a:pt x="416480" y="1049253"/>
                  <a:pt x="418278" y="1094917"/>
                  <a:pt x="419048" y="1140581"/>
                </a:cubicBezTo>
                <a:cubicBezTo>
                  <a:pt x="419048" y="1144685"/>
                  <a:pt x="420333" y="1149559"/>
                  <a:pt x="422644" y="1152895"/>
                </a:cubicBezTo>
                <a:cubicBezTo>
                  <a:pt x="427267" y="1159308"/>
                  <a:pt x="434202" y="1163413"/>
                  <a:pt x="442163" y="1160591"/>
                </a:cubicBezTo>
                <a:cubicBezTo>
                  <a:pt x="449868" y="1158025"/>
                  <a:pt x="448841" y="1150842"/>
                  <a:pt x="448327" y="1144429"/>
                </a:cubicBezTo>
                <a:cubicBezTo>
                  <a:pt x="445759" y="1114927"/>
                  <a:pt x="447043" y="1085938"/>
                  <a:pt x="450639" y="1056436"/>
                </a:cubicBezTo>
                <a:cubicBezTo>
                  <a:pt x="453207" y="1035400"/>
                  <a:pt x="453721" y="1013851"/>
                  <a:pt x="454748" y="992558"/>
                </a:cubicBezTo>
                <a:cubicBezTo>
                  <a:pt x="456289" y="961004"/>
                  <a:pt x="457060" y="929707"/>
                  <a:pt x="449868" y="898666"/>
                </a:cubicBezTo>
                <a:cubicBezTo>
                  <a:pt x="448327" y="891996"/>
                  <a:pt x="448327" y="884299"/>
                  <a:pt x="436770" y="883786"/>
                </a:cubicBezTo>
                <a:cubicBezTo>
                  <a:pt x="427524" y="902001"/>
                  <a:pt x="428808" y="921241"/>
                  <a:pt x="427267" y="939712"/>
                </a:cubicBezTo>
                <a:close/>
                <a:moveTo>
                  <a:pt x="562362" y="934324"/>
                </a:moveTo>
                <a:cubicBezTo>
                  <a:pt x="561591" y="922780"/>
                  <a:pt x="556454" y="914827"/>
                  <a:pt x="548493" y="914314"/>
                </a:cubicBezTo>
                <a:cubicBezTo>
                  <a:pt x="536935" y="913545"/>
                  <a:pt x="536165" y="923037"/>
                  <a:pt x="534110" y="930733"/>
                </a:cubicBezTo>
                <a:cubicBezTo>
                  <a:pt x="519470" y="983580"/>
                  <a:pt x="510995" y="1037453"/>
                  <a:pt x="505601" y="1091839"/>
                </a:cubicBezTo>
                <a:cubicBezTo>
                  <a:pt x="505088" y="1097482"/>
                  <a:pt x="505601" y="1103126"/>
                  <a:pt x="506629" y="1108770"/>
                </a:cubicBezTo>
                <a:cubicBezTo>
                  <a:pt x="509711" y="1122110"/>
                  <a:pt x="520755" y="1132372"/>
                  <a:pt x="530771" y="1131602"/>
                </a:cubicBezTo>
                <a:cubicBezTo>
                  <a:pt x="539760" y="1131089"/>
                  <a:pt x="546438" y="1120058"/>
                  <a:pt x="547208" y="1105178"/>
                </a:cubicBezTo>
                <a:cubicBezTo>
                  <a:pt x="547722" y="1095687"/>
                  <a:pt x="547722" y="1086451"/>
                  <a:pt x="548493" y="1076959"/>
                </a:cubicBezTo>
                <a:cubicBezTo>
                  <a:pt x="553116" y="1032065"/>
                  <a:pt x="557995" y="986915"/>
                  <a:pt x="562362" y="946382"/>
                </a:cubicBezTo>
                <a:cubicBezTo>
                  <a:pt x="562362" y="939455"/>
                  <a:pt x="562618" y="936890"/>
                  <a:pt x="562362" y="934324"/>
                </a:cubicBezTo>
                <a:close/>
                <a:moveTo>
                  <a:pt x="291145" y="915341"/>
                </a:moveTo>
                <a:cubicBezTo>
                  <a:pt x="294227" y="941507"/>
                  <a:pt x="297052" y="967674"/>
                  <a:pt x="300391" y="993585"/>
                </a:cubicBezTo>
                <a:cubicBezTo>
                  <a:pt x="306555" y="1040274"/>
                  <a:pt x="313233" y="1086964"/>
                  <a:pt x="319654" y="1133398"/>
                </a:cubicBezTo>
                <a:cubicBezTo>
                  <a:pt x="320938" y="1142633"/>
                  <a:pt x="326075" y="1149816"/>
                  <a:pt x="334550" y="1153921"/>
                </a:cubicBezTo>
                <a:cubicBezTo>
                  <a:pt x="342255" y="1157512"/>
                  <a:pt x="348419" y="1154177"/>
                  <a:pt x="349446" y="1145711"/>
                </a:cubicBezTo>
                <a:cubicBezTo>
                  <a:pt x="349703" y="1142120"/>
                  <a:pt x="349190" y="1138272"/>
                  <a:pt x="348676" y="1134424"/>
                </a:cubicBezTo>
                <a:cubicBezTo>
                  <a:pt x="345851" y="1116466"/>
                  <a:pt x="342769" y="1098508"/>
                  <a:pt x="340200" y="1080294"/>
                </a:cubicBezTo>
                <a:cubicBezTo>
                  <a:pt x="331982" y="1021291"/>
                  <a:pt x="323763" y="962030"/>
                  <a:pt x="315544" y="903027"/>
                </a:cubicBezTo>
                <a:cubicBezTo>
                  <a:pt x="315031" y="899435"/>
                  <a:pt x="314260" y="895074"/>
                  <a:pt x="311949" y="892765"/>
                </a:cubicBezTo>
                <a:cubicBezTo>
                  <a:pt x="309124" y="889943"/>
                  <a:pt x="304501" y="887891"/>
                  <a:pt x="300648" y="888148"/>
                </a:cubicBezTo>
                <a:cubicBezTo>
                  <a:pt x="298337" y="888148"/>
                  <a:pt x="295511" y="893022"/>
                  <a:pt x="294741" y="896100"/>
                </a:cubicBezTo>
                <a:cubicBezTo>
                  <a:pt x="293200" y="902257"/>
                  <a:pt x="293200" y="908671"/>
                  <a:pt x="292686" y="914827"/>
                </a:cubicBezTo>
                <a:cubicBezTo>
                  <a:pt x="292173" y="915084"/>
                  <a:pt x="291659" y="915341"/>
                  <a:pt x="291145" y="915341"/>
                </a:cubicBezTo>
                <a:close/>
                <a:moveTo>
                  <a:pt x="246970" y="1090812"/>
                </a:moveTo>
                <a:cubicBezTo>
                  <a:pt x="236953" y="1051819"/>
                  <a:pt x="226937" y="1013081"/>
                  <a:pt x="216663" y="974088"/>
                </a:cubicBezTo>
                <a:cubicBezTo>
                  <a:pt x="213838" y="963826"/>
                  <a:pt x="211270" y="953308"/>
                  <a:pt x="207161" y="943560"/>
                </a:cubicBezTo>
                <a:cubicBezTo>
                  <a:pt x="205620" y="939968"/>
                  <a:pt x="199712" y="936890"/>
                  <a:pt x="195603" y="936377"/>
                </a:cubicBezTo>
                <a:cubicBezTo>
                  <a:pt x="188925" y="935607"/>
                  <a:pt x="187898" y="942020"/>
                  <a:pt x="188155" y="947151"/>
                </a:cubicBezTo>
                <a:cubicBezTo>
                  <a:pt x="188669" y="956643"/>
                  <a:pt x="189439" y="965878"/>
                  <a:pt x="190980" y="975114"/>
                </a:cubicBezTo>
                <a:cubicBezTo>
                  <a:pt x="192264" y="981784"/>
                  <a:pt x="195346" y="988197"/>
                  <a:pt x="196887" y="994867"/>
                </a:cubicBezTo>
                <a:cubicBezTo>
                  <a:pt x="204335" y="1025395"/>
                  <a:pt x="211270" y="1056180"/>
                  <a:pt x="218975" y="1086451"/>
                </a:cubicBezTo>
                <a:cubicBezTo>
                  <a:pt x="223084" y="1102870"/>
                  <a:pt x="228221" y="1119032"/>
                  <a:pt x="233871" y="1135193"/>
                </a:cubicBezTo>
                <a:cubicBezTo>
                  <a:pt x="238494" y="1148277"/>
                  <a:pt x="244402" y="1150073"/>
                  <a:pt x="259812" y="1145198"/>
                </a:cubicBezTo>
                <a:cubicBezTo>
                  <a:pt x="255445" y="1126984"/>
                  <a:pt x="251593" y="1108770"/>
                  <a:pt x="246970" y="1090812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92DA8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2"/>
          <p:cNvSpPr/>
          <p:nvPr/>
        </p:nvSpPr>
        <p:spPr>
          <a:xfrm>
            <a:off x="6747870" y="152423"/>
            <a:ext cx="350657" cy="427089"/>
          </a:xfrm>
          <a:custGeom>
            <a:rect b="b" l="l" r="r" t="t"/>
            <a:pathLst>
              <a:path extrusionOk="0" h="854178" w="701314">
                <a:moveTo>
                  <a:pt x="442955" y="130167"/>
                </a:moveTo>
                <a:cubicBezTo>
                  <a:pt x="462126" y="122913"/>
                  <a:pt x="479063" y="116402"/>
                  <a:pt x="496000" y="110449"/>
                </a:cubicBezTo>
                <a:cubicBezTo>
                  <a:pt x="519638" y="102078"/>
                  <a:pt x="544765" y="102265"/>
                  <a:pt x="568961" y="104869"/>
                </a:cubicBezTo>
                <a:cubicBezTo>
                  <a:pt x="587573" y="106915"/>
                  <a:pt x="606558" y="114170"/>
                  <a:pt x="623495" y="122913"/>
                </a:cubicBezTo>
                <a:cubicBezTo>
                  <a:pt x="645272" y="134260"/>
                  <a:pt x="664443" y="150071"/>
                  <a:pt x="678030" y="171835"/>
                </a:cubicBezTo>
                <a:cubicBezTo>
                  <a:pt x="693850" y="197320"/>
                  <a:pt x="699806" y="225409"/>
                  <a:pt x="701109" y="254613"/>
                </a:cubicBezTo>
                <a:cubicBezTo>
                  <a:pt x="702226" y="281400"/>
                  <a:pt x="698689" y="308001"/>
                  <a:pt x="692733" y="334229"/>
                </a:cubicBezTo>
                <a:cubicBezTo>
                  <a:pt x="690314" y="344646"/>
                  <a:pt x="689942" y="355435"/>
                  <a:pt x="687708" y="365852"/>
                </a:cubicBezTo>
                <a:cubicBezTo>
                  <a:pt x="678030" y="412357"/>
                  <a:pt x="658300" y="454955"/>
                  <a:pt x="635221" y="496251"/>
                </a:cubicBezTo>
                <a:cubicBezTo>
                  <a:pt x="625729" y="513365"/>
                  <a:pt x="617167" y="531223"/>
                  <a:pt x="606744" y="547778"/>
                </a:cubicBezTo>
                <a:cubicBezTo>
                  <a:pt x="595763" y="565450"/>
                  <a:pt x="583479" y="582378"/>
                  <a:pt x="571008" y="599119"/>
                </a:cubicBezTo>
                <a:cubicBezTo>
                  <a:pt x="550721" y="626650"/>
                  <a:pt x="530247" y="653995"/>
                  <a:pt x="509029" y="680781"/>
                </a:cubicBezTo>
                <a:cubicBezTo>
                  <a:pt x="494697" y="698639"/>
                  <a:pt x="482227" y="717799"/>
                  <a:pt x="464173" y="732867"/>
                </a:cubicBezTo>
                <a:cubicBezTo>
                  <a:pt x="452447" y="742726"/>
                  <a:pt x="443327" y="755747"/>
                  <a:pt x="433090" y="767280"/>
                </a:cubicBezTo>
                <a:cubicBezTo>
                  <a:pt x="413733" y="788672"/>
                  <a:pt x="394190" y="809878"/>
                  <a:pt x="375019" y="831642"/>
                </a:cubicBezTo>
                <a:cubicBezTo>
                  <a:pt x="355476" y="853965"/>
                  <a:pt x="332583" y="858987"/>
                  <a:pt x="304292" y="849872"/>
                </a:cubicBezTo>
                <a:cubicBezTo>
                  <a:pt x="272279" y="839455"/>
                  <a:pt x="245477" y="822155"/>
                  <a:pt x="221467" y="799089"/>
                </a:cubicBezTo>
                <a:cubicBezTo>
                  <a:pt x="203785" y="781975"/>
                  <a:pt x="184242" y="766722"/>
                  <a:pt x="167119" y="749236"/>
                </a:cubicBezTo>
                <a:cubicBezTo>
                  <a:pt x="152415" y="734355"/>
                  <a:pt x="138828" y="718357"/>
                  <a:pt x="126544" y="701429"/>
                </a:cubicBezTo>
                <a:cubicBezTo>
                  <a:pt x="110165" y="678921"/>
                  <a:pt x="94344" y="655669"/>
                  <a:pt x="80571" y="631487"/>
                </a:cubicBezTo>
                <a:cubicBezTo>
                  <a:pt x="61214" y="597445"/>
                  <a:pt x="42043" y="563218"/>
                  <a:pt x="31062" y="525084"/>
                </a:cubicBezTo>
                <a:cubicBezTo>
                  <a:pt x="20453" y="487880"/>
                  <a:pt x="10402" y="450677"/>
                  <a:pt x="5377" y="412543"/>
                </a:cubicBezTo>
                <a:cubicBezTo>
                  <a:pt x="3516" y="398964"/>
                  <a:pt x="4819" y="384826"/>
                  <a:pt x="4260" y="371061"/>
                </a:cubicBezTo>
                <a:cubicBezTo>
                  <a:pt x="3516" y="353947"/>
                  <a:pt x="2771" y="336834"/>
                  <a:pt x="1282" y="319906"/>
                </a:cubicBezTo>
                <a:cubicBezTo>
                  <a:pt x="-1137" y="292933"/>
                  <a:pt x="-579" y="266147"/>
                  <a:pt x="6866" y="240290"/>
                </a:cubicBezTo>
                <a:cubicBezTo>
                  <a:pt x="12822" y="219456"/>
                  <a:pt x="19522" y="198436"/>
                  <a:pt x="28829" y="178904"/>
                </a:cubicBezTo>
                <a:cubicBezTo>
                  <a:pt x="39252" y="156582"/>
                  <a:pt x="52094" y="135562"/>
                  <a:pt x="65681" y="115100"/>
                </a:cubicBezTo>
                <a:cubicBezTo>
                  <a:pt x="73871" y="102637"/>
                  <a:pt x="84852" y="92220"/>
                  <a:pt x="94717" y="81058"/>
                </a:cubicBezTo>
                <a:cubicBezTo>
                  <a:pt x="96392" y="79012"/>
                  <a:pt x="99556" y="77896"/>
                  <a:pt x="100672" y="75664"/>
                </a:cubicBezTo>
                <a:cubicBezTo>
                  <a:pt x="111654" y="52784"/>
                  <a:pt x="133058" y="39576"/>
                  <a:pt x="152601" y="26741"/>
                </a:cubicBezTo>
                <a:cubicBezTo>
                  <a:pt x="171214" y="14464"/>
                  <a:pt x="194479" y="8883"/>
                  <a:pt x="216256" y="2187"/>
                </a:cubicBezTo>
                <a:cubicBezTo>
                  <a:pt x="226120" y="-790"/>
                  <a:pt x="237474" y="-46"/>
                  <a:pt x="248083" y="512"/>
                </a:cubicBezTo>
                <a:cubicBezTo>
                  <a:pt x="255900" y="885"/>
                  <a:pt x="263717" y="3675"/>
                  <a:pt x="271348" y="5721"/>
                </a:cubicBezTo>
                <a:cubicBezTo>
                  <a:pt x="278049" y="7395"/>
                  <a:pt x="284563" y="10557"/>
                  <a:pt x="291264" y="11302"/>
                </a:cubicBezTo>
                <a:cubicBezTo>
                  <a:pt x="328675" y="15394"/>
                  <a:pt x="359757" y="33996"/>
                  <a:pt x="386745" y="57620"/>
                </a:cubicBezTo>
                <a:cubicBezTo>
                  <a:pt x="409639" y="77524"/>
                  <a:pt x="432346" y="99474"/>
                  <a:pt x="442955" y="130167"/>
                </a:cubicBezTo>
                <a:close/>
                <a:moveTo>
                  <a:pt x="418200" y="151001"/>
                </a:moveTo>
                <a:cubicBezTo>
                  <a:pt x="404985" y="119750"/>
                  <a:pt x="385629" y="93894"/>
                  <a:pt x="356035" y="75664"/>
                </a:cubicBezTo>
                <a:cubicBezTo>
                  <a:pt x="341145" y="66549"/>
                  <a:pt x="324766" y="61899"/>
                  <a:pt x="309504" y="54458"/>
                </a:cubicBezTo>
                <a:cubicBezTo>
                  <a:pt x="284191" y="41995"/>
                  <a:pt x="258134" y="41809"/>
                  <a:pt x="231332" y="43483"/>
                </a:cubicBezTo>
                <a:cubicBezTo>
                  <a:pt x="210672" y="44785"/>
                  <a:pt x="191687" y="49435"/>
                  <a:pt x="175494" y="63945"/>
                </a:cubicBezTo>
                <a:cubicBezTo>
                  <a:pt x="158185" y="79198"/>
                  <a:pt x="138456" y="91475"/>
                  <a:pt x="122077" y="107287"/>
                </a:cubicBezTo>
                <a:cubicBezTo>
                  <a:pt x="109606" y="119378"/>
                  <a:pt x="99556" y="134260"/>
                  <a:pt x="90063" y="148955"/>
                </a:cubicBezTo>
                <a:cubicBezTo>
                  <a:pt x="80943" y="163279"/>
                  <a:pt x="73312" y="178718"/>
                  <a:pt x="66053" y="193972"/>
                </a:cubicBezTo>
                <a:cubicBezTo>
                  <a:pt x="56375" y="214062"/>
                  <a:pt x="45394" y="233035"/>
                  <a:pt x="42416" y="256288"/>
                </a:cubicBezTo>
                <a:cubicBezTo>
                  <a:pt x="37018" y="297956"/>
                  <a:pt x="34971" y="339810"/>
                  <a:pt x="39252" y="381478"/>
                </a:cubicBezTo>
                <a:cubicBezTo>
                  <a:pt x="42788" y="416635"/>
                  <a:pt x="50605" y="451235"/>
                  <a:pt x="57119" y="486020"/>
                </a:cubicBezTo>
                <a:cubicBezTo>
                  <a:pt x="58981" y="496065"/>
                  <a:pt x="61400" y="506110"/>
                  <a:pt x="65495" y="515411"/>
                </a:cubicBezTo>
                <a:cubicBezTo>
                  <a:pt x="81688" y="552243"/>
                  <a:pt x="96019" y="589819"/>
                  <a:pt x="117610" y="624232"/>
                </a:cubicBezTo>
                <a:cubicBezTo>
                  <a:pt x="139759" y="659947"/>
                  <a:pt x="162652" y="694919"/>
                  <a:pt x="193362" y="723938"/>
                </a:cubicBezTo>
                <a:cubicBezTo>
                  <a:pt x="210858" y="740493"/>
                  <a:pt x="227981" y="757793"/>
                  <a:pt x="245663" y="773977"/>
                </a:cubicBezTo>
                <a:cubicBezTo>
                  <a:pt x="261856" y="788858"/>
                  <a:pt x="279166" y="802437"/>
                  <a:pt x="300011" y="810994"/>
                </a:cubicBezTo>
                <a:cubicBezTo>
                  <a:pt x="309690" y="814901"/>
                  <a:pt x="319182" y="817877"/>
                  <a:pt x="326813" y="815273"/>
                </a:cubicBezTo>
                <a:cubicBezTo>
                  <a:pt x="342820" y="798903"/>
                  <a:pt x="356779" y="784580"/>
                  <a:pt x="370739" y="770256"/>
                </a:cubicBezTo>
                <a:cubicBezTo>
                  <a:pt x="390468" y="750166"/>
                  <a:pt x="411314" y="730820"/>
                  <a:pt x="430112" y="709986"/>
                </a:cubicBezTo>
                <a:cubicBezTo>
                  <a:pt x="444258" y="694175"/>
                  <a:pt x="455611" y="675945"/>
                  <a:pt x="469012" y="659389"/>
                </a:cubicBezTo>
                <a:cubicBezTo>
                  <a:pt x="488369" y="635951"/>
                  <a:pt x="507354" y="612327"/>
                  <a:pt x="525594" y="587958"/>
                </a:cubicBezTo>
                <a:cubicBezTo>
                  <a:pt x="549232" y="556335"/>
                  <a:pt x="573428" y="525270"/>
                  <a:pt x="591668" y="489927"/>
                </a:cubicBezTo>
                <a:cubicBezTo>
                  <a:pt x="604697" y="464628"/>
                  <a:pt x="619587" y="440260"/>
                  <a:pt x="630568" y="414217"/>
                </a:cubicBezTo>
                <a:cubicBezTo>
                  <a:pt x="645458" y="378316"/>
                  <a:pt x="659603" y="341856"/>
                  <a:pt x="662954" y="302420"/>
                </a:cubicBezTo>
                <a:cubicBezTo>
                  <a:pt x="665001" y="278424"/>
                  <a:pt x="667234" y="254241"/>
                  <a:pt x="667421" y="230245"/>
                </a:cubicBezTo>
                <a:cubicBezTo>
                  <a:pt x="667607" y="214620"/>
                  <a:pt x="662954" y="199552"/>
                  <a:pt x="653833" y="186159"/>
                </a:cubicBezTo>
                <a:cubicBezTo>
                  <a:pt x="638571" y="164023"/>
                  <a:pt x="618098" y="148955"/>
                  <a:pt x="592040" y="142817"/>
                </a:cubicBezTo>
                <a:cubicBezTo>
                  <a:pt x="573800" y="138538"/>
                  <a:pt x="554815" y="136864"/>
                  <a:pt x="536203" y="141514"/>
                </a:cubicBezTo>
                <a:cubicBezTo>
                  <a:pt x="517032" y="146351"/>
                  <a:pt x="496931" y="149513"/>
                  <a:pt x="479249" y="157698"/>
                </a:cubicBezTo>
                <a:cubicBezTo>
                  <a:pt x="461009" y="166255"/>
                  <a:pt x="461195" y="168487"/>
                  <a:pt x="465662" y="186531"/>
                </a:cubicBezTo>
                <a:cubicBezTo>
                  <a:pt x="471618" y="211085"/>
                  <a:pt x="477388" y="235826"/>
                  <a:pt x="475713" y="261310"/>
                </a:cubicBezTo>
                <a:cubicBezTo>
                  <a:pt x="474782" y="274517"/>
                  <a:pt x="471804" y="287725"/>
                  <a:pt x="470129" y="300932"/>
                </a:cubicBezTo>
                <a:cubicBezTo>
                  <a:pt x="465662" y="339624"/>
                  <a:pt x="455239" y="376828"/>
                  <a:pt x="440721" y="412729"/>
                </a:cubicBezTo>
                <a:cubicBezTo>
                  <a:pt x="434021" y="429285"/>
                  <a:pt x="423412" y="443050"/>
                  <a:pt x="405916" y="450677"/>
                </a:cubicBezTo>
                <a:cubicBezTo>
                  <a:pt x="395307" y="455327"/>
                  <a:pt x="386559" y="454211"/>
                  <a:pt x="377625" y="446956"/>
                </a:cubicBezTo>
                <a:cubicBezTo>
                  <a:pt x="361619" y="433749"/>
                  <a:pt x="353801" y="417194"/>
                  <a:pt x="353429" y="396545"/>
                </a:cubicBezTo>
                <a:cubicBezTo>
                  <a:pt x="353243" y="386500"/>
                  <a:pt x="352126" y="376269"/>
                  <a:pt x="351009" y="366224"/>
                </a:cubicBezTo>
                <a:cubicBezTo>
                  <a:pt x="349334" y="350227"/>
                  <a:pt x="346729" y="334415"/>
                  <a:pt x="345426" y="318418"/>
                </a:cubicBezTo>
                <a:cubicBezTo>
                  <a:pt x="343565" y="292933"/>
                  <a:pt x="347659" y="268007"/>
                  <a:pt x="357338" y="244382"/>
                </a:cubicBezTo>
                <a:cubicBezTo>
                  <a:pt x="364038" y="228013"/>
                  <a:pt x="371669" y="211829"/>
                  <a:pt x="381348" y="197320"/>
                </a:cubicBezTo>
                <a:cubicBezTo>
                  <a:pt x="391771" y="181136"/>
                  <a:pt x="405544" y="166627"/>
                  <a:pt x="418200" y="151001"/>
                </a:cubicBezTo>
                <a:close/>
                <a:moveTo>
                  <a:pt x="387490" y="407707"/>
                </a:moveTo>
                <a:cubicBezTo>
                  <a:pt x="398657" y="398778"/>
                  <a:pt x="401263" y="386314"/>
                  <a:pt x="406288" y="375711"/>
                </a:cubicBezTo>
                <a:cubicBezTo>
                  <a:pt x="411686" y="364736"/>
                  <a:pt x="415595" y="353017"/>
                  <a:pt x="419317" y="341298"/>
                </a:cubicBezTo>
                <a:cubicBezTo>
                  <a:pt x="422853" y="330137"/>
                  <a:pt x="425273" y="318604"/>
                  <a:pt x="428251" y="307257"/>
                </a:cubicBezTo>
                <a:cubicBezTo>
                  <a:pt x="431229" y="295352"/>
                  <a:pt x="435324" y="283632"/>
                  <a:pt x="436813" y="271541"/>
                </a:cubicBezTo>
                <a:cubicBezTo>
                  <a:pt x="438302" y="259450"/>
                  <a:pt x="438116" y="246801"/>
                  <a:pt x="437185" y="234524"/>
                </a:cubicBezTo>
                <a:cubicBezTo>
                  <a:pt x="436254" y="222804"/>
                  <a:pt x="439977" y="210341"/>
                  <a:pt x="433649" y="197320"/>
                </a:cubicBezTo>
                <a:cubicBezTo>
                  <a:pt x="429554" y="200668"/>
                  <a:pt x="426017" y="202528"/>
                  <a:pt x="424156" y="205319"/>
                </a:cubicBezTo>
                <a:cubicBezTo>
                  <a:pt x="418945" y="212759"/>
                  <a:pt x="414478" y="220572"/>
                  <a:pt x="409452" y="228199"/>
                </a:cubicBezTo>
                <a:cubicBezTo>
                  <a:pt x="382837" y="268007"/>
                  <a:pt x="374089" y="311163"/>
                  <a:pt x="384140" y="358040"/>
                </a:cubicBezTo>
                <a:cubicBezTo>
                  <a:pt x="384512" y="359528"/>
                  <a:pt x="384512" y="361202"/>
                  <a:pt x="384326" y="362690"/>
                </a:cubicBezTo>
                <a:cubicBezTo>
                  <a:pt x="380603" y="377386"/>
                  <a:pt x="383767" y="391895"/>
                  <a:pt x="387490" y="4077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2"/>
          <p:cNvSpPr txBox="1"/>
          <p:nvPr/>
        </p:nvSpPr>
        <p:spPr>
          <a:xfrm>
            <a:off x="744631" y="1820398"/>
            <a:ext cx="3311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434" name="Google Shape;434;p42"/>
          <p:cNvSpPr txBox="1"/>
          <p:nvPr/>
        </p:nvSpPr>
        <p:spPr>
          <a:xfrm rot="-403691">
            <a:off x="4149961" y="3247890"/>
            <a:ext cx="4872859" cy="5539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5" name="Google Shape;435;p42"/>
          <p:cNvSpPr txBox="1"/>
          <p:nvPr/>
        </p:nvSpPr>
        <p:spPr>
          <a:xfrm rot="350549">
            <a:off x="4641331" y="538810"/>
            <a:ext cx="3890208" cy="5539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6" name="Google Shape;436;p42"/>
          <p:cNvSpPr/>
          <p:nvPr/>
        </p:nvSpPr>
        <p:spPr>
          <a:xfrm rot="-2181533">
            <a:off x="575250" y="590219"/>
            <a:ext cx="1774797" cy="937251"/>
          </a:xfrm>
          <a:custGeom>
            <a:rect b="b" l="l" r="r" t="t"/>
            <a:pathLst>
              <a:path extrusionOk="0" h="1078954" w="1862252">
                <a:moveTo>
                  <a:pt x="1283312" y="108763"/>
                </a:moveTo>
                <a:cubicBezTo>
                  <a:pt x="1248120" y="107589"/>
                  <a:pt x="1228931" y="125101"/>
                  <a:pt x="1208869" y="138051"/>
                </a:cubicBezTo>
                <a:cubicBezTo>
                  <a:pt x="1153380" y="173880"/>
                  <a:pt x="1107117" y="220647"/>
                  <a:pt x="1062330" y="268386"/>
                </a:cubicBezTo>
                <a:cubicBezTo>
                  <a:pt x="1042738" y="289286"/>
                  <a:pt x="1026702" y="313508"/>
                  <a:pt x="1008653" y="335952"/>
                </a:cubicBezTo>
                <a:cubicBezTo>
                  <a:pt x="949944" y="409356"/>
                  <a:pt x="895663" y="485544"/>
                  <a:pt x="848796" y="567435"/>
                </a:cubicBezTo>
                <a:cubicBezTo>
                  <a:pt x="803640" y="646273"/>
                  <a:pt x="755297" y="723468"/>
                  <a:pt x="704874" y="798918"/>
                </a:cubicBezTo>
                <a:cubicBezTo>
                  <a:pt x="671742" y="848248"/>
                  <a:pt x="635138" y="895155"/>
                  <a:pt x="595339" y="939283"/>
                </a:cubicBezTo>
                <a:cubicBezTo>
                  <a:pt x="581920" y="954347"/>
                  <a:pt x="555651" y="960318"/>
                  <a:pt x="534080" y="965015"/>
                </a:cubicBezTo>
                <a:cubicBezTo>
                  <a:pt x="519453" y="968202"/>
                  <a:pt x="508952" y="953944"/>
                  <a:pt x="501471" y="940927"/>
                </a:cubicBezTo>
                <a:cubicBezTo>
                  <a:pt x="483153" y="908989"/>
                  <a:pt x="489427" y="875642"/>
                  <a:pt x="500230" y="844443"/>
                </a:cubicBezTo>
                <a:cubicBezTo>
                  <a:pt x="518882" y="790363"/>
                  <a:pt x="541058" y="737457"/>
                  <a:pt x="562361" y="684317"/>
                </a:cubicBezTo>
                <a:cubicBezTo>
                  <a:pt x="579571" y="641409"/>
                  <a:pt x="596983" y="598534"/>
                  <a:pt x="615602" y="556196"/>
                </a:cubicBezTo>
                <a:cubicBezTo>
                  <a:pt x="633382" y="515737"/>
                  <a:pt x="653847" y="476452"/>
                  <a:pt x="671258" y="435825"/>
                </a:cubicBezTo>
                <a:cubicBezTo>
                  <a:pt x="701452" y="365374"/>
                  <a:pt x="730941" y="294654"/>
                  <a:pt x="759021" y="223398"/>
                </a:cubicBezTo>
                <a:cubicBezTo>
                  <a:pt x="774352" y="184582"/>
                  <a:pt x="786329" y="144425"/>
                  <a:pt x="799279" y="104738"/>
                </a:cubicBezTo>
                <a:cubicBezTo>
                  <a:pt x="802633" y="94673"/>
                  <a:pt x="804210" y="84374"/>
                  <a:pt x="808605" y="65721"/>
                </a:cubicBezTo>
                <a:cubicBezTo>
                  <a:pt x="764925" y="93264"/>
                  <a:pt x="728022" y="116916"/>
                  <a:pt x="696889" y="147344"/>
                </a:cubicBezTo>
                <a:cubicBezTo>
                  <a:pt x="656464" y="186964"/>
                  <a:pt x="618386" y="229134"/>
                  <a:pt x="581282" y="271942"/>
                </a:cubicBezTo>
                <a:cubicBezTo>
                  <a:pt x="546291" y="312200"/>
                  <a:pt x="513850" y="354773"/>
                  <a:pt x="480369" y="396372"/>
                </a:cubicBezTo>
                <a:cubicBezTo>
                  <a:pt x="478121" y="399157"/>
                  <a:pt x="476813" y="402713"/>
                  <a:pt x="474431" y="405330"/>
                </a:cubicBezTo>
                <a:cubicBezTo>
                  <a:pt x="420519" y="463469"/>
                  <a:pt x="383482" y="533283"/>
                  <a:pt x="340238" y="598869"/>
                </a:cubicBezTo>
                <a:cubicBezTo>
                  <a:pt x="321149" y="627822"/>
                  <a:pt x="300316" y="655667"/>
                  <a:pt x="281831" y="685021"/>
                </a:cubicBezTo>
                <a:cubicBezTo>
                  <a:pt x="249490" y="736384"/>
                  <a:pt x="218458" y="788585"/>
                  <a:pt x="186621" y="840283"/>
                </a:cubicBezTo>
                <a:cubicBezTo>
                  <a:pt x="161594" y="880909"/>
                  <a:pt x="135560" y="920798"/>
                  <a:pt x="111104" y="961828"/>
                </a:cubicBezTo>
                <a:cubicBezTo>
                  <a:pt x="94028" y="990444"/>
                  <a:pt x="78461" y="1020034"/>
                  <a:pt x="62928" y="1049556"/>
                </a:cubicBezTo>
                <a:cubicBezTo>
                  <a:pt x="46154" y="1081595"/>
                  <a:pt x="46389" y="1081763"/>
                  <a:pt x="8412" y="1076194"/>
                </a:cubicBezTo>
                <a:cubicBezTo>
                  <a:pt x="-2558" y="1056534"/>
                  <a:pt x="-2289" y="1038855"/>
                  <a:pt x="6265" y="1015807"/>
                </a:cubicBezTo>
                <a:cubicBezTo>
                  <a:pt x="30353" y="951193"/>
                  <a:pt x="67491" y="893926"/>
                  <a:pt x="101308" y="834848"/>
                </a:cubicBezTo>
                <a:cubicBezTo>
                  <a:pt x="124959" y="793516"/>
                  <a:pt x="156092" y="756378"/>
                  <a:pt x="178468" y="714376"/>
                </a:cubicBezTo>
                <a:cubicBezTo>
                  <a:pt x="217519" y="640369"/>
                  <a:pt x="263111" y="570320"/>
                  <a:pt x="310246" y="501647"/>
                </a:cubicBezTo>
                <a:cubicBezTo>
                  <a:pt x="337085" y="462563"/>
                  <a:pt x="358421" y="419219"/>
                  <a:pt x="395760" y="387348"/>
                </a:cubicBezTo>
                <a:cubicBezTo>
                  <a:pt x="408811" y="376210"/>
                  <a:pt x="416258" y="358396"/>
                  <a:pt x="425954" y="343333"/>
                </a:cubicBezTo>
                <a:cubicBezTo>
                  <a:pt x="461850" y="286703"/>
                  <a:pt x="510126" y="240306"/>
                  <a:pt x="552665" y="189011"/>
                </a:cubicBezTo>
                <a:cubicBezTo>
                  <a:pt x="582966" y="152955"/>
                  <a:pt x="617387" y="120573"/>
                  <a:pt x="655222" y="92526"/>
                </a:cubicBezTo>
                <a:cubicBezTo>
                  <a:pt x="662704" y="86890"/>
                  <a:pt x="668373" y="78570"/>
                  <a:pt x="674177" y="70988"/>
                </a:cubicBezTo>
                <a:cubicBezTo>
                  <a:pt x="708933" y="25631"/>
                  <a:pt x="757578" y="1006"/>
                  <a:pt x="812664" y="0"/>
                </a:cubicBezTo>
                <a:cubicBezTo>
                  <a:pt x="824306" y="9628"/>
                  <a:pt x="833229" y="20632"/>
                  <a:pt x="844736" y="25799"/>
                </a:cubicBezTo>
                <a:cubicBezTo>
                  <a:pt x="872951" y="38513"/>
                  <a:pt x="879224" y="62702"/>
                  <a:pt x="875433" y="87863"/>
                </a:cubicBezTo>
                <a:cubicBezTo>
                  <a:pt x="869730" y="125470"/>
                  <a:pt x="862685" y="163850"/>
                  <a:pt x="849131" y="199176"/>
                </a:cubicBezTo>
                <a:cubicBezTo>
                  <a:pt x="811188" y="298042"/>
                  <a:pt x="769655" y="395534"/>
                  <a:pt x="729532" y="493562"/>
                </a:cubicBezTo>
                <a:lnTo>
                  <a:pt x="628619" y="740108"/>
                </a:lnTo>
                <a:cubicBezTo>
                  <a:pt x="642709" y="745945"/>
                  <a:pt x="649284" y="732391"/>
                  <a:pt x="653310" y="726185"/>
                </a:cubicBezTo>
                <a:cubicBezTo>
                  <a:pt x="674513" y="693207"/>
                  <a:pt x="693266" y="658652"/>
                  <a:pt x="713395" y="625004"/>
                </a:cubicBezTo>
                <a:cubicBezTo>
                  <a:pt x="723158" y="608699"/>
                  <a:pt x="734161" y="593166"/>
                  <a:pt x="744595" y="577264"/>
                </a:cubicBezTo>
                <a:cubicBezTo>
                  <a:pt x="778546" y="525488"/>
                  <a:pt x="812508" y="473712"/>
                  <a:pt x="846481" y="421936"/>
                </a:cubicBezTo>
                <a:cubicBezTo>
                  <a:pt x="859498" y="402109"/>
                  <a:pt x="871172" y="381141"/>
                  <a:pt x="886101" y="362858"/>
                </a:cubicBezTo>
                <a:cubicBezTo>
                  <a:pt x="922770" y="318004"/>
                  <a:pt x="952795" y="268621"/>
                  <a:pt x="995200" y="227390"/>
                </a:cubicBezTo>
                <a:cubicBezTo>
                  <a:pt x="1030862" y="192701"/>
                  <a:pt x="1062934" y="153919"/>
                  <a:pt x="1102789" y="123625"/>
                </a:cubicBezTo>
                <a:cubicBezTo>
                  <a:pt x="1136740" y="97827"/>
                  <a:pt x="1167034" y="66291"/>
                  <a:pt x="1209305" y="52570"/>
                </a:cubicBezTo>
                <a:cubicBezTo>
                  <a:pt x="1240404" y="42506"/>
                  <a:pt x="1268753" y="40996"/>
                  <a:pt x="1291196" y="70082"/>
                </a:cubicBezTo>
                <a:cubicBezTo>
                  <a:pt x="1293937" y="74030"/>
                  <a:pt x="1297676" y="77179"/>
                  <a:pt x="1302032" y="79207"/>
                </a:cubicBezTo>
                <a:cubicBezTo>
                  <a:pt x="1340982" y="93600"/>
                  <a:pt x="1343867" y="125336"/>
                  <a:pt x="1344907" y="160629"/>
                </a:cubicBezTo>
                <a:cubicBezTo>
                  <a:pt x="1346685" y="222056"/>
                  <a:pt x="1326154" y="278048"/>
                  <a:pt x="1307065" y="334476"/>
                </a:cubicBezTo>
                <a:cubicBezTo>
                  <a:pt x="1287573" y="392078"/>
                  <a:pt x="1265264" y="448775"/>
                  <a:pt x="1242585" y="505203"/>
                </a:cubicBezTo>
                <a:cubicBezTo>
                  <a:pt x="1226616" y="544924"/>
                  <a:pt x="1207930" y="583571"/>
                  <a:pt x="1190485" y="622622"/>
                </a:cubicBezTo>
                <a:cubicBezTo>
                  <a:pt x="1186045" y="631460"/>
                  <a:pt x="1183140" y="640990"/>
                  <a:pt x="1181896" y="650802"/>
                </a:cubicBezTo>
                <a:cubicBezTo>
                  <a:pt x="1200817" y="637987"/>
                  <a:pt x="1213062" y="619066"/>
                  <a:pt x="1225509" y="600983"/>
                </a:cubicBezTo>
                <a:cubicBezTo>
                  <a:pt x="1265767" y="543079"/>
                  <a:pt x="1304716" y="484202"/>
                  <a:pt x="1345410" y="426532"/>
                </a:cubicBezTo>
                <a:cubicBezTo>
                  <a:pt x="1367217" y="395668"/>
                  <a:pt x="1390533" y="365743"/>
                  <a:pt x="1415224" y="337126"/>
                </a:cubicBezTo>
                <a:cubicBezTo>
                  <a:pt x="1440654" y="307637"/>
                  <a:pt x="1467996" y="279658"/>
                  <a:pt x="1495740" y="252149"/>
                </a:cubicBezTo>
                <a:cubicBezTo>
                  <a:pt x="1523484" y="224639"/>
                  <a:pt x="1550692" y="195955"/>
                  <a:pt x="1581523" y="172170"/>
                </a:cubicBezTo>
                <a:cubicBezTo>
                  <a:pt x="1606013" y="153282"/>
                  <a:pt x="1626612" y="127148"/>
                  <a:pt x="1659724" y="120673"/>
                </a:cubicBezTo>
                <a:cubicBezTo>
                  <a:pt x="1664051" y="119801"/>
                  <a:pt x="1667641" y="115406"/>
                  <a:pt x="1671767" y="112990"/>
                </a:cubicBezTo>
                <a:cubicBezTo>
                  <a:pt x="1689984" y="102389"/>
                  <a:pt x="1707564" y="90245"/>
                  <a:pt x="1726787" y="81891"/>
                </a:cubicBezTo>
                <a:cubicBezTo>
                  <a:pt x="1744701" y="74108"/>
                  <a:pt x="1764361" y="70384"/>
                  <a:pt x="1782275" y="65117"/>
                </a:cubicBezTo>
                <a:cubicBezTo>
                  <a:pt x="1804015" y="84978"/>
                  <a:pt x="1826257" y="102523"/>
                  <a:pt x="1845078" y="123223"/>
                </a:cubicBezTo>
                <a:cubicBezTo>
                  <a:pt x="1866347" y="146706"/>
                  <a:pt x="1865207" y="176900"/>
                  <a:pt x="1855914" y="204040"/>
                </a:cubicBezTo>
                <a:cubicBezTo>
                  <a:pt x="1841823" y="245741"/>
                  <a:pt x="1824211" y="286166"/>
                  <a:pt x="1806363" y="326290"/>
                </a:cubicBezTo>
                <a:cubicBezTo>
                  <a:pt x="1788213" y="367118"/>
                  <a:pt x="1769225" y="407678"/>
                  <a:pt x="1748257" y="447064"/>
                </a:cubicBezTo>
                <a:cubicBezTo>
                  <a:pt x="1725478" y="489938"/>
                  <a:pt x="1695788" y="529592"/>
                  <a:pt x="1676632" y="573876"/>
                </a:cubicBezTo>
                <a:cubicBezTo>
                  <a:pt x="1646237" y="644126"/>
                  <a:pt x="1598699" y="704110"/>
                  <a:pt x="1565755" y="772582"/>
                </a:cubicBezTo>
                <a:cubicBezTo>
                  <a:pt x="1547706" y="810056"/>
                  <a:pt x="1527074" y="846388"/>
                  <a:pt x="1507046" y="882788"/>
                </a:cubicBezTo>
                <a:cubicBezTo>
                  <a:pt x="1503121" y="889934"/>
                  <a:pt x="1496579" y="895671"/>
                  <a:pt x="1491278" y="902011"/>
                </a:cubicBezTo>
                <a:cubicBezTo>
                  <a:pt x="1506039" y="931265"/>
                  <a:pt x="1501074" y="961694"/>
                  <a:pt x="1477859" y="984339"/>
                </a:cubicBezTo>
                <a:cubicBezTo>
                  <a:pt x="1462056" y="999979"/>
                  <a:pt x="1436567" y="999848"/>
                  <a:pt x="1420926" y="984046"/>
                </a:cubicBezTo>
                <a:cubicBezTo>
                  <a:pt x="1418990" y="982089"/>
                  <a:pt x="1417259" y="979939"/>
                  <a:pt x="1415761" y="977629"/>
                </a:cubicBezTo>
                <a:cubicBezTo>
                  <a:pt x="1400235" y="955902"/>
                  <a:pt x="1395308" y="928343"/>
                  <a:pt x="1402342" y="902582"/>
                </a:cubicBezTo>
                <a:cubicBezTo>
                  <a:pt x="1410628" y="872086"/>
                  <a:pt x="1420055" y="841054"/>
                  <a:pt x="1434850" y="813377"/>
                </a:cubicBezTo>
                <a:cubicBezTo>
                  <a:pt x="1478127" y="732425"/>
                  <a:pt x="1524021" y="652882"/>
                  <a:pt x="1569412" y="573104"/>
                </a:cubicBezTo>
                <a:cubicBezTo>
                  <a:pt x="1611750" y="498694"/>
                  <a:pt x="1651840" y="422775"/>
                  <a:pt x="1698505" y="351183"/>
                </a:cubicBezTo>
                <a:cubicBezTo>
                  <a:pt x="1729403" y="303813"/>
                  <a:pt x="1749331" y="251645"/>
                  <a:pt x="1777008" y="203135"/>
                </a:cubicBezTo>
                <a:cubicBezTo>
                  <a:pt x="1787408" y="184918"/>
                  <a:pt x="1790428" y="165326"/>
                  <a:pt x="1786603" y="139057"/>
                </a:cubicBezTo>
                <a:cubicBezTo>
                  <a:pt x="1759094" y="151571"/>
                  <a:pt x="1730510" y="158918"/>
                  <a:pt x="1708972" y="175424"/>
                </a:cubicBezTo>
                <a:cubicBezTo>
                  <a:pt x="1640132" y="228363"/>
                  <a:pt x="1573438" y="283885"/>
                  <a:pt x="1517077" y="351015"/>
                </a:cubicBezTo>
                <a:cubicBezTo>
                  <a:pt x="1459642" y="419353"/>
                  <a:pt x="1403013" y="487993"/>
                  <a:pt x="1354368" y="563040"/>
                </a:cubicBezTo>
                <a:cubicBezTo>
                  <a:pt x="1315687" y="622722"/>
                  <a:pt x="1274120" y="680459"/>
                  <a:pt x="1234500" y="739571"/>
                </a:cubicBezTo>
                <a:cubicBezTo>
                  <a:pt x="1221886" y="758358"/>
                  <a:pt x="1212257" y="779124"/>
                  <a:pt x="1199744" y="797978"/>
                </a:cubicBezTo>
                <a:cubicBezTo>
                  <a:pt x="1171966" y="839712"/>
                  <a:pt x="1143640" y="881088"/>
                  <a:pt x="1114766" y="922107"/>
                </a:cubicBezTo>
                <a:cubicBezTo>
                  <a:pt x="1097355" y="946899"/>
                  <a:pt x="1078735" y="970852"/>
                  <a:pt x="1060418" y="994973"/>
                </a:cubicBezTo>
                <a:cubicBezTo>
                  <a:pt x="1045992" y="1013995"/>
                  <a:pt x="1022173" y="1019095"/>
                  <a:pt x="1002849" y="1018457"/>
                </a:cubicBezTo>
                <a:cubicBezTo>
                  <a:pt x="983525" y="1017820"/>
                  <a:pt x="968865" y="999737"/>
                  <a:pt x="962860" y="977159"/>
                </a:cubicBezTo>
                <a:cubicBezTo>
                  <a:pt x="953567" y="942504"/>
                  <a:pt x="959270" y="910063"/>
                  <a:pt x="975239" y="879869"/>
                </a:cubicBezTo>
                <a:cubicBezTo>
                  <a:pt x="996274" y="839813"/>
                  <a:pt x="1011740" y="797509"/>
                  <a:pt x="1034787" y="757787"/>
                </a:cubicBezTo>
                <a:cubicBezTo>
                  <a:pt x="1075917" y="686967"/>
                  <a:pt x="1106748" y="610175"/>
                  <a:pt x="1141403" y="535597"/>
                </a:cubicBezTo>
                <a:cubicBezTo>
                  <a:pt x="1166430" y="481920"/>
                  <a:pt x="1191390" y="427874"/>
                  <a:pt x="1214975" y="373425"/>
                </a:cubicBezTo>
                <a:cubicBezTo>
                  <a:pt x="1226851" y="346084"/>
                  <a:pt x="1234668" y="316997"/>
                  <a:pt x="1246007" y="289387"/>
                </a:cubicBezTo>
                <a:cubicBezTo>
                  <a:pt x="1262781" y="248324"/>
                  <a:pt x="1270464" y="205080"/>
                  <a:pt x="1278079" y="161904"/>
                </a:cubicBezTo>
                <a:cubicBezTo>
                  <a:pt x="1280897" y="145901"/>
                  <a:pt x="1281333" y="129597"/>
                  <a:pt x="1283312" y="1087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42" title="image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1695">
            <a:off x="228272" y="2177339"/>
            <a:ext cx="3752279" cy="2695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2" title="current picture 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3952">
            <a:off x="3789690" y="450568"/>
            <a:ext cx="5132997" cy="266676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2"/>
          <p:cNvSpPr/>
          <p:nvPr/>
        </p:nvSpPr>
        <p:spPr>
          <a:xfrm>
            <a:off x="5367584" y="967516"/>
            <a:ext cx="975177" cy="190691"/>
          </a:xfrm>
          <a:custGeom>
            <a:rect b="b" l="l" r="r" t="t"/>
            <a:pathLst>
              <a:path extrusionOk="0" h="381382" w="1950354">
                <a:moveTo>
                  <a:pt x="910343" y="212032"/>
                </a:moveTo>
                <a:cubicBezTo>
                  <a:pt x="913499" y="223135"/>
                  <a:pt x="914588" y="223462"/>
                  <a:pt x="924711" y="223679"/>
                </a:cubicBezTo>
                <a:cubicBezTo>
                  <a:pt x="941910" y="224115"/>
                  <a:pt x="955299" y="215733"/>
                  <a:pt x="967926" y="205610"/>
                </a:cubicBezTo>
                <a:cubicBezTo>
                  <a:pt x="974348" y="200385"/>
                  <a:pt x="981533" y="196357"/>
                  <a:pt x="987846" y="190697"/>
                </a:cubicBezTo>
                <a:cubicBezTo>
                  <a:pt x="1000691" y="179158"/>
                  <a:pt x="1015277" y="169579"/>
                  <a:pt x="1028340" y="158367"/>
                </a:cubicBezTo>
                <a:cubicBezTo>
                  <a:pt x="1037701" y="150421"/>
                  <a:pt x="1045865" y="141060"/>
                  <a:pt x="1054573" y="132352"/>
                </a:cubicBezTo>
                <a:cubicBezTo>
                  <a:pt x="1062846" y="124079"/>
                  <a:pt x="1071881" y="116568"/>
                  <a:pt x="1079392" y="107642"/>
                </a:cubicBezTo>
                <a:cubicBezTo>
                  <a:pt x="1091148" y="93709"/>
                  <a:pt x="1101925" y="79122"/>
                  <a:pt x="1112919" y="64645"/>
                </a:cubicBezTo>
                <a:cubicBezTo>
                  <a:pt x="1117599" y="58440"/>
                  <a:pt x="1121736" y="51909"/>
                  <a:pt x="1125981" y="45487"/>
                </a:cubicBezTo>
                <a:cubicBezTo>
                  <a:pt x="1133927" y="33404"/>
                  <a:pt x="1141874" y="21212"/>
                  <a:pt x="1149820" y="9130"/>
                </a:cubicBezTo>
                <a:cubicBezTo>
                  <a:pt x="1150800" y="7606"/>
                  <a:pt x="1151888" y="5973"/>
                  <a:pt x="1153086" y="4667"/>
                </a:cubicBezTo>
                <a:cubicBezTo>
                  <a:pt x="1155263" y="2054"/>
                  <a:pt x="1157331" y="-994"/>
                  <a:pt x="1161467" y="312"/>
                </a:cubicBezTo>
                <a:cubicBezTo>
                  <a:pt x="1164733" y="1292"/>
                  <a:pt x="1168543" y="7061"/>
                  <a:pt x="1167672" y="10871"/>
                </a:cubicBezTo>
                <a:cubicBezTo>
                  <a:pt x="1166692" y="15334"/>
                  <a:pt x="1164842" y="19688"/>
                  <a:pt x="1162665" y="23716"/>
                </a:cubicBezTo>
                <a:cubicBezTo>
                  <a:pt x="1151344" y="45487"/>
                  <a:pt x="1137520" y="65624"/>
                  <a:pt x="1123260" y="85545"/>
                </a:cubicBezTo>
                <a:cubicBezTo>
                  <a:pt x="1112375" y="100893"/>
                  <a:pt x="1102360" y="117003"/>
                  <a:pt x="1093107" y="133440"/>
                </a:cubicBezTo>
                <a:cubicBezTo>
                  <a:pt x="1083202" y="150965"/>
                  <a:pt x="1074058" y="168926"/>
                  <a:pt x="1067745" y="188084"/>
                </a:cubicBezTo>
                <a:cubicBezTo>
                  <a:pt x="1066656" y="191568"/>
                  <a:pt x="1066330" y="195378"/>
                  <a:pt x="1066330" y="199079"/>
                </a:cubicBezTo>
                <a:cubicBezTo>
                  <a:pt x="1066330" y="209420"/>
                  <a:pt x="1074602" y="217039"/>
                  <a:pt x="1085052" y="216169"/>
                </a:cubicBezTo>
                <a:cubicBezTo>
                  <a:pt x="1093325" y="215515"/>
                  <a:pt x="1101598" y="214971"/>
                  <a:pt x="1109762" y="213556"/>
                </a:cubicBezTo>
                <a:cubicBezTo>
                  <a:pt x="1115749" y="212468"/>
                  <a:pt x="1121409" y="209964"/>
                  <a:pt x="1127505" y="207896"/>
                </a:cubicBezTo>
                <a:cubicBezTo>
                  <a:pt x="1125763" y="184057"/>
                  <a:pt x="1138173" y="165443"/>
                  <a:pt x="1149058" y="146502"/>
                </a:cubicBezTo>
                <a:cubicBezTo>
                  <a:pt x="1157331" y="132025"/>
                  <a:pt x="1168761" y="120378"/>
                  <a:pt x="1184000" y="113084"/>
                </a:cubicBezTo>
                <a:cubicBezTo>
                  <a:pt x="1189225" y="110581"/>
                  <a:pt x="1194994" y="109166"/>
                  <a:pt x="1200763" y="108186"/>
                </a:cubicBezTo>
                <a:cubicBezTo>
                  <a:pt x="1205226" y="107424"/>
                  <a:pt x="1209145" y="109492"/>
                  <a:pt x="1212411" y="112867"/>
                </a:cubicBezTo>
                <a:cubicBezTo>
                  <a:pt x="1222316" y="123099"/>
                  <a:pt x="1223949" y="135182"/>
                  <a:pt x="1219704" y="148135"/>
                </a:cubicBezTo>
                <a:cubicBezTo>
                  <a:pt x="1217527" y="154775"/>
                  <a:pt x="1213935" y="160871"/>
                  <a:pt x="1210343" y="167076"/>
                </a:cubicBezTo>
                <a:cubicBezTo>
                  <a:pt x="1205009" y="176437"/>
                  <a:pt x="1198260" y="184383"/>
                  <a:pt x="1190749" y="191459"/>
                </a:cubicBezTo>
                <a:cubicBezTo>
                  <a:pt x="1182694" y="199079"/>
                  <a:pt x="1173659" y="205501"/>
                  <a:pt x="1165060" y="212468"/>
                </a:cubicBezTo>
                <a:cubicBezTo>
                  <a:pt x="1163100" y="214100"/>
                  <a:pt x="1161032" y="215733"/>
                  <a:pt x="1159508" y="218019"/>
                </a:cubicBezTo>
                <a:cubicBezTo>
                  <a:pt x="1170502" y="218563"/>
                  <a:pt x="1180408" y="216604"/>
                  <a:pt x="1189225" y="210182"/>
                </a:cubicBezTo>
                <a:cubicBezTo>
                  <a:pt x="1192926" y="207460"/>
                  <a:pt x="1197171" y="205392"/>
                  <a:pt x="1201090" y="202888"/>
                </a:cubicBezTo>
                <a:cubicBezTo>
                  <a:pt x="1214044" y="194507"/>
                  <a:pt x="1227324" y="186778"/>
                  <a:pt x="1238644" y="176002"/>
                </a:cubicBezTo>
                <a:cubicBezTo>
                  <a:pt x="1244849" y="170124"/>
                  <a:pt x="1252578" y="165769"/>
                  <a:pt x="1259109" y="160109"/>
                </a:cubicBezTo>
                <a:cubicBezTo>
                  <a:pt x="1264987" y="155102"/>
                  <a:pt x="1269994" y="149224"/>
                  <a:pt x="1275546" y="143781"/>
                </a:cubicBezTo>
                <a:cubicBezTo>
                  <a:pt x="1291329" y="128106"/>
                  <a:pt x="1307657" y="112867"/>
                  <a:pt x="1322897" y="96539"/>
                </a:cubicBezTo>
                <a:cubicBezTo>
                  <a:pt x="1331496" y="87286"/>
                  <a:pt x="1338572" y="76619"/>
                  <a:pt x="1346083" y="66495"/>
                </a:cubicBezTo>
                <a:cubicBezTo>
                  <a:pt x="1355118" y="54413"/>
                  <a:pt x="1363717" y="41894"/>
                  <a:pt x="1372861" y="29921"/>
                </a:cubicBezTo>
                <a:cubicBezTo>
                  <a:pt x="1375800" y="26002"/>
                  <a:pt x="1379718" y="22736"/>
                  <a:pt x="1383528" y="19580"/>
                </a:cubicBezTo>
                <a:cubicBezTo>
                  <a:pt x="1386685" y="16967"/>
                  <a:pt x="1389624" y="17620"/>
                  <a:pt x="1392128" y="21321"/>
                </a:cubicBezTo>
                <a:cubicBezTo>
                  <a:pt x="1395829" y="26873"/>
                  <a:pt x="1394522" y="31989"/>
                  <a:pt x="1391148" y="36887"/>
                </a:cubicBezTo>
                <a:cubicBezTo>
                  <a:pt x="1382657" y="49514"/>
                  <a:pt x="1374385" y="62250"/>
                  <a:pt x="1365676" y="74659"/>
                </a:cubicBezTo>
                <a:cubicBezTo>
                  <a:pt x="1352178" y="93926"/>
                  <a:pt x="1338136" y="112867"/>
                  <a:pt x="1324639" y="132025"/>
                </a:cubicBezTo>
                <a:cubicBezTo>
                  <a:pt x="1320176" y="138338"/>
                  <a:pt x="1316366" y="144978"/>
                  <a:pt x="1312991" y="152272"/>
                </a:cubicBezTo>
                <a:cubicBezTo>
                  <a:pt x="1314515" y="151183"/>
                  <a:pt x="1316039" y="149877"/>
                  <a:pt x="1317672" y="148897"/>
                </a:cubicBezTo>
                <a:cubicBezTo>
                  <a:pt x="1327904" y="142475"/>
                  <a:pt x="1337919" y="143455"/>
                  <a:pt x="1349022" y="153360"/>
                </a:cubicBezTo>
                <a:cubicBezTo>
                  <a:pt x="1354682" y="158476"/>
                  <a:pt x="1359689" y="164681"/>
                  <a:pt x="1363826" y="171103"/>
                </a:cubicBezTo>
                <a:cubicBezTo>
                  <a:pt x="1366329" y="175022"/>
                  <a:pt x="1366874" y="180356"/>
                  <a:pt x="1368071" y="185037"/>
                </a:cubicBezTo>
                <a:cubicBezTo>
                  <a:pt x="1368724" y="187867"/>
                  <a:pt x="1368942" y="190915"/>
                  <a:pt x="1369486" y="195051"/>
                </a:cubicBezTo>
                <a:cubicBezTo>
                  <a:pt x="1383637" y="187649"/>
                  <a:pt x="1393216" y="177417"/>
                  <a:pt x="1402686" y="165987"/>
                </a:cubicBezTo>
                <a:cubicBezTo>
                  <a:pt x="1390386" y="154013"/>
                  <a:pt x="1391039" y="140624"/>
                  <a:pt x="1399203" y="127235"/>
                </a:cubicBezTo>
                <a:cubicBezTo>
                  <a:pt x="1401924" y="122664"/>
                  <a:pt x="1406605" y="118963"/>
                  <a:pt x="1411177" y="115915"/>
                </a:cubicBezTo>
                <a:cubicBezTo>
                  <a:pt x="1418470" y="110799"/>
                  <a:pt x="1426199" y="112758"/>
                  <a:pt x="1432839" y="117439"/>
                </a:cubicBezTo>
                <a:cubicBezTo>
                  <a:pt x="1439370" y="122010"/>
                  <a:pt x="1440894" y="129086"/>
                  <a:pt x="1439043" y="136597"/>
                </a:cubicBezTo>
                <a:cubicBezTo>
                  <a:pt x="1437737" y="142257"/>
                  <a:pt x="1435451" y="147809"/>
                  <a:pt x="1433274" y="154558"/>
                </a:cubicBezTo>
                <a:cubicBezTo>
                  <a:pt x="1440023" y="155646"/>
                  <a:pt x="1446554" y="157279"/>
                  <a:pt x="1453194" y="157605"/>
                </a:cubicBezTo>
                <a:cubicBezTo>
                  <a:pt x="1456133" y="157714"/>
                  <a:pt x="1459834" y="155973"/>
                  <a:pt x="1462120" y="153904"/>
                </a:cubicBezTo>
                <a:cubicBezTo>
                  <a:pt x="1476054" y="141169"/>
                  <a:pt x="1489660" y="127997"/>
                  <a:pt x="1503267" y="115044"/>
                </a:cubicBezTo>
                <a:cubicBezTo>
                  <a:pt x="1505553" y="112867"/>
                  <a:pt x="1507512" y="110472"/>
                  <a:pt x="1509907" y="108513"/>
                </a:cubicBezTo>
                <a:cubicBezTo>
                  <a:pt x="1515676" y="103723"/>
                  <a:pt x="1522752" y="106227"/>
                  <a:pt x="1523622" y="113629"/>
                </a:cubicBezTo>
                <a:cubicBezTo>
                  <a:pt x="1524058" y="117112"/>
                  <a:pt x="1523078" y="121140"/>
                  <a:pt x="1521445" y="124188"/>
                </a:cubicBezTo>
                <a:cubicBezTo>
                  <a:pt x="1517309" y="132134"/>
                  <a:pt x="1512519" y="139754"/>
                  <a:pt x="1507839" y="147373"/>
                </a:cubicBezTo>
                <a:cubicBezTo>
                  <a:pt x="1491184" y="174695"/>
                  <a:pt x="1478122" y="203650"/>
                  <a:pt x="1468760" y="234347"/>
                </a:cubicBezTo>
                <a:cubicBezTo>
                  <a:pt x="1466583" y="241531"/>
                  <a:pt x="1463971" y="248389"/>
                  <a:pt x="1464733" y="256009"/>
                </a:cubicBezTo>
                <a:cubicBezTo>
                  <a:pt x="1465059" y="258948"/>
                  <a:pt x="1465930" y="261887"/>
                  <a:pt x="1466474" y="264935"/>
                </a:cubicBezTo>
                <a:cubicBezTo>
                  <a:pt x="1476380" y="264826"/>
                  <a:pt x="1484109" y="260690"/>
                  <a:pt x="1491511" y="256553"/>
                </a:cubicBezTo>
                <a:cubicBezTo>
                  <a:pt x="1504791" y="249151"/>
                  <a:pt x="1516656" y="239681"/>
                  <a:pt x="1527323" y="228904"/>
                </a:cubicBezTo>
                <a:cubicBezTo>
                  <a:pt x="1530807" y="225421"/>
                  <a:pt x="1532984" y="220087"/>
                  <a:pt x="1534399" y="215298"/>
                </a:cubicBezTo>
                <a:cubicBezTo>
                  <a:pt x="1541910" y="191132"/>
                  <a:pt x="1553122" y="169144"/>
                  <a:pt x="1573913" y="153904"/>
                </a:cubicBezTo>
                <a:cubicBezTo>
                  <a:pt x="1585669" y="145305"/>
                  <a:pt x="1599384" y="139645"/>
                  <a:pt x="1614733" y="144543"/>
                </a:cubicBezTo>
                <a:cubicBezTo>
                  <a:pt x="1622570" y="147047"/>
                  <a:pt x="1628775" y="151945"/>
                  <a:pt x="1633782" y="158803"/>
                </a:cubicBezTo>
                <a:cubicBezTo>
                  <a:pt x="1636286" y="162177"/>
                  <a:pt x="1639225" y="165552"/>
                  <a:pt x="1642599" y="167838"/>
                </a:cubicBezTo>
                <a:cubicBezTo>
                  <a:pt x="1649457" y="172518"/>
                  <a:pt x="1651199" y="176546"/>
                  <a:pt x="1647715" y="184166"/>
                </a:cubicBezTo>
                <a:cubicBezTo>
                  <a:pt x="1642382" y="195704"/>
                  <a:pt x="1636068" y="206807"/>
                  <a:pt x="1631387" y="218454"/>
                </a:cubicBezTo>
                <a:cubicBezTo>
                  <a:pt x="1627577" y="228034"/>
                  <a:pt x="1622570" y="237504"/>
                  <a:pt x="1622570" y="248171"/>
                </a:cubicBezTo>
                <a:cubicBezTo>
                  <a:pt x="1628557" y="252634"/>
                  <a:pt x="1633238" y="249695"/>
                  <a:pt x="1637265" y="246539"/>
                </a:cubicBezTo>
                <a:cubicBezTo>
                  <a:pt x="1644994" y="240443"/>
                  <a:pt x="1652831" y="234238"/>
                  <a:pt x="1659689" y="227163"/>
                </a:cubicBezTo>
                <a:cubicBezTo>
                  <a:pt x="1679827" y="206045"/>
                  <a:pt x="1697897" y="183404"/>
                  <a:pt x="1713680" y="158912"/>
                </a:cubicBezTo>
                <a:cubicBezTo>
                  <a:pt x="1722389" y="145414"/>
                  <a:pt x="1730879" y="131807"/>
                  <a:pt x="1740241" y="116894"/>
                </a:cubicBezTo>
                <a:cubicBezTo>
                  <a:pt x="1736866" y="117112"/>
                  <a:pt x="1734907" y="117003"/>
                  <a:pt x="1733056" y="117330"/>
                </a:cubicBezTo>
                <a:cubicBezTo>
                  <a:pt x="1714442" y="120051"/>
                  <a:pt x="1695720" y="122881"/>
                  <a:pt x="1677106" y="125603"/>
                </a:cubicBezTo>
                <a:cubicBezTo>
                  <a:pt x="1674058" y="126038"/>
                  <a:pt x="1670792" y="126473"/>
                  <a:pt x="1667962" y="125603"/>
                </a:cubicBezTo>
                <a:cubicBezTo>
                  <a:pt x="1665676" y="124949"/>
                  <a:pt x="1663172" y="122772"/>
                  <a:pt x="1662410" y="120595"/>
                </a:cubicBezTo>
                <a:cubicBezTo>
                  <a:pt x="1661866" y="119180"/>
                  <a:pt x="1663608" y="116132"/>
                  <a:pt x="1665132" y="114826"/>
                </a:cubicBezTo>
                <a:cubicBezTo>
                  <a:pt x="1672969" y="108186"/>
                  <a:pt x="1683093" y="107098"/>
                  <a:pt x="1692672" y="104920"/>
                </a:cubicBezTo>
                <a:cubicBezTo>
                  <a:pt x="1711286" y="100675"/>
                  <a:pt x="1730117" y="96974"/>
                  <a:pt x="1748949" y="93709"/>
                </a:cubicBezTo>
                <a:cubicBezTo>
                  <a:pt x="1752977" y="92947"/>
                  <a:pt x="1754827" y="91096"/>
                  <a:pt x="1756460" y="88048"/>
                </a:cubicBezTo>
                <a:cubicBezTo>
                  <a:pt x="1761032" y="79667"/>
                  <a:pt x="1765712" y="71285"/>
                  <a:pt x="1770393" y="62903"/>
                </a:cubicBezTo>
                <a:cubicBezTo>
                  <a:pt x="1771917" y="60182"/>
                  <a:pt x="1773985" y="56807"/>
                  <a:pt x="1777360" y="58440"/>
                </a:cubicBezTo>
                <a:cubicBezTo>
                  <a:pt x="1779972" y="59746"/>
                  <a:pt x="1782911" y="63012"/>
                  <a:pt x="1783347" y="65733"/>
                </a:cubicBezTo>
                <a:cubicBezTo>
                  <a:pt x="1783891" y="69108"/>
                  <a:pt x="1782258" y="72918"/>
                  <a:pt x="1781061" y="76292"/>
                </a:cubicBezTo>
                <a:cubicBezTo>
                  <a:pt x="1779537" y="80646"/>
                  <a:pt x="1777360" y="84783"/>
                  <a:pt x="1775074" y="90116"/>
                </a:cubicBezTo>
                <a:cubicBezTo>
                  <a:pt x="1779101" y="90008"/>
                  <a:pt x="1782149" y="90116"/>
                  <a:pt x="1785088" y="89681"/>
                </a:cubicBezTo>
                <a:cubicBezTo>
                  <a:pt x="1796735" y="87939"/>
                  <a:pt x="1808492" y="87939"/>
                  <a:pt x="1820139" y="89572"/>
                </a:cubicBezTo>
                <a:cubicBezTo>
                  <a:pt x="1824058" y="90116"/>
                  <a:pt x="1828085" y="91205"/>
                  <a:pt x="1831460" y="93055"/>
                </a:cubicBezTo>
                <a:cubicBezTo>
                  <a:pt x="1833419" y="94144"/>
                  <a:pt x="1835161" y="97301"/>
                  <a:pt x="1835378" y="99587"/>
                </a:cubicBezTo>
                <a:cubicBezTo>
                  <a:pt x="1835487" y="101111"/>
                  <a:pt x="1832766" y="103723"/>
                  <a:pt x="1830807" y="104267"/>
                </a:cubicBezTo>
                <a:cubicBezTo>
                  <a:pt x="1825146" y="105791"/>
                  <a:pt x="1819377" y="106880"/>
                  <a:pt x="1813608" y="107315"/>
                </a:cubicBezTo>
                <a:cubicBezTo>
                  <a:pt x="1799675" y="108513"/>
                  <a:pt x="1785850" y="109383"/>
                  <a:pt x="1771917" y="110037"/>
                </a:cubicBezTo>
                <a:cubicBezTo>
                  <a:pt x="1766257" y="110254"/>
                  <a:pt x="1762556" y="112758"/>
                  <a:pt x="1760270" y="117765"/>
                </a:cubicBezTo>
                <a:cubicBezTo>
                  <a:pt x="1751779" y="136379"/>
                  <a:pt x="1742962" y="154775"/>
                  <a:pt x="1734907" y="173607"/>
                </a:cubicBezTo>
                <a:cubicBezTo>
                  <a:pt x="1729246" y="186887"/>
                  <a:pt x="1724675" y="200711"/>
                  <a:pt x="1719667" y="214427"/>
                </a:cubicBezTo>
                <a:cubicBezTo>
                  <a:pt x="1718579" y="217366"/>
                  <a:pt x="1717599" y="220305"/>
                  <a:pt x="1717055" y="223353"/>
                </a:cubicBezTo>
                <a:cubicBezTo>
                  <a:pt x="1714878" y="233694"/>
                  <a:pt x="1721953" y="241205"/>
                  <a:pt x="1732512" y="239463"/>
                </a:cubicBezTo>
                <a:cubicBezTo>
                  <a:pt x="1740023" y="238157"/>
                  <a:pt x="1747534" y="236306"/>
                  <a:pt x="1755045" y="234674"/>
                </a:cubicBezTo>
                <a:cubicBezTo>
                  <a:pt x="1759508" y="233694"/>
                  <a:pt x="1762120" y="231190"/>
                  <a:pt x="1761467" y="226183"/>
                </a:cubicBezTo>
                <a:cubicBezTo>
                  <a:pt x="1761249" y="224333"/>
                  <a:pt x="1761902" y="222373"/>
                  <a:pt x="1761576" y="220632"/>
                </a:cubicBezTo>
                <a:cubicBezTo>
                  <a:pt x="1758963" y="209093"/>
                  <a:pt x="1762011" y="198099"/>
                  <a:pt x="1766039" y="187867"/>
                </a:cubicBezTo>
                <a:cubicBezTo>
                  <a:pt x="1774094" y="167729"/>
                  <a:pt x="1784326" y="148571"/>
                  <a:pt x="1803158" y="136053"/>
                </a:cubicBezTo>
                <a:cubicBezTo>
                  <a:pt x="1809362" y="131916"/>
                  <a:pt x="1816111" y="128324"/>
                  <a:pt x="1823731" y="128651"/>
                </a:cubicBezTo>
                <a:cubicBezTo>
                  <a:pt x="1836576" y="129195"/>
                  <a:pt x="1846373" y="139536"/>
                  <a:pt x="1847026" y="153251"/>
                </a:cubicBezTo>
                <a:cubicBezTo>
                  <a:pt x="1847243" y="158150"/>
                  <a:pt x="1847026" y="163701"/>
                  <a:pt x="1844958" y="167838"/>
                </a:cubicBezTo>
                <a:cubicBezTo>
                  <a:pt x="1837011" y="183186"/>
                  <a:pt x="1830154" y="199296"/>
                  <a:pt x="1816438" y="210726"/>
                </a:cubicBezTo>
                <a:cubicBezTo>
                  <a:pt x="1815567" y="211488"/>
                  <a:pt x="1814696" y="212468"/>
                  <a:pt x="1814043" y="213447"/>
                </a:cubicBezTo>
                <a:cubicBezTo>
                  <a:pt x="1808274" y="222809"/>
                  <a:pt x="1800110" y="229884"/>
                  <a:pt x="1791293" y="236415"/>
                </a:cubicBezTo>
                <a:cubicBezTo>
                  <a:pt x="1789116" y="238048"/>
                  <a:pt x="1786394" y="239028"/>
                  <a:pt x="1784109" y="240661"/>
                </a:cubicBezTo>
                <a:cubicBezTo>
                  <a:pt x="1786721" y="247192"/>
                  <a:pt x="1789551" y="248825"/>
                  <a:pt x="1794885" y="247954"/>
                </a:cubicBezTo>
                <a:cubicBezTo>
                  <a:pt x="1811866" y="245232"/>
                  <a:pt x="1826561" y="237830"/>
                  <a:pt x="1839841" y="227489"/>
                </a:cubicBezTo>
                <a:cubicBezTo>
                  <a:pt x="1842889" y="225094"/>
                  <a:pt x="1845720" y="222373"/>
                  <a:pt x="1849421" y="226401"/>
                </a:cubicBezTo>
                <a:cubicBezTo>
                  <a:pt x="1852251" y="229449"/>
                  <a:pt x="1851815" y="232388"/>
                  <a:pt x="1848005" y="236960"/>
                </a:cubicBezTo>
                <a:cubicBezTo>
                  <a:pt x="1836358" y="250893"/>
                  <a:pt x="1821445" y="260036"/>
                  <a:pt x="1804791" y="266459"/>
                </a:cubicBezTo>
                <a:cubicBezTo>
                  <a:pt x="1792164" y="271357"/>
                  <a:pt x="1781170" y="268527"/>
                  <a:pt x="1772788" y="257533"/>
                </a:cubicBezTo>
                <a:cubicBezTo>
                  <a:pt x="1771264" y="255573"/>
                  <a:pt x="1769740" y="253723"/>
                  <a:pt x="1767998" y="251437"/>
                </a:cubicBezTo>
                <a:cubicBezTo>
                  <a:pt x="1765930" y="252417"/>
                  <a:pt x="1763971" y="253288"/>
                  <a:pt x="1762120" y="254158"/>
                </a:cubicBezTo>
                <a:cubicBezTo>
                  <a:pt x="1750582" y="259601"/>
                  <a:pt x="1738172" y="260254"/>
                  <a:pt x="1725981" y="259057"/>
                </a:cubicBezTo>
                <a:cubicBezTo>
                  <a:pt x="1713572" y="257859"/>
                  <a:pt x="1701489" y="244688"/>
                  <a:pt x="1699312" y="232279"/>
                </a:cubicBezTo>
                <a:cubicBezTo>
                  <a:pt x="1698114" y="225639"/>
                  <a:pt x="1696808" y="218890"/>
                  <a:pt x="1700509" y="212250"/>
                </a:cubicBezTo>
                <a:cubicBezTo>
                  <a:pt x="1699965" y="211923"/>
                  <a:pt x="1699421" y="211706"/>
                  <a:pt x="1698876" y="211379"/>
                </a:cubicBezTo>
                <a:cubicBezTo>
                  <a:pt x="1694413" y="216495"/>
                  <a:pt x="1689842" y="221611"/>
                  <a:pt x="1685487" y="226836"/>
                </a:cubicBezTo>
                <a:cubicBezTo>
                  <a:pt x="1675691" y="238810"/>
                  <a:pt x="1665567" y="250566"/>
                  <a:pt x="1653267" y="260036"/>
                </a:cubicBezTo>
                <a:cubicBezTo>
                  <a:pt x="1645974" y="265697"/>
                  <a:pt x="1637048" y="267874"/>
                  <a:pt x="1628231" y="268962"/>
                </a:cubicBezTo>
                <a:cubicBezTo>
                  <a:pt x="1619740" y="270051"/>
                  <a:pt x="1611141" y="262649"/>
                  <a:pt x="1607657" y="252961"/>
                </a:cubicBezTo>
                <a:cubicBezTo>
                  <a:pt x="1606351" y="249151"/>
                  <a:pt x="1605371" y="245232"/>
                  <a:pt x="1603956" y="240007"/>
                </a:cubicBezTo>
                <a:cubicBezTo>
                  <a:pt x="1599167" y="244035"/>
                  <a:pt x="1594813" y="247627"/>
                  <a:pt x="1590567" y="251328"/>
                </a:cubicBezTo>
                <a:cubicBezTo>
                  <a:pt x="1581641" y="259274"/>
                  <a:pt x="1571409" y="264717"/>
                  <a:pt x="1559544" y="266785"/>
                </a:cubicBezTo>
                <a:cubicBezTo>
                  <a:pt x="1550291" y="268309"/>
                  <a:pt x="1539188" y="262213"/>
                  <a:pt x="1534072" y="252961"/>
                </a:cubicBezTo>
                <a:cubicBezTo>
                  <a:pt x="1532548" y="250240"/>
                  <a:pt x="1531569" y="247409"/>
                  <a:pt x="1529718" y="243382"/>
                </a:cubicBezTo>
                <a:cubicBezTo>
                  <a:pt x="1526453" y="245994"/>
                  <a:pt x="1523514" y="248498"/>
                  <a:pt x="1520575" y="250893"/>
                </a:cubicBezTo>
                <a:cubicBezTo>
                  <a:pt x="1510560" y="259057"/>
                  <a:pt x="1500546" y="267330"/>
                  <a:pt x="1490313" y="275276"/>
                </a:cubicBezTo>
                <a:cubicBezTo>
                  <a:pt x="1487701" y="277344"/>
                  <a:pt x="1484326" y="278433"/>
                  <a:pt x="1481061" y="279521"/>
                </a:cubicBezTo>
                <a:cubicBezTo>
                  <a:pt x="1468107" y="283766"/>
                  <a:pt x="1453630" y="276256"/>
                  <a:pt x="1450473" y="263084"/>
                </a:cubicBezTo>
                <a:cubicBezTo>
                  <a:pt x="1449167" y="257424"/>
                  <a:pt x="1448405" y="251110"/>
                  <a:pt x="1449493" y="245559"/>
                </a:cubicBezTo>
                <a:cubicBezTo>
                  <a:pt x="1452323" y="231626"/>
                  <a:pt x="1455154" y="217692"/>
                  <a:pt x="1460923" y="204630"/>
                </a:cubicBezTo>
                <a:cubicBezTo>
                  <a:pt x="1467236" y="190370"/>
                  <a:pt x="1473441" y="176002"/>
                  <a:pt x="1480408" y="160218"/>
                </a:cubicBezTo>
                <a:cubicBezTo>
                  <a:pt x="1462447" y="173607"/>
                  <a:pt x="1443071" y="173063"/>
                  <a:pt x="1425110" y="170341"/>
                </a:cubicBezTo>
                <a:cubicBezTo>
                  <a:pt x="1414551" y="182097"/>
                  <a:pt x="1405734" y="193745"/>
                  <a:pt x="1394958" y="203324"/>
                </a:cubicBezTo>
                <a:cubicBezTo>
                  <a:pt x="1385379" y="211814"/>
                  <a:pt x="1373949" y="218346"/>
                  <a:pt x="1362846" y="225094"/>
                </a:cubicBezTo>
                <a:cubicBezTo>
                  <a:pt x="1358165" y="227925"/>
                  <a:pt x="1353594" y="230973"/>
                  <a:pt x="1351852" y="235871"/>
                </a:cubicBezTo>
                <a:cubicBezTo>
                  <a:pt x="1347933" y="246865"/>
                  <a:pt x="1339660" y="253505"/>
                  <a:pt x="1330626" y="259710"/>
                </a:cubicBezTo>
                <a:cubicBezTo>
                  <a:pt x="1326163" y="262867"/>
                  <a:pt x="1322026" y="266459"/>
                  <a:pt x="1317563" y="269724"/>
                </a:cubicBezTo>
                <a:cubicBezTo>
                  <a:pt x="1303956" y="279521"/>
                  <a:pt x="1288064" y="283331"/>
                  <a:pt x="1271954" y="282896"/>
                </a:cubicBezTo>
                <a:cubicBezTo>
                  <a:pt x="1247679" y="282351"/>
                  <a:pt x="1238318" y="265806"/>
                  <a:pt x="1242890" y="242511"/>
                </a:cubicBezTo>
                <a:cubicBezTo>
                  <a:pt x="1246700" y="223462"/>
                  <a:pt x="1254864" y="206045"/>
                  <a:pt x="1264443" y="189282"/>
                </a:cubicBezTo>
                <a:cubicBezTo>
                  <a:pt x="1265531" y="187431"/>
                  <a:pt x="1266293" y="185363"/>
                  <a:pt x="1267055" y="183404"/>
                </a:cubicBezTo>
                <a:cubicBezTo>
                  <a:pt x="1267273" y="182968"/>
                  <a:pt x="1266946" y="182206"/>
                  <a:pt x="1266946" y="182642"/>
                </a:cubicBezTo>
                <a:cubicBezTo>
                  <a:pt x="1247570" y="197010"/>
                  <a:pt x="1227868" y="211706"/>
                  <a:pt x="1207948" y="226183"/>
                </a:cubicBezTo>
                <a:cubicBezTo>
                  <a:pt x="1202940" y="229775"/>
                  <a:pt x="1197280" y="232388"/>
                  <a:pt x="1191729" y="235109"/>
                </a:cubicBezTo>
                <a:cubicBezTo>
                  <a:pt x="1187048" y="237395"/>
                  <a:pt x="1182150" y="239354"/>
                  <a:pt x="1177360" y="241314"/>
                </a:cubicBezTo>
                <a:cubicBezTo>
                  <a:pt x="1168325" y="245015"/>
                  <a:pt x="1159617" y="243055"/>
                  <a:pt x="1151344" y="239137"/>
                </a:cubicBezTo>
                <a:cubicBezTo>
                  <a:pt x="1145792" y="236524"/>
                  <a:pt x="1140785" y="232823"/>
                  <a:pt x="1135125" y="229340"/>
                </a:cubicBezTo>
                <a:cubicBezTo>
                  <a:pt x="1122824" y="234238"/>
                  <a:pt x="1110089" y="240443"/>
                  <a:pt x="1096047" y="240007"/>
                </a:cubicBezTo>
                <a:cubicBezTo>
                  <a:pt x="1066221" y="239137"/>
                  <a:pt x="1047171" y="224986"/>
                  <a:pt x="1048913" y="190370"/>
                </a:cubicBezTo>
                <a:cubicBezTo>
                  <a:pt x="1049348" y="181880"/>
                  <a:pt x="1051961" y="173498"/>
                  <a:pt x="1053703" y="164681"/>
                </a:cubicBezTo>
                <a:cubicBezTo>
                  <a:pt x="1044777" y="166423"/>
                  <a:pt x="1040749" y="173716"/>
                  <a:pt x="1035306" y="178832"/>
                </a:cubicBezTo>
                <a:cubicBezTo>
                  <a:pt x="1021264" y="191785"/>
                  <a:pt x="1006569" y="203868"/>
                  <a:pt x="990785" y="214753"/>
                </a:cubicBezTo>
                <a:cubicBezTo>
                  <a:pt x="982186" y="220632"/>
                  <a:pt x="973913" y="226836"/>
                  <a:pt x="965640" y="233150"/>
                </a:cubicBezTo>
                <a:cubicBezTo>
                  <a:pt x="956061" y="240552"/>
                  <a:pt x="944958" y="244797"/>
                  <a:pt x="933202" y="245559"/>
                </a:cubicBezTo>
                <a:cubicBezTo>
                  <a:pt x="919704" y="246539"/>
                  <a:pt x="907513" y="242293"/>
                  <a:pt x="899566" y="230211"/>
                </a:cubicBezTo>
                <a:cubicBezTo>
                  <a:pt x="898042" y="227925"/>
                  <a:pt x="896736" y="225530"/>
                  <a:pt x="894885" y="222482"/>
                </a:cubicBezTo>
                <a:cubicBezTo>
                  <a:pt x="888028" y="227054"/>
                  <a:pt x="881823" y="232279"/>
                  <a:pt x="874748" y="235653"/>
                </a:cubicBezTo>
                <a:cubicBezTo>
                  <a:pt x="858746" y="243164"/>
                  <a:pt x="842200" y="248933"/>
                  <a:pt x="824022" y="248607"/>
                </a:cubicBezTo>
                <a:cubicBezTo>
                  <a:pt x="811830" y="248389"/>
                  <a:pt x="802687" y="242402"/>
                  <a:pt x="794740" y="234456"/>
                </a:cubicBezTo>
                <a:cubicBezTo>
                  <a:pt x="783855" y="223462"/>
                  <a:pt x="780372" y="209420"/>
                  <a:pt x="780481" y="194398"/>
                </a:cubicBezTo>
                <a:cubicBezTo>
                  <a:pt x="780589" y="179485"/>
                  <a:pt x="786250" y="165878"/>
                  <a:pt x="792346" y="152707"/>
                </a:cubicBezTo>
                <a:cubicBezTo>
                  <a:pt x="797897" y="140733"/>
                  <a:pt x="806932" y="131481"/>
                  <a:pt x="818579" y="124949"/>
                </a:cubicBezTo>
                <a:cubicBezTo>
                  <a:pt x="823151" y="122337"/>
                  <a:pt x="828267" y="121357"/>
                  <a:pt x="833819" y="122555"/>
                </a:cubicBezTo>
                <a:cubicBezTo>
                  <a:pt x="841874" y="124296"/>
                  <a:pt x="849167" y="127235"/>
                  <a:pt x="855589" y="132352"/>
                </a:cubicBezTo>
                <a:cubicBezTo>
                  <a:pt x="859944" y="135835"/>
                  <a:pt x="862665" y="140298"/>
                  <a:pt x="862665" y="145958"/>
                </a:cubicBezTo>
                <a:cubicBezTo>
                  <a:pt x="862665" y="151510"/>
                  <a:pt x="858855" y="153796"/>
                  <a:pt x="853848" y="151401"/>
                </a:cubicBezTo>
                <a:cubicBezTo>
                  <a:pt x="852215" y="150639"/>
                  <a:pt x="850800" y="149333"/>
                  <a:pt x="849276" y="148244"/>
                </a:cubicBezTo>
                <a:cubicBezTo>
                  <a:pt x="839915" y="141495"/>
                  <a:pt x="826308" y="143455"/>
                  <a:pt x="818688" y="152054"/>
                </a:cubicBezTo>
                <a:cubicBezTo>
                  <a:pt x="808021" y="164246"/>
                  <a:pt x="802034" y="178505"/>
                  <a:pt x="798333" y="194071"/>
                </a:cubicBezTo>
                <a:cubicBezTo>
                  <a:pt x="792672" y="217475"/>
                  <a:pt x="810742" y="232714"/>
                  <a:pt x="834472" y="226074"/>
                </a:cubicBezTo>
                <a:cubicBezTo>
                  <a:pt x="848623" y="222047"/>
                  <a:pt x="862883" y="217366"/>
                  <a:pt x="875945" y="210726"/>
                </a:cubicBezTo>
                <a:cubicBezTo>
                  <a:pt x="884544" y="206372"/>
                  <a:pt x="892708" y="199732"/>
                  <a:pt x="894341" y="187976"/>
                </a:cubicBezTo>
                <a:cubicBezTo>
                  <a:pt x="896954" y="168817"/>
                  <a:pt x="903267" y="150639"/>
                  <a:pt x="911975" y="133440"/>
                </a:cubicBezTo>
                <a:cubicBezTo>
                  <a:pt x="918180" y="121140"/>
                  <a:pt x="923732" y="108077"/>
                  <a:pt x="934290" y="98498"/>
                </a:cubicBezTo>
                <a:cubicBezTo>
                  <a:pt x="940713" y="92729"/>
                  <a:pt x="947353" y="86742"/>
                  <a:pt x="954755" y="82606"/>
                </a:cubicBezTo>
                <a:cubicBezTo>
                  <a:pt x="963790" y="77598"/>
                  <a:pt x="974240" y="76945"/>
                  <a:pt x="983601" y="82279"/>
                </a:cubicBezTo>
                <a:cubicBezTo>
                  <a:pt x="994922" y="88701"/>
                  <a:pt x="1001235" y="98172"/>
                  <a:pt x="999602" y="112214"/>
                </a:cubicBezTo>
                <a:cubicBezTo>
                  <a:pt x="998514" y="121793"/>
                  <a:pt x="993398" y="129086"/>
                  <a:pt x="987846" y="135944"/>
                </a:cubicBezTo>
                <a:cubicBezTo>
                  <a:pt x="978703" y="147156"/>
                  <a:pt x="969123" y="158041"/>
                  <a:pt x="958891" y="168273"/>
                </a:cubicBezTo>
                <a:cubicBezTo>
                  <a:pt x="947897" y="179267"/>
                  <a:pt x="936359" y="189935"/>
                  <a:pt x="923405" y="198861"/>
                </a:cubicBezTo>
                <a:cubicBezTo>
                  <a:pt x="918180" y="202235"/>
                  <a:pt x="914806" y="207351"/>
                  <a:pt x="910343" y="212032"/>
                </a:cubicBezTo>
                <a:close/>
                <a:moveTo>
                  <a:pt x="1630734" y="178505"/>
                </a:moveTo>
                <a:cubicBezTo>
                  <a:pt x="1629428" y="175566"/>
                  <a:pt x="1628557" y="173280"/>
                  <a:pt x="1627360" y="171103"/>
                </a:cubicBezTo>
                <a:cubicBezTo>
                  <a:pt x="1622897" y="162504"/>
                  <a:pt x="1614950" y="158585"/>
                  <a:pt x="1605262" y="160000"/>
                </a:cubicBezTo>
                <a:cubicBezTo>
                  <a:pt x="1593833" y="161633"/>
                  <a:pt x="1583927" y="166967"/>
                  <a:pt x="1576525" y="175349"/>
                </a:cubicBezTo>
                <a:cubicBezTo>
                  <a:pt x="1568797" y="184057"/>
                  <a:pt x="1561503" y="193527"/>
                  <a:pt x="1556170" y="203759"/>
                </a:cubicBezTo>
                <a:cubicBezTo>
                  <a:pt x="1550618" y="214536"/>
                  <a:pt x="1545175" y="225965"/>
                  <a:pt x="1544740" y="238701"/>
                </a:cubicBezTo>
                <a:cubicBezTo>
                  <a:pt x="1544414" y="247301"/>
                  <a:pt x="1548441" y="251655"/>
                  <a:pt x="1556278" y="249695"/>
                </a:cubicBezTo>
                <a:cubicBezTo>
                  <a:pt x="1566837" y="247083"/>
                  <a:pt x="1576307" y="242076"/>
                  <a:pt x="1584145" y="234456"/>
                </a:cubicBezTo>
                <a:cubicBezTo>
                  <a:pt x="1597425" y="221502"/>
                  <a:pt x="1609290" y="207351"/>
                  <a:pt x="1620611" y="192547"/>
                </a:cubicBezTo>
                <a:cubicBezTo>
                  <a:pt x="1624203" y="187867"/>
                  <a:pt x="1627469" y="183077"/>
                  <a:pt x="1630734" y="178505"/>
                </a:cubicBezTo>
                <a:close/>
                <a:moveTo>
                  <a:pt x="915241" y="177852"/>
                </a:moveTo>
                <a:cubicBezTo>
                  <a:pt x="916221" y="177634"/>
                  <a:pt x="916983" y="177743"/>
                  <a:pt x="917309" y="177526"/>
                </a:cubicBezTo>
                <a:cubicBezTo>
                  <a:pt x="926018" y="169906"/>
                  <a:pt x="934944" y="162395"/>
                  <a:pt x="943434" y="154449"/>
                </a:cubicBezTo>
                <a:cubicBezTo>
                  <a:pt x="953557" y="144978"/>
                  <a:pt x="963681" y="135399"/>
                  <a:pt x="973151" y="125385"/>
                </a:cubicBezTo>
                <a:cubicBezTo>
                  <a:pt x="976852" y="121466"/>
                  <a:pt x="979791" y="116459"/>
                  <a:pt x="981750" y="111343"/>
                </a:cubicBezTo>
                <a:cubicBezTo>
                  <a:pt x="984907" y="103288"/>
                  <a:pt x="981424" y="99151"/>
                  <a:pt x="972825" y="99369"/>
                </a:cubicBezTo>
                <a:cubicBezTo>
                  <a:pt x="971301" y="99369"/>
                  <a:pt x="969885" y="100131"/>
                  <a:pt x="968361" y="100566"/>
                </a:cubicBezTo>
                <a:cubicBezTo>
                  <a:pt x="958782" y="102743"/>
                  <a:pt x="952251" y="109383"/>
                  <a:pt x="945938" y="116241"/>
                </a:cubicBezTo>
                <a:cubicBezTo>
                  <a:pt x="929827" y="133658"/>
                  <a:pt x="922425" y="155537"/>
                  <a:pt x="915241" y="177852"/>
                </a:cubicBezTo>
                <a:close/>
                <a:moveTo>
                  <a:pt x="1285560" y="198861"/>
                </a:moveTo>
                <a:cubicBezTo>
                  <a:pt x="1284907" y="198861"/>
                  <a:pt x="1284363" y="198970"/>
                  <a:pt x="1283710" y="198970"/>
                </a:cubicBezTo>
                <a:cubicBezTo>
                  <a:pt x="1282186" y="201147"/>
                  <a:pt x="1280226" y="203215"/>
                  <a:pt x="1279138" y="205610"/>
                </a:cubicBezTo>
                <a:cubicBezTo>
                  <a:pt x="1272607" y="219216"/>
                  <a:pt x="1266075" y="232932"/>
                  <a:pt x="1259762" y="246756"/>
                </a:cubicBezTo>
                <a:cubicBezTo>
                  <a:pt x="1259000" y="248389"/>
                  <a:pt x="1258891" y="250348"/>
                  <a:pt x="1258782" y="252199"/>
                </a:cubicBezTo>
                <a:cubicBezTo>
                  <a:pt x="1258456" y="255900"/>
                  <a:pt x="1259871" y="258186"/>
                  <a:pt x="1263790" y="258621"/>
                </a:cubicBezTo>
                <a:cubicBezTo>
                  <a:pt x="1275655" y="260036"/>
                  <a:pt x="1287084" y="260254"/>
                  <a:pt x="1297970" y="253832"/>
                </a:cubicBezTo>
                <a:cubicBezTo>
                  <a:pt x="1304283" y="250131"/>
                  <a:pt x="1311250" y="247409"/>
                  <a:pt x="1317781" y="243817"/>
                </a:cubicBezTo>
                <a:cubicBezTo>
                  <a:pt x="1320176" y="242511"/>
                  <a:pt x="1322135" y="240225"/>
                  <a:pt x="1324747" y="237830"/>
                </a:cubicBezTo>
                <a:cubicBezTo>
                  <a:pt x="1313644" y="234674"/>
                  <a:pt x="1303194" y="234674"/>
                  <a:pt x="1295357" y="226727"/>
                </a:cubicBezTo>
                <a:cubicBezTo>
                  <a:pt x="1287628" y="219108"/>
                  <a:pt x="1285451" y="209528"/>
                  <a:pt x="1285560" y="198861"/>
                </a:cubicBezTo>
                <a:close/>
                <a:moveTo>
                  <a:pt x="1778775" y="220740"/>
                </a:moveTo>
                <a:cubicBezTo>
                  <a:pt x="1781931" y="218454"/>
                  <a:pt x="1783238" y="217692"/>
                  <a:pt x="1784435" y="216713"/>
                </a:cubicBezTo>
                <a:cubicBezTo>
                  <a:pt x="1796191" y="207243"/>
                  <a:pt x="1808056" y="197881"/>
                  <a:pt x="1816656" y="185363"/>
                </a:cubicBezTo>
                <a:cubicBezTo>
                  <a:pt x="1822534" y="176764"/>
                  <a:pt x="1830262" y="169253"/>
                  <a:pt x="1832222" y="158476"/>
                </a:cubicBezTo>
                <a:cubicBezTo>
                  <a:pt x="1832766" y="155428"/>
                  <a:pt x="1834508" y="151945"/>
                  <a:pt x="1831242" y="150095"/>
                </a:cubicBezTo>
                <a:cubicBezTo>
                  <a:pt x="1829283" y="148897"/>
                  <a:pt x="1826017" y="149441"/>
                  <a:pt x="1823405" y="149768"/>
                </a:cubicBezTo>
                <a:cubicBezTo>
                  <a:pt x="1821663" y="149986"/>
                  <a:pt x="1819921" y="150965"/>
                  <a:pt x="1818506" y="152163"/>
                </a:cubicBezTo>
                <a:cubicBezTo>
                  <a:pt x="1813390" y="156517"/>
                  <a:pt x="1807947" y="160653"/>
                  <a:pt x="1803376" y="165552"/>
                </a:cubicBezTo>
                <a:cubicBezTo>
                  <a:pt x="1791837" y="177961"/>
                  <a:pt x="1784435" y="192765"/>
                  <a:pt x="1779646" y="208984"/>
                </a:cubicBezTo>
                <a:cubicBezTo>
                  <a:pt x="1778884" y="211923"/>
                  <a:pt x="1779210" y="215407"/>
                  <a:pt x="1778775" y="220740"/>
                </a:cubicBezTo>
                <a:close/>
                <a:moveTo>
                  <a:pt x="1318216" y="212250"/>
                </a:moveTo>
                <a:cubicBezTo>
                  <a:pt x="1318325" y="212576"/>
                  <a:pt x="1318325" y="212903"/>
                  <a:pt x="1318434" y="213229"/>
                </a:cubicBezTo>
                <a:cubicBezTo>
                  <a:pt x="1324747" y="212141"/>
                  <a:pt x="1331170" y="211597"/>
                  <a:pt x="1337266" y="209964"/>
                </a:cubicBezTo>
                <a:cubicBezTo>
                  <a:pt x="1349893" y="206481"/>
                  <a:pt x="1354355" y="190479"/>
                  <a:pt x="1346083" y="180247"/>
                </a:cubicBezTo>
                <a:cubicBezTo>
                  <a:pt x="1338790" y="171212"/>
                  <a:pt x="1329428" y="168926"/>
                  <a:pt x="1322135" y="175675"/>
                </a:cubicBezTo>
                <a:cubicBezTo>
                  <a:pt x="1315277" y="182097"/>
                  <a:pt x="1308528" y="189173"/>
                  <a:pt x="1306025" y="198970"/>
                </a:cubicBezTo>
                <a:cubicBezTo>
                  <a:pt x="1303739" y="207896"/>
                  <a:pt x="1306134" y="211597"/>
                  <a:pt x="1315386" y="212468"/>
                </a:cubicBezTo>
                <a:cubicBezTo>
                  <a:pt x="1316366" y="212468"/>
                  <a:pt x="1317236" y="212359"/>
                  <a:pt x="1318216" y="212250"/>
                </a:cubicBezTo>
                <a:close/>
                <a:moveTo>
                  <a:pt x="1204682" y="132678"/>
                </a:moveTo>
                <a:cubicBezTo>
                  <a:pt x="1196954" y="131916"/>
                  <a:pt x="1191402" y="134855"/>
                  <a:pt x="1186177" y="138774"/>
                </a:cubicBezTo>
                <a:cubicBezTo>
                  <a:pt x="1174094" y="147809"/>
                  <a:pt x="1165168" y="159565"/>
                  <a:pt x="1157875" y="172627"/>
                </a:cubicBezTo>
                <a:cubicBezTo>
                  <a:pt x="1154065" y="179485"/>
                  <a:pt x="1151453" y="186996"/>
                  <a:pt x="1148187" y="194180"/>
                </a:cubicBezTo>
                <a:cubicBezTo>
                  <a:pt x="1148840" y="194616"/>
                  <a:pt x="1149385" y="195051"/>
                  <a:pt x="1150038" y="195595"/>
                </a:cubicBezTo>
                <a:cubicBezTo>
                  <a:pt x="1153086" y="193745"/>
                  <a:pt x="1156134" y="192003"/>
                  <a:pt x="1159073" y="189935"/>
                </a:cubicBezTo>
                <a:cubicBezTo>
                  <a:pt x="1173550" y="179812"/>
                  <a:pt x="1186286" y="167838"/>
                  <a:pt x="1197171" y="153904"/>
                </a:cubicBezTo>
                <a:cubicBezTo>
                  <a:pt x="1201525" y="148135"/>
                  <a:pt x="1205226" y="141604"/>
                  <a:pt x="1204682" y="132678"/>
                </a:cubicBezTo>
                <a:close/>
                <a:moveTo>
                  <a:pt x="1422062" y="135944"/>
                </a:moveTo>
                <a:cubicBezTo>
                  <a:pt x="1414660" y="137576"/>
                  <a:pt x="1410524" y="140842"/>
                  <a:pt x="1410742" y="144761"/>
                </a:cubicBezTo>
                <a:cubicBezTo>
                  <a:pt x="1410850" y="146285"/>
                  <a:pt x="1413245" y="147700"/>
                  <a:pt x="1415749" y="150312"/>
                </a:cubicBezTo>
                <a:cubicBezTo>
                  <a:pt x="1418252" y="144652"/>
                  <a:pt x="1419994" y="140733"/>
                  <a:pt x="1422062" y="135944"/>
                </a:cubicBezTo>
                <a:close/>
                <a:moveTo>
                  <a:pt x="623079" y="252526"/>
                </a:moveTo>
                <a:cubicBezTo>
                  <a:pt x="639516" y="255029"/>
                  <a:pt x="654102" y="262213"/>
                  <a:pt x="670212" y="260690"/>
                </a:cubicBezTo>
                <a:cubicBezTo>
                  <a:pt x="685778" y="259166"/>
                  <a:pt x="701671" y="258512"/>
                  <a:pt x="716039" y="251002"/>
                </a:cubicBezTo>
                <a:cubicBezTo>
                  <a:pt x="717672" y="250131"/>
                  <a:pt x="719414" y="249369"/>
                  <a:pt x="720829" y="248171"/>
                </a:cubicBezTo>
                <a:cubicBezTo>
                  <a:pt x="724421" y="244906"/>
                  <a:pt x="727578" y="245559"/>
                  <a:pt x="730408" y="248933"/>
                </a:cubicBezTo>
                <a:cubicBezTo>
                  <a:pt x="733129" y="252090"/>
                  <a:pt x="733129" y="257097"/>
                  <a:pt x="729428" y="259710"/>
                </a:cubicBezTo>
                <a:cubicBezTo>
                  <a:pt x="722462" y="264717"/>
                  <a:pt x="715386" y="269833"/>
                  <a:pt x="707549" y="273425"/>
                </a:cubicBezTo>
                <a:cubicBezTo>
                  <a:pt x="692963" y="280174"/>
                  <a:pt x="677070" y="281807"/>
                  <a:pt x="661286" y="281481"/>
                </a:cubicBezTo>
                <a:cubicBezTo>
                  <a:pt x="651925" y="281263"/>
                  <a:pt x="642563" y="277780"/>
                  <a:pt x="633202" y="275711"/>
                </a:cubicBezTo>
                <a:cubicBezTo>
                  <a:pt x="628086" y="274623"/>
                  <a:pt x="622970" y="273752"/>
                  <a:pt x="617418" y="272663"/>
                </a:cubicBezTo>
                <a:cubicBezTo>
                  <a:pt x="614370" y="279086"/>
                  <a:pt x="611867" y="284964"/>
                  <a:pt x="608819" y="290624"/>
                </a:cubicBezTo>
                <a:cubicBezTo>
                  <a:pt x="603812" y="299986"/>
                  <a:pt x="596192" y="306843"/>
                  <a:pt x="586395" y="310653"/>
                </a:cubicBezTo>
                <a:cubicBezTo>
                  <a:pt x="575945" y="314681"/>
                  <a:pt x="563209" y="308694"/>
                  <a:pt x="558420" y="298244"/>
                </a:cubicBezTo>
                <a:cubicBezTo>
                  <a:pt x="553739" y="288012"/>
                  <a:pt x="557114" y="272446"/>
                  <a:pt x="565713" y="264935"/>
                </a:cubicBezTo>
                <a:cubicBezTo>
                  <a:pt x="569741" y="261560"/>
                  <a:pt x="573550" y="257968"/>
                  <a:pt x="577687" y="254703"/>
                </a:cubicBezTo>
                <a:cubicBezTo>
                  <a:pt x="585415" y="248607"/>
                  <a:pt x="594233" y="247192"/>
                  <a:pt x="603594" y="248607"/>
                </a:cubicBezTo>
                <a:cubicBezTo>
                  <a:pt x="609363" y="237613"/>
                  <a:pt x="616330" y="201582"/>
                  <a:pt x="616765" y="180247"/>
                </a:cubicBezTo>
                <a:cubicBezTo>
                  <a:pt x="614370" y="181989"/>
                  <a:pt x="612411" y="183077"/>
                  <a:pt x="610778" y="184601"/>
                </a:cubicBezTo>
                <a:cubicBezTo>
                  <a:pt x="596301" y="198643"/>
                  <a:pt x="582041" y="212794"/>
                  <a:pt x="567564" y="226727"/>
                </a:cubicBezTo>
                <a:cubicBezTo>
                  <a:pt x="553304" y="240443"/>
                  <a:pt x="538826" y="253941"/>
                  <a:pt x="524349" y="267438"/>
                </a:cubicBezTo>
                <a:cubicBezTo>
                  <a:pt x="513137" y="277780"/>
                  <a:pt x="501163" y="286705"/>
                  <a:pt x="487012" y="293128"/>
                </a:cubicBezTo>
                <a:cubicBezTo>
                  <a:pt x="475474" y="298353"/>
                  <a:pt x="463500" y="300530"/>
                  <a:pt x="451199" y="301618"/>
                </a:cubicBezTo>
                <a:cubicBezTo>
                  <a:pt x="440314" y="302598"/>
                  <a:pt x="432368" y="297155"/>
                  <a:pt x="426272" y="288229"/>
                </a:cubicBezTo>
                <a:cubicBezTo>
                  <a:pt x="418979" y="277453"/>
                  <a:pt x="417890" y="265153"/>
                  <a:pt x="417564" y="252634"/>
                </a:cubicBezTo>
                <a:cubicBezTo>
                  <a:pt x="417455" y="249913"/>
                  <a:pt x="417999" y="247083"/>
                  <a:pt x="418217" y="243817"/>
                </a:cubicBezTo>
                <a:cubicBezTo>
                  <a:pt x="413536" y="243708"/>
                  <a:pt x="411468" y="247301"/>
                  <a:pt x="408855" y="249478"/>
                </a:cubicBezTo>
                <a:cubicBezTo>
                  <a:pt x="393289" y="263084"/>
                  <a:pt x="377941" y="277018"/>
                  <a:pt x="362484" y="290733"/>
                </a:cubicBezTo>
                <a:cubicBezTo>
                  <a:pt x="351598" y="300421"/>
                  <a:pt x="339842" y="309020"/>
                  <a:pt x="326889" y="315660"/>
                </a:cubicBezTo>
                <a:cubicBezTo>
                  <a:pt x="313826" y="322409"/>
                  <a:pt x="299784" y="326002"/>
                  <a:pt x="284871" y="323607"/>
                </a:cubicBezTo>
                <a:cubicBezTo>
                  <a:pt x="280191" y="322845"/>
                  <a:pt x="275728" y="320015"/>
                  <a:pt x="272135" y="318491"/>
                </a:cubicBezTo>
                <a:cubicBezTo>
                  <a:pt x="258529" y="324478"/>
                  <a:pt x="245793" y="330682"/>
                  <a:pt x="232513" y="335581"/>
                </a:cubicBezTo>
                <a:cubicBezTo>
                  <a:pt x="213028" y="342874"/>
                  <a:pt x="192999" y="342765"/>
                  <a:pt x="173405" y="336016"/>
                </a:cubicBezTo>
                <a:cubicBezTo>
                  <a:pt x="161105" y="331771"/>
                  <a:pt x="149131" y="326763"/>
                  <a:pt x="137048" y="322083"/>
                </a:cubicBezTo>
                <a:cubicBezTo>
                  <a:pt x="135307" y="321430"/>
                  <a:pt x="133456" y="321103"/>
                  <a:pt x="130735" y="320341"/>
                </a:cubicBezTo>
                <a:cubicBezTo>
                  <a:pt x="127252" y="325675"/>
                  <a:pt x="123877" y="331009"/>
                  <a:pt x="120285" y="336343"/>
                </a:cubicBezTo>
                <a:cubicBezTo>
                  <a:pt x="105699" y="358004"/>
                  <a:pt x="86541" y="373244"/>
                  <a:pt x="60633" y="379013"/>
                </a:cubicBezTo>
                <a:cubicBezTo>
                  <a:pt x="51599" y="381081"/>
                  <a:pt x="42455" y="382061"/>
                  <a:pt x="33094" y="380864"/>
                </a:cubicBezTo>
                <a:cubicBezTo>
                  <a:pt x="18725" y="379231"/>
                  <a:pt x="4683" y="368890"/>
                  <a:pt x="1526" y="355936"/>
                </a:cubicBezTo>
                <a:cubicBezTo>
                  <a:pt x="-1413" y="343309"/>
                  <a:pt x="-107" y="330464"/>
                  <a:pt x="5445" y="318817"/>
                </a:cubicBezTo>
                <a:cubicBezTo>
                  <a:pt x="9363" y="310544"/>
                  <a:pt x="14262" y="302271"/>
                  <a:pt x="21990" y="296720"/>
                </a:cubicBezTo>
                <a:cubicBezTo>
                  <a:pt x="25909" y="293890"/>
                  <a:pt x="30372" y="291495"/>
                  <a:pt x="34835" y="289753"/>
                </a:cubicBezTo>
                <a:cubicBezTo>
                  <a:pt x="61504" y="279521"/>
                  <a:pt x="87085" y="286705"/>
                  <a:pt x="112665" y="294543"/>
                </a:cubicBezTo>
                <a:cubicBezTo>
                  <a:pt x="114407" y="295087"/>
                  <a:pt x="116149" y="295523"/>
                  <a:pt x="118761" y="296285"/>
                </a:cubicBezTo>
                <a:cubicBezTo>
                  <a:pt x="123768" y="285508"/>
                  <a:pt x="129538" y="275494"/>
                  <a:pt x="132803" y="264064"/>
                </a:cubicBezTo>
                <a:cubicBezTo>
                  <a:pt x="135089" y="255791"/>
                  <a:pt x="138028" y="247627"/>
                  <a:pt x="140858" y="239463"/>
                </a:cubicBezTo>
                <a:cubicBezTo>
                  <a:pt x="143906" y="230537"/>
                  <a:pt x="147172" y="221611"/>
                  <a:pt x="150437" y="212576"/>
                </a:cubicBezTo>
                <a:cubicBezTo>
                  <a:pt x="140967" y="210399"/>
                  <a:pt x="132368" y="208222"/>
                  <a:pt x="123659" y="206589"/>
                </a:cubicBezTo>
                <a:cubicBezTo>
                  <a:pt x="107440" y="203433"/>
                  <a:pt x="96337" y="192656"/>
                  <a:pt x="85561" y="181444"/>
                </a:cubicBezTo>
                <a:cubicBezTo>
                  <a:pt x="84146" y="180029"/>
                  <a:pt x="84908" y="176437"/>
                  <a:pt x="84581" y="173933"/>
                </a:cubicBezTo>
                <a:cubicBezTo>
                  <a:pt x="86867" y="173825"/>
                  <a:pt x="89480" y="172845"/>
                  <a:pt x="91330" y="173607"/>
                </a:cubicBezTo>
                <a:cubicBezTo>
                  <a:pt x="96446" y="175893"/>
                  <a:pt x="101345" y="178614"/>
                  <a:pt x="105916" y="181771"/>
                </a:cubicBezTo>
                <a:cubicBezTo>
                  <a:pt x="117890" y="189717"/>
                  <a:pt x="130844" y="193527"/>
                  <a:pt x="145321" y="191568"/>
                </a:cubicBezTo>
                <a:cubicBezTo>
                  <a:pt x="149240" y="191023"/>
                  <a:pt x="153268" y="190915"/>
                  <a:pt x="157404" y="190588"/>
                </a:cubicBezTo>
                <a:cubicBezTo>
                  <a:pt x="163609" y="176219"/>
                  <a:pt x="169269" y="161851"/>
                  <a:pt x="176018" y="148026"/>
                </a:cubicBezTo>
                <a:cubicBezTo>
                  <a:pt x="185379" y="128651"/>
                  <a:pt x="194414" y="108948"/>
                  <a:pt x="208892" y="92511"/>
                </a:cubicBezTo>
                <a:cubicBezTo>
                  <a:pt x="210089" y="91096"/>
                  <a:pt x="211286" y="89681"/>
                  <a:pt x="212048" y="88048"/>
                </a:cubicBezTo>
                <a:cubicBezTo>
                  <a:pt x="215967" y="79449"/>
                  <a:pt x="223260" y="74006"/>
                  <a:pt x="230662" y="69108"/>
                </a:cubicBezTo>
                <a:cubicBezTo>
                  <a:pt x="236432" y="65298"/>
                  <a:pt x="241874" y="60944"/>
                  <a:pt x="249494" y="59638"/>
                </a:cubicBezTo>
                <a:cubicBezTo>
                  <a:pt x="267781" y="56590"/>
                  <a:pt x="284871" y="63992"/>
                  <a:pt x="292709" y="80646"/>
                </a:cubicBezTo>
                <a:cubicBezTo>
                  <a:pt x="297716" y="91205"/>
                  <a:pt x="297281" y="102417"/>
                  <a:pt x="292491" y="113084"/>
                </a:cubicBezTo>
                <a:cubicBezTo>
                  <a:pt x="276707" y="148135"/>
                  <a:pt x="249821" y="172192"/>
                  <a:pt x="216620" y="190261"/>
                </a:cubicBezTo>
                <a:cubicBezTo>
                  <a:pt x="205082" y="196575"/>
                  <a:pt x="192999" y="200929"/>
                  <a:pt x="180699" y="204957"/>
                </a:cubicBezTo>
                <a:cubicBezTo>
                  <a:pt x="173514" y="207351"/>
                  <a:pt x="170249" y="211379"/>
                  <a:pt x="168616" y="218454"/>
                </a:cubicBezTo>
                <a:cubicBezTo>
                  <a:pt x="166874" y="225965"/>
                  <a:pt x="164153" y="233258"/>
                  <a:pt x="161540" y="240443"/>
                </a:cubicBezTo>
                <a:cubicBezTo>
                  <a:pt x="156424" y="254376"/>
                  <a:pt x="150873" y="268092"/>
                  <a:pt x="145866" y="282025"/>
                </a:cubicBezTo>
                <a:cubicBezTo>
                  <a:pt x="143144" y="289536"/>
                  <a:pt x="141185" y="297264"/>
                  <a:pt x="138790" y="304884"/>
                </a:cubicBezTo>
                <a:cubicBezTo>
                  <a:pt x="178086" y="328941"/>
                  <a:pt x="220104" y="329920"/>
                  <a:pt x="259073" y="300203"/>
                </a:cubicBezTo>
                <a:cubicBezTo>
                  <a:pt x="258964" y="298897"/>
                  <a:pt x="259073" y="297264"/>
                  <a:pt x="258529" y="295958"/>
                </a:cubicBezTo>
                <a:cubicBezTo>
                  <a:pt x="251562" y="277344"/>
                  <a:pt x="255154" y="259492"/>
                  <a:pt x="262448" y="241858"/>
                </a:cubicBezTo>
                <a:cubicBezTo>
                  <a:pt x="268326" y="227598"/>
                  <a:pt x="274748" y="213774"/>
                  <a:pt x="284000" y="201256"/>
                </a:cubicBezTo>
                <a:cubicBezTo>
                  <a:pt x="292382" y="189826"/>
                  <a:pt x="303703" y="182315"/>
                  <a:pt x="316330" y="177199"/>
                </a:cubicBezTo>
                <a:cubicBezTo>
                  <a:pt x="328195" y="172410"/>
                  <a:pt x="344088" y="178505"/>
                  <a:pt x="350074" y="189826"/>
                </a:cubicBezTo>
                <a:cubicBezTo>
                  <a:pt x="354102" y="197337"/>
                  <a:pt x="355626" y="205392"/>
                  <a:pt x="354646" y="214100"/>
                </a:cubicBezTo>
                <a:cubicBezTo>
                  <a:pt x="353122" y="227489"/>
                  <a:pt x="347135" y="238701"/>
                  <a:pt x="339516" y="249478"/>
                </a:cubicBezTo>
                <a:cubicBezTo>
                  <a:pt x="325147" y="269616"/>
                  <a:pt x="309037" y="288012"/>
                  <a:pt x="289661" y="303033"/>
                </a:cubicBezTo>
                <a:cubicBezTo>
                  <a:pt x="293797" y="304231"/>
                  <a:pt x="307622" y="302598"/>
                  <a:pt x="311758" y="300856"/>
                </a:cubicBezTo>
                <a:cubicBezTo>
                  <a:pt x="328630" y="293890"/>
                  <a:pt x="341910" y="281807"/>
                  <a:pt x="355299" y="269942"/>
                </a:cubicBezTo>
                <a:cubicBezTo>
                  <a:pt x="377723" y="250022"/>
                  <a:pt x="399929" y="229775"/>
                  <a:pt x="422135" y="209637"/>
                </a:cubicBezTo>
                <a:cubicBezTo>
                  <a:pt x="424204" y="207787"/>
                  <a:pt x="426272" y="205719"/>
                  <a:pt x="427469" y="203215"/>
                </a:cubicBezTo>
                <a:cubicBezTo>
                  <a:pt x="434980" y="187322"/>
                  <a:pt x="442273" y="171212"/>
                  <a:pt x="449566" y="155211"/>
                </a:cubicBezTo>
                <a:cubicBezTo>
                  <a:pt x="450111" y="153904"/>
                  <a:pt x="450111" y="152381"/>
                  <a:pt x="450546" y="149877"/>
                </a:cubicBezTo>
                <a:cubicBezTo>
                  <a:pt x="446845" y="149986"/>
                  <a:pt x="443797" y="149768"/>
                  <a:pt x="440858" y="150095"/>
                </a:cubicBezTo>
                <a:cubicBezTo>
                  <a:pt x="433456" y="150965"/>
                  <a:pt x="426163" y="151945"/>
                  <a:pt x="418761" y="152925"/>
                </a:cubicBezTo>
                <a:cubicBezTo>
                  <a:pt x="411468" y="153796"/>
                  <a:pt x="404610" y="151510"/>
                  <a:pt x="398079" y="148788"/>
                </a:cubicBezTo>
                <a:cubicBezTo>
                  <a:pt x="392963" y="146611"/>
                  <a:pt x="389915" y="138992"/>
                  <a:pt x="391874" y="133767"/>
                </a:cubicBezTo>
                <a:cubicBezTo>
                  <a:pt x="392418" y="132243"/>
                  <a:pt x="393834" y="130392"/>
                  <a:pt x="395357" y="129739"/>
                </a:cubicBezTo>
                <a:cubicBezTo>
                  <a:pt x="399276" y="128106"/>
                  <a:pt x="403413" y="126473"/>
                  <a:pt x="407658" y="125929"/>
                </a:cubicBezTo>
                <a:cubicBezTo>
                  <a:pt x="417128" y="124623"/>
                  <a:pt x="426707" y="123861"/>
                  <a:pt x="436286" y="122881"/>
                </a:cubicBezTo>
                <a:cubicBezTo>
                  <a:pt x="445757" y="121793"/>
                  <a:pt x="455118" y="120595"/>
                  <a:pt x="464479" y="119507"/>
                </a:cubicBezTo>
                <a:cubicBezTo>
                  <a:pt x="467745" y="119180"/>
                  <a:pt x="468725" y="116894"/>
                  <a:pt x="470249" y="114391"/>
                </a:cubicBezTo>
                <a:cubicBezTo>
                  <a:pt x="479719" y="97845"/>
                  <a:pt x="488971" y="81082"/>
                  <a:pt x="499530" y="65080"/>
                </a:cubicBezTo>
                <a:cubicBezTo>
                  <a:pt x="505408" y="56154"/>
                  <a:pt x="513137" y="48426"/>
                  <a:pt x="520648" y="40806"/>
                </a:cubicBezTo>
                <a:cubicBezTo>
                  <a:pt x="524240" y="37105"/>
                  <a:pt x="529029" y="34384"/>
                  <a:pt x="533819" y="32206"/>
                </a:cubicBezTo>
                <a:cubicBezTo>
                  <a:pt x="541765" y="28614"/>
                  <a:pt x="551671" y="35690"/>
                  <a:pt x="552651" y="45813"/>
                </a:cubicBezTo>
                <a:cubicBezTo>
                  <a:pt x="553086" y="50385"/>
                  <a:pt x="552868" y="55392"/>
                  <a:pt x="551344" y="59638"/>
                </a:cubicBezTo>
                <a:cubicBezTo>
                  <a:pt x="547534" y="70087"/>
                  <a:pt x="542854" y="80102"/>
                  <a:pt x="538391" y="90334"/>
                </a:cubicBezTo>
                <a:cubicBezTo>
                  <a:pt x="534799" y="98498"/>
                  <a:pt x="531098" y="106662"/>
                  <a:pt x="527397" y="114935"/>
                </a:cubicBezTo>
                <a:cubicBezTo>
                  <a:pt x="531642" y="118527"/>
                  <a:pt x="536214" y="117983"/>
                  <a:pt x="540894" y="117983"/>
                </a:cubicBezTo>
                <a:cubicBezTo>
                  <a:pt x="546664" y="117983"/>
                  <a:pt x="552651" y="118309"/>
                  <a:pt x="558311" y="119398"/>
                </a:cubicBezTo>
                <a:cubicBezTo>
                  <a:pt x="563100" y="120269"/>
                  <a:pt x="566148" y="124514"/>
                  <a:pt x="565822" y="128651"/>
                </a:cubicBezTo>
                <a:cubicBezTo>
                  <a:pt x="565495" y="133005"/>
                  <a:pt x="563318" y="136270"/>
                  <a:pt x="558964" y="137576"/>
                </a:cubicBezTo>
                <a:cubicBezTo>
                  <a:pt x="556896" y="138230"/>
                  <a:pt x="554828" y="138883"/>
                  <a:pt x="552651" y="139100"/>
                </a:cubicBezTo>
                <a:cubicBezTo>
                  <a:pt x="538935" y="140951"/>
                  <a:pt x="525220" y="142801"/>
                  <a:pt x="511395" y="144434"/>
                </a:cubicBezTo>
                <a:cubicBezTo>
                  <a:pt x="508347" y="144761"/>
                  <a:pt x="506497" y="145849"/>
                  <a:pt x="504646" y="148353"/>
                </a:cubicBezTo>
                <a:cubicBezTo>
                  <a:pt x="496047" y="159674"/>
                  <a:pt x="487339" y="170994"/>
                  <a:pt x="478195" y="181771"/>
                </a:cubicBezTo>
                <a:cubicBezTo>
                  <a:pt x="470249" y="191132"/>
                  <a:pt x="461540" y="199841"/>
                  <a:pt x="453159" y="208875"/>
                </a:cubicBezTo>
                <a:cubicBezTo>
                  <a:pt x="451961" y="210182"/>
                  <a:pt x="450546" y="211597"/>
                  <a:pt x="449784" y="213229"/>
                </a:cubicBezTo>
                <a:cubicBezTo>
                  <a:pt x="441838" y="229993"/>
                  <a:pt x="436722" y="247301"/>
                  <a:pt x="437810" y="266132"/>
                </a:cubicBezTo>
                <a:cubicBezTo>
                  <a:pt x="438463" y="277235"/>
                  <a:pt x="443035" y="282025"/>
                  <a:pt x="453921" y="282134"/>
                </a:cubicBezTo>
                <a:cubicBezTo>
                  <a:pt x="465459" y="282242"/>
                  <a:pt x="476889" y="279957"/>
                  <a:pt x="487121" y="275058"/>
                </a:cubicBezTo>
                <a:cubicBezTo>
                  <a:pt x="497680" y="270051"/>
                  <a:pt x="506932" y="262322"/>
                  <a:pt x="517273" y="256880"/>
                </a:cubicBezTo>
                <a:cubicBezTo>
                  <a:pt x="532839" y="248716"/>
                  <a:pt x="542310" y="234238"/>
                  <a:pt x="554501" y="222482"/>
                </a:cubicBezTo>
                <a:cubicBezTo>
                  <a:pt x="568979" y="208549"/>
                  <a:pt x="583347" y="194398"/>
                  <a:pt x="597280" y="180029"/>
                </a:cubicBezTo>
                <a:cubicBezTo>
                  <a:pt x="604574" y="172518"/>
                  <a:pt x="610996" y="164028"/>
                  <a:pt x="617854" y="156082"/>
                </a:cubicBezTo>
                <a:cubicBezTo>
                  <a:pt x="620031" y="153578"/>
                  <a:pt x="621772" y="149877"/>
                  <a:pt x="626018" y="151510"/>
                </a:cubicBezTo>
                <a:cubicBezTo>
                  <a:pt x="629936" y="153034"/>
                  <a:pt x="632876" y="155973"/>
                  <a:pt x="633420" y="160327"/>
                </a:cubicBezTo>
                <a:cubicBezTo>
                  <a:pt x="633746" y="163048"/>
                  <a:pt x="633855" y="165878"/>
                  <a:pt x="633746" y="168709"/>
                </a:cubicBezTo>
                <a:cubicBezTo>
                  <a:pt x="631678" y="196248"/>
                  <a:pt x="630263" y="224115"/>
                  <a:pt x="623079" y="252526"/>
                </a:cubicBezTo>
                <a:close/>
                <a:moveTo>
                  <a:pt x="181243" y="183730"/>
                </a:moveTo>
                <a:cubicBezTo>
                  <a:pt x="184182" y="183295"/>
                  <a:pt x="185597" y="183513"/>
                  <a:pt x="186577" y="182968"/>
                </a:cubicBezTo>
                <a:cubicBezTo>
                  <a:pt x="191584" y="180465"/>
                  <a:pt x="196374" y="177526"/>
                  <a:pt x="201490" y="175457"/>
                </a:cubicBezTo>
                <a:cubicBezTo>
                  <a:pt x="219124" y="168164"/>
                  <a:pt x="234581" y="157605"/>
                  <a:pt x="248188" y="144217"/>
                </a:cubicBezTo>
                <a:cubicBezTo>
                  <a:pt x="259291" y="133440"/>
                  <a:pt x="269741" y="121902"/>
                  <a:pt x="277252" y="108295"/>
                </a:cubicBezTo>
                <a:cubicBezTo>
                  <a:pt x="280408" y="102635"/>
                  <a:pt x="281279" y="95450"/>
                  <a:pt x="282041" y="88810"/>
                </a:cubicBezTo>
                <a:cubicBezTo>
                  <a:pt x="282477" y="84783"/>
                  <a:pt x="279755" y="81517"/>
                  <a:pt x="275945" y="79122"/>
                </a:cubicBezTo>
                <a:cubicBezTo>
                  <a:pt x="265387" y="72700"/>
                  <a:pt x="250474" y="73244"/>
                  <a:pt x="240568" y="82279"/>
                </a:cubicBezTo>
                <a:cubicBezTo>
                  <a:pt x="232622" y="89463"/>
                  <a:pt x="224893" y="97410"/>
                  <a:pt x="218906" y="106336"/>
                </a:cubicBezTo>
                <a:cubicBezTo>
                  <a:pt x="205082" y="127235"/>
                  <a:pt x="194523" y="149986"/>
                  <a:pt x="184291" y="172736"/>
                </a:cubicBezTo>
                <a:cubicBezTo>
                  <a:pt x="182876" y="175784"/>
                  <a:pt x="182440" y="179267"/>
                  <a:pt x="181243" y="183730"/>
                </a:cubicBezTo>
                <a:close/>
                <a:moveTo>
                  <a:pt x="109726" y="310762"/>
                </a:moveTo>
                <a:cubicBezTo>
                  <a:pt x="92201" y="304231"/>
                  <a:pt x="75002" y="302054"/>
                  <a:pt x="57150" y="303142"/>
                </a:cubicBezTo>
                <a:cubicBezTo>
                  <a:pt x="48333" y="303687"/>
                  <a:pt x="41258" y="307388"/>
                  <a:pt x="33964" y="311415"/>
                </a:cubicBezTo>
                <a:cubicBezTo>
                  <a:pt x="18725" y="319906"/>
                  <a:pt x="14588" y="342112"/>
                  <a:pt x="16548" y="352671"/>
                </a:cubicBezTo>
                <a:cubicBezTo>
                  <a:pt x="17310" y="356807"/>
                  <a:pt x="19051" y="360726"/>
                  <a:pt x="23623" y="361597"/>
                </a:cubicBezTo>
                <a:cubicBezTo>
                  <a:pt x="33094" y="363447"/>
                  <a:pt x="42455" y="363556"/>
                  <a:pt x="51925" y="360943"/>
                </a:cubicBezTo>
                <a:cubicBezTo>
                  <a:pt x="76744" y="354086"/>
                  <a:pt x="92419" y="335798"/>
                  <a:pt x="107876" y="317076"/>
                </a:cubicBezTo>
                <a:cubicBezTo>
                  <a:pt x="108747" y="315769"/>
                  <a:pt x="108855" y="313701"/>
                  <a:pt x="109726" y="310762"/>
                </a:cubicBezTo>
                <a:close/>
                <a:moveTo>
                  <a:pt x="274095" y="288883"/>
                </a:moveTo>
                <a:cubicBezTo>
                  <a:pt x="274857" y="289209"/>
                  <a:pt x="275619" y="289427"/>
                  <a:pt x="276490" y="289753"/>
                </a:cubicBezTo>
                <a:cubicBezTo>
                  <a:pt x="277578" y="288883"/>
                  <a:pt x="278884" y="288121"/>
                  <a:pt x="279864" y="287141"/>
                </a:cubicBezTo>
                <a:cubicBezTo>
                  <a:pt x="284762" y="282460"/>
                  <a:pt x="289334" y="277562"/>
                  <a:pt x="294342" y="272990"/>
                </a:cubicBezTo>
                <a:cubicBezTo>
                  <a:pt x="309363" y="259166"/>
                  <a:pt x="323079" y="244253"/>
                  <a:pt x="332984" y="226292"/>
                </a:cubicBezTo>
                <a:cubicBezTo>
                  <a:pt x="336903" y="219108"/>
                  <a:pt x="341584" y="211923"/>
                  <a:pt x="339951" y="202888"/>
                </a:cubicBezTo>
                <a:cubicBezTo>
                  <a:pt x="339080" y="197663"/>
                  <a:pt x="336141" y="194071"/>
                  <a:pt x="331569" y="194942"/>
                </a:cubicBezTo>
                <a:cubicBezTo>
                  <a:pt x="326018" y="196031"/>
                  <a:pt x="319922" y="197446"/>
                  <a:pt x="315459" y="200711"/>
                </a:cubicBezTo>
                <a:cubicBezTo>
                  <a:pt x="302832" y="209964"/>
                  <a:pt x="293906" y="223026"/>
                  <a:pt x="287157" y="236742"/>
                </a:cubicBezTo>
                <a:cubicBezTo>
                  <a:pt x="281061" y="249042"/>
                  <a:pt x="278449" y="262975"/>
                  <a:pt x="274748" y="276364"/>
                </a:cubicBezTo>
                <a:cubicBezTo>
                  <a:pt x="273659" y="280283"/>
                  <a:pt x="274204" y="284746"/>
                  <a:pt x="274095" y="288883"/>
                </a:cubicBezTo>
                <a:close/>
                <a:moveTo>
                  <a:pt x="490604" y="118745"/>
                </a:moveTo>
                <a:cubicBezTo>
                  <a:pt x="500510" y="121248"/>
                  <a:pt x="503667" y="114935"/>
                  <a:pt x="506823" y="110145"/>
                </a:cubicBezTo>
                <a:cubicBezTo>
                  <a:pt x="512266" y="101873"/>
                  <a:pt x="516947" y="93164"/>
                  <a:pt x="521410" y="84456"/>
                </a:cubicBezTo>
                <a:cubicBezTo>
                  <a:pt x="525873" y="75857"/>
                  <a:pt x="529791" y="66931"/>
                  <a:pt x="534472" y="56916"/>
                </a:cubicBezTo>
                <a:cubicBezTo>
                  <a:pt x="528159" y="59420"/>
                  <a:pt x="524675" y="62250"/>
                  <a:pt x="521954" y="66713"/>
                </a:cubicBezTo>
                <a:cubicBezTo>
                  <a:pt x="516076" y="76401"/>
                  <a:pt x="509218" y="85545"/>
                  <a:pt x="503231" y="95233"/>
                </a:cubicBezTo>
                <a:cubicBezTo>
                  <a:pt x="498768" y="102526"/>
                  <a:pt x="495067" y="110254"/>
                  <a:pt x="490604" y="118745"/>
                </a:cubicBezTo>
                <a:close/>
                <a:moveTo>
                  <a:pt x="572244" y="291604"/>
                </a:moveTo>
                <a:cubicBezTo>
                  <a:pt x="587701" y="291930"/>
                  <a:pt x="590749" y="280065"/>
                  <a:pt x="596192" y="270922"/>
                </a:cubicBezTo>
                <a:cubicBezTo>
                  <a:pt x="584436" y="272772"/>
                  <a:pt x="576925" y="279630"/>
                  <a:pt x="572244" y="291604"/>
                </a:cubicBezTo>
                <a:close/>
                <a:moveTo>
                  <a:pt x="1895248" y="185472"/>
                </a:moveTo>
                <a:cubicBezTo>
                  <a:pt x="1898731" y="191350"/>
                  <a:pt x="1904500" y="191459"/>
                  <a:pt x="1908963" y="186343"/>
                </a:cubicBezTo>
                <a:cubicBezTo>
                  <a:pt x="1910378" y="184710"/>
                  <a:pt x="1911358" y="182751"/>
                  <a:pt x="1912338" y="180900"/>
                </a:cubicBezTo>
                <a:cubicBezTo>
                  <a:pt x="1916039" y="173825"/>
                  <a:pt x="1919522" y="166531"/>
                  <a:pt x="1923223" y="159456"/>
                </a:cubicBezTo>
                <a:cubicBezTo>
                  <a:pt x="1931278" y="144217"/>
                  <a:pt x="1939769" y="129086"/>
                  <a:pt x="1947497" y="113629"/>
                </a:cubicBezTo>
                <a:cubicBezTo>
                  <a:pt x="1949457" y="109710"/>
                  <a:pt x="1950545" y="104812"/>
                  <a:pt x="1950328" y="100349"/>
                </a:cubicBezTo>
                <a:cubicBezTo>
                  <a:pt x="1950001" y="94144"/>
                  <a:pt x="1942708" y="91314"/>
                  <a:pt x="1937918" y="95450"/>
                </a:cubicBezTo>
                <a:cubicBezTo>
                  <a:pt x="1935415" y="97627"/>
                  <a:pt x="1933346" y="100457"/>
                  <a:pt x="1931605" y="103397"/>
                </a:cubicBezTo>
                <a:cubicBezTo>
                  <a:pt x="1921373" y="120160"/>
                  <a:pt x="1911032" y="137032"/>
                  <a:pt x="1901126" y="154013"/>
                </a:cubicBezTo>
                <a:cubicBezTo>
                  <a:pt x="1897425" y="160327"/>
                  <a:pt x="1894812" y="167293"/>
                  <a:pt x="1891329" y="174804"/>
                </a:cubicBezTo>
                <a:cubicBezTo>
                  <a:pt x="1892635" y="178288"/>
                  <a:pt x="1893397" y="182315"/>
                  <a:pt x="1895248" y="185472"/>
                </a:cubicBezTo>
                <a:close/>
                <a:moveTo>
                  <a:pt x="631569" y="100457"/>
                </a:moveTo>
                <a:cubicBezTo>
                  <a:pt x="632767" y="103070"/>
                  <a:pt x="634073" y="106880"/>
                  <a:pt x="636141" y="107642"/>
                </a:cubicBezTo>
                <a:cubicBezTo>
                  <a:pt x="638100" y="108295"/>
                  <a:pt x="641366" y="105791"/>
                  <a:pt x="643870" y="104485"/>
                </a:cubicBezTo>
                <a:cubicBezTo>
                  <a:pt x="644632" y="104050"/>
                  <a:pt x="645176" y="103179"/>
                  <a:pt x="645611" y="102308"/>
                </a:cubicBezTo>
                <a:cubicBezTo>
                  <a:pt x="650836" y="92947"/>
                  <a:pt x="656061" y="83585"/>
                  <a:pt x="661068" y="74006"/>
                </a:cubicBezTo>
                <a:cubicBezTo>
                  <a:pt x="662157" y="71829"/>
                  <a:pt x="662701" y="69325"/>
                  <a:pt x="663028" y="66931"/>
                </a:cubicBezTo>
                <a:cubicBezTo>
                  <a:pt x="663463" y="63230"/>
                  <a:pt x="662048" y="59529"/>
                  <a:pt x="658565" y="58767"/>
                </a:cubicBezTo>
                <a:cubicBezTo>
                  <a:pt x="656279" y="58222"/>
                  <a:pt x="652578" y="59964"/>
                  <a:pt x="650836" y="61923"/>
                </a:cubicBezTo>
                <a:cubicBezTo>
                  <a:pt x="646373" y="66931"/>
                  <a:pt x="642128" y="72264"/>
                  <a:pt x="638754" y="78034"/>
                </a:cubicBezTo>
                <a:cubicBezTo>
                  <a:pt x="635488" y="83585"/>
                  <a:pt x="633529" y="89790"/>
                  <a:pt x="631460" y="94471"/>
                </a:cubicBezTo>
                <a:cubicBezTo>
                  <a:pt x="631460" y="97410"/>
                  <a:pt x="631025" y="99260"/>
                  <a:pt x="631569" y="100457"/>
                </a:cubicBezTo>
                <a:close/>
                <a:moveTo>
                  <a:pt x="1872933" y="220632"/>
                </a:moveTo>
                <a:cubicBezTo>
                  <a:pt x="1868361" y="220196"/>
                  <a:pt x="1864660" y="224224"/>
                  <a:pt x="1863898" y="230319"/>
                </a:cubicBezTo>
                <a:cubicBezTo>
                  <a:pt x="1863136" y="237504"/>
                  <a:pt x="1868796" y="245015"/>
                  <a:pt x="1875654" y="245559"/>
                </a:cubicBezTo>
                <a:cubicBezTo>
                  <a:pt x="1881750" y="246103"/>
                  <a:pt x="1884689" y="242838"/>
                  <a:pt x="1885451" y="234891"/>
                </a:cubicBezTo>
                <a:cubicBezTo>
                  <a:pt x="1886322" y="227272"/>
                  <a:pt x="1880988" y="221285"/>
                  <a:pt x="1872933" y="220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42"/>
          <p:cNvSpPr/>
          <p:nvPr/>
        </p:nvSpPr>
        <p:spPr>
          <a:xfrm>
            <a:off x="5148725" y="3590548"/>
            <a:ext cx="2174542" cy="946751"/>
          </a:xfrm>
          <a:custGeom>
            <a:rect b="b" l="l" r="r" t="t"/>
            <a:pathLst>
              <a:path extrusionOk="0" h="391624" w="1950262">
                <a:moveTo>
                  <a:pt x="1200875" y="151225"/>
                </a:moveTo>
                <a:cubicBezTo>
                  <a:pt x="1208122" y="159464"/>
                  <a:pt x="1215567" y="166413"/>
                  <a:pt x="1221126" y="174652"/>
                </a:cubicBezTo>
                <a:cubicBezTo>
                  <a:pt x="1232244" y="191131"/>
                  <a:pt x="1238995" y="208801"/>
                  <a:pt x="1229663" y="228755"/>
                </a:cubicBezTo>
                <a:cubicBezTo>
                  <a:pt x="1227777" y="232825"/>
                  <a:pt x="1226983" y="237391"/>
                  <a:pt x="1224898" y="241263"/>
                </a:cubicBezTo>
                <a:cubicBezTo>
                  <a:pt x="1215468" y="258933"/>
                  <a:pt x="1199882" y="268661"/>
                  <a:pt x="1181517" y="275014"/>
                </a:cubicBezTo>
                <a:cubicBezTo>
                  <a:pt x="1175164" y="277198"/>
                  <a:pt x="1169009" y="280375"/>
                  <a:pt x="1162458" y="281765"/>
                </a:cubicBezTo>
                <a:cubicBezTo>
                  <a:pt x="1155608" y="283254"/>
                  <a:pt x="1148262" y="284048"/>
                  <a:pt x="1141313" y="283353"/>
                </a:cubicBezTo>
                <a:cubicBezTo>
                  <a:pt x="1126125" y="281963"/>
                  <a:pt x="1115900" y="269952"/>
                  <a:pt x="1116396" y="254664"/>
                </a:cubicBezTo>
                <a:cubicBezTo>
                  <a:pt x="1116893" y="238086"/>
                  <a:pt x="1118481" y="221607"/>
                  <a:pt x="1121856" y="205327"/>
                </a:cubicBezTo>
                <a:cubicBezTo>
                  <a:pt x="1125629" y="186863"/>
                  <a:pt x="1127713" y="168101"/>
                  <a:pt x="1131386" y="149537"/>
                </a:cubicBezTo>
                <a:cubicBezTo>
                  <a:pt x="1136250" y="124720"/>
                  <a:pt x="1141611" y="100002"/>
                  <a:pt x="1147468" y="75383"/>
                </a:cubicBezTo>
                <a:cubicBezTo>
                  <a:pt x="1151042" y="60492"/>
                  <a:pt x="1155906" y="45999"/>
                  <a:pt x="1160472" y="31406"/>
                </a:cubicBezTo>
                <a:cubicBezTo>
                  <a:pt x="1161267" y="28825"/>
                  <a:pt x="1163947" y="24656"/>
                  <a:pt x="1164939" y="24854"/>
                </a:cubicBezTo>
                <a:cubicBezTo>
                  <a:pt x="1168513" y="25549"/>
                  <a:pt x="1172285" y="27336"/>
                  <a:pt x="1174767" y="29917"/>
                </a:cubicBezTo>
                <a:cubicBezTo>
                  <a:pt x="1176455" y="31704"/>
                  <a:pt x="1176951" y="35377"/>
                  <a:pt x="1176852" y="38156"/>
                </a:cubicBezTo>
                <a:cubicBezTo>
                  <a:pt x="1176455" y="46297"/>
                  <a:pt x="1176058" y="54536"/>
                  <a:pt x="1174668" y="62478"/>
                </a:cubicBezTo>
                <a:cubicBezTo>
                  <a:pt x="1170598" y="85607"/>
                  <a:pt x="1166031" y="108638"/>
                  <a:pt x="1161663" y="131669"/>
                </a:cubicBezTo>
                <a:cubicBezTo>
                  <a:pt x="1161564" y="132264"/>
                  <a:pt x="1161862" y="132959"/>
                  <a:pt x="1162259" y="134746"/>
                </a:cubicBezTo>
                <a:cubicBezTo>
                  <a:pt x="1171789" y="134448"/>
                  <a:pt x="1181120" y="135739"/>
                  <a:pt x="1191047" y="131172"/>
                </a:cubicBezTo>
                <a:cubicBezTo>
                  <a:pt x="1204052" y="125117"/>
                  <a:pt x="1216560" y="118466"/>
                  <a:pt x="1227281" y="108936"/>
                </a:cubicBezTo>
                <a:cubicBezTo>
                  <a:pt x="1233833" y="103079"/>
                  <a:pt x="1239789" y="96527"/>
                  <a:pt x="1242767" y="86402"/>
                </a:cubicBezTo>
                <a:cubicBezTo>
                  <a:pt x="1239392" y="86600"/>
                  <a:pt x="1236712" y="86600"/>
                  <a:pt x="1234031" y="86898"/>
                </a:cubicBezTo>
                <a:cubicBezTo>
                  <a:pt x="1221920" y="88585"/>
                  <a:pt x="1210802" y="86600"/>
                  <a:pt x="1201074" y="78460"/>
                </a:cubicBezTo>
                <a:cubicBezTo>
                  <a:pt x="1192040" y="71015"/>
                  <a:pt x="1183801" y="53940"/>
                  <a:pt x="1189558" y="38653"/>
                </a:cubicBezTo>
                <a:cubicBezTo>
                  <a:pt x="1191047" y="34682"/>
                  <a:pt x="1194423" y="30215"/>
                  <a:pt x="1198096" y="28626"/>
                </a:cubicBezTo>
                <a:cubicBezTo>
                  <a:pt x="1206335" y="25053"/>
                  <a:pt x="1215170" y="23067"/>
                  <a:pt x="1224501" y="25847"/>
                </a:cubicBezTo>
                <a:cubicBezTo>
                  <a:pt x="1234627" y="28825"/>
                  <a:pt x="1244653" y="31704"/>
                  <a:pt x="1252098" y="39745"/>
                </a:cubicBezTo>
                <a:cubicBezTo>
                  <a:pt x="1254481" y="42326"/>
                  <a:pt x="1256764" y="45006"/>
                  <a:pt x="1259941" y="48580"/>
                </a:cubicBezTo>
                <a:cubicBezTo>
                  <a:pt x="1271555" y="37461"/>
                  <a:pt x="1282872" y="26840"/>
                  <a:pt x="1294089" y="15920"/>
                </a:cubicBezTo>
                <a:cubicBezTo>
                  <a:pt x="1296670" y="13438"/>
                  <a:pt x="1298358" y="9666"/>
                  <a:pt x="1302726" y="11651"/>
                </a:cubicBezTo>
                <a:cubicBezTo>
                  <a:pt x="1306101" y="13240"/>
                  <a:pt x="1306895" y="18104"/>
                  <a:pt x="1303917" y="22968"/>
                </a:cubicBezTo>
                <a:cubicBezTo>
                  <a:pt x="1295380" y="36965"/>
                  <a:pt x="1286247" y="50565"/>
                  <a:pt x="1274235" y="61783"/>
                </a:cubicBezTo>
                <a:cubicBezTo>
                  <a:pt x="1269074" y="66647"/>
                  <a:pt x="1266790" y="71710"/>
                  <a:pt x="1266493" y="78758"/>
                </a:cubicBezTo>
                <a:cubicBezTo>
                  <a:pt x="1265798" y="95435"/>
                  <a:pt x="1257856" y="109531"/>
                  <a:pt x="1247036" y="121543"/>
                </a:cubicBezTo>
                <a:cubicBezTo>
                  <a:pt x="1236712" y="133058"/>
                  <a:pt x="1224303" y="141893"/>
                  <a:pt x="1209313" y="146758"/>
                </a:cubicBezTo>
                <a:cubicBezTo>
                  <a:pt x="1206434" y="147949"/>
                  <a:pt x="1203754" y="149835"/>
                  <a:pt x="1200875" y="151225"/>
                </a:cubicBezTo>
                <a:close/>
                <a:moveTo>
                  <a:pt x="1158586" y="159365"/>
                </a:moveTo>
                <a:cubicBezTo>
                  <a:pt x="1151340" y="180807"/>
                  <a:pt x="1143696" y="243943"/>
                  <a:pt x="1147170" y="256153"/>
                </a:cubicBezTo>
                <a:cubicBezTo>
                  <a:pt x="1153623" y="255061"/>
                  <a:pt x="1160671" y="255260"/>
                  <a:pt x="1166528" y="252579"/>
                </a:cubicBezTo>
                <a:cubicBezTo>
                  <a:pt x="1174668" y="249006"/>
                  <a:pt x="1182113" y="243546"/>
                  <a:pt x="1189658" y="238483"/>
                </a:cubicBezTo>
                <a:cubicBezTo>
                  <a:pt x="1203754" y="229152"/>
                  <a:pt x="1210703" y="215452"/>
                  <a:pt x="1209909" y="198874"/>
                </a:cubicBezTo>
                <a:cubicBezTo>
                  <a:pt x="1209611" y="192124"/>
                  <a:pt x="1206931" y="183785"/>
                  <a:pt x="1202265" y="179318"/>
                </a:cubicBezTo>
                <a:cubicBezTo>
                  <a:pt x="1190551" y="168101"/>
                  <a:pt x="1177050" y="158571"/>
                  <a:pt x="1158586" y="159365"/>
                </a:cubicBezTo>
                <a:close/>
                <a:moveTo>
                  <a:pt x="1246241" y="57713"/>
                </a:moveTo>
                <a:cubicBezTo>
                  <a:pt x="1238101" y="49275"/>
                  <a:pt x="1229167" y="45502"/>
                  <a:pt x="1218644" y="45502"/>
                </a:cubicBezTo>
                <a:cubicBezTo>
                  <a:pt x="1212887" y="45502"/>
                  <a:pt x="1207824" y="50863"/>
                  <a:pt x="1207824" y="56224"/>
                </a:cubicBezTo>
                <a:cubicBezTo>
                  <a:pt x="1207725" y="60492"/>
                  <a:pt x="1212093" y="64661"/>
                  <a:pt x="1217950" y="65059"/>
                </a:cubicBezTo>
                <a:cubicBezTo>
                  <a:pt x="1227479" y="65753"/>
                  <a:pt x="1236612" y="63967"/>
                  <a:pt x="1246241" y="57713"/>
                </a:cubicBezTo>
                <a:close/>
                <a:moveTo>
                  <a:pt x="1361692" y="108042"/>
                </a:moveTo>
                <a:cubicBezTo>
                  <a:pt x="1351865" y="105461"/>
                  <a:pt x="1343824" y="103377"/>
                  <a:pt x="1334492" y="100895"/>
                </a:cubicBezTo>
                <a:cubicBezTo>
                  <a:pt x="1333103" y="104965"/>
                  <a:pt x="1331415" y="109432"/>
                  <a:pt x="1330025" y="113899"/>
                </a:cubicBezTo>
                <a:cubicBezTo>
                  <a:pt x="1328238" y="120054"/>
                  <a:pt x="1326551" y="126209"/>
                  <a:pt x="1325062" y="132463"/>
                </a:cubicBezTo>
                <a:cubicBezTo>
                  <a:pt x="1324168" y="136235"/>
                  <a:pt x="1323970" y="140206"/>
                  <a:pt x="1323076" y="143978"/>
                </a:cubicBezTo>
                <a:cubicBezTo>
                  <a:pt x="1316723" y="172270"/>
                  <a:pt x="1310270" y="200562"/>
                  <a:pt x="1303719" y="228854"/>
                </a:cubicBezTo>
                <a:cubicBezTo>
                  <a:pt x="1301932" y="236398"/>
                  <a:pt x="1299549" y="243844"/>
                  <a:pt x="1297465" y="251388"/>
                </a:cubicBezTo>
                <a:cubicBezTo>
                  <a:pt x="1296273" y="255458"/>
                  <a:pt x="1293097" y="256947"/>
                  <a:pt x="1289126" y="255359"/>
                </a:cubicBezTo>
                <a:cubicBezTo>
                  <a:pt x="1284659" y="253473"/>
                  <a:pt x="1282078" y="247814"/>
                  <a:pt x="1282276" y="242454"/>
                </a:cubicBezTo>
                <a:cubicBezTo>
                  <a:pt x="1283269" y="217934"/>
                  <a:pt x="1289225" y="194209"/>
                  <a:pt x="1294487" y="170384"/>
                </a:cubicBezTo>
                <a:cubicBezTo>
                  <a:pt x="1297167" y="158273"/>
                  <a:pt x="1298854" y="145963"/>
                  <a:pt x="1302031" y="134051"/>
                </a:cubicBezTo>
                <a:cubicBezTo>
                  <a:pt x="1304910" y="123231"/>
                  <a:pt x="1309476" y="112807"/>
                  <a:pt x="1312454" y="101987"/>
                </a:cubicBezTo>
                <a:cubicBezTo>
                  <a:pt x="1314936" y="92953"/>
                  <a:pt x="1315432" y="83225"/>
                  <a:pt x="1318411" y="74390"/>
                </a:cubicBezTo>
                <a:cubicBezTo>
                  <a:pt x="1323672" y="59102"/>
                  <a:pt x="1330124" y="44113"/>
                  <a:pt x="1336279" y="29123"/>
                </a:cubicBezTo>
                <a:cubicBezTo>
                  <a:pt x="1338066" y="24755"/>
                  <a:pt x="1341143" y="21777"/>
                  <a:pt x="1345710" y="19791"/>
                </a:cubicBezTo>
                <a:cubicBezTo>
                  <a:pt x="1354346" y="16019"/>
                  <a:pt x="1362586" y="11354"/>
                  <a:pt x="1371123" y="7482"/>
                </a:cubicBezTo>
                <a:cubicBezTo>
                  <a:pt x="1379263" y="3809"/>
                  <a:pt x="1387800" y="5397"/>
                  <a:pt x="1396139" y="6688"/>
                </a:cubicBezTo>
                <a:cubicBezTo>
                  <a:pt x="1421453" y="10659"/>
                  <a:pt x="1435648" y="27832"/>
                  <a:pt x="1438527" y="53345"/>
                </a:cubicBezTo>
                <a:cubicBezTo>
                  <a:pt x="1440215" y="68136"/>
                  <a:pt x="1436045" y="80247"/>
                  <a:pt x="1428699" y="92060"/>
                </a:cubicBezTo>
                <a:cubicBezTo>
                  <a:pt x="1427409" y="94145"/>
                  <a:pt x="1425324" y="96031"/>
                  <a:pt x="1423239" y="97421"/>
                </a:cubicBezTo>
                <a:cubicBezTo>
                  <a:pt x="1413312" y="103873"/>
                  <a:pt x="1402889" y="108837"/>
                  <a:pt x="1390679" y="108936"/>
                </a:cubicBezTo>
                <a:cubicBezTo>
                  <a:pt x="1387502" y="108936"/>
                  <a:pt x="1384326" y="109929"/>
                  <a:pt x="1381348" y="110326"/>
                </a:cubicBezTo>
                <a:cubicBezTo>
                  <a:pt x="1380951" y="111219"/>
                  <a:pt x="1380454" y="111815"/>
                  <a:pt x="1380553" y="112311"/>
                </a:cubicBezTo>
                <a:cubicBezTo>
                  <a:pt x="1387105" y="141893"/>
                  <a:pt x="1393657" y="171575"/>
                  <a:pt x="1400110" y="201158"/>
                </a:cubicBezTo>
                <a:cubicBezTo>
                  <a:pt x="1401797" y="209099"/>
                  <a:pt x="1403286" y="217140"/>
                  <a:pt x="1404279" y="225181"/>
                </a:cubicBezTo>
                <a:cubicBezTo>
                  <a:pt x="1405073" y="231236"/>
                  <a:pt x="1399117" y="235207"/>
                  <a:pt x="1393955" y="231931"/>
                </a:cubicBezTo>
                <a:cubicBezTo>
                  <a:pt x="1390580" y="229747"/>
                  <a:pt x="1387602" y="226273"/>
                  <a:pt x="1385716" y="222600"/>
                </a:cubicBezTo>
                <a:cubicBezTo>
                  <a:pt x="1377476" y="206419"/>
                  <a:pt x="1374200" y="188749"/>
                  <a:pt x="1371222" y="170979"/>
                </a:cubicBezTo>
                <a:cubicBezTo>
                  <a:pt x="1368939" y="157479"/>
                  <a:pt x="1366556" y="143978"/>
                  <a:pt x="1364472" y="130378"/>
                </a:cubicBezTo>
                <a:cubicBezTo>
                  <a:pt x="1363281" y="122834"/>
                  <a:pt x="1362586" y="115091"/>
                  <a:pt x="1361692" y="108042"/>
                </a:cubicBezTo>
                <a:close/>
                <a:moveTo>
                  <a:pt x="1340349" y="85310"/>
                </a:moveTo>
                <a:cubicBezTo>
                  <a:pt x="1342335" y="86104"/>
                  <a:pt x="1343129" y="86600"/>
                  <a:pt x="1344121" y="86699"/>
                </a:cubicBezTo>
                <a:cubicBezTo>
                  <a:pt x="1356034" y="87593"/>
                  <a:pt x="1367847" y="85905"/>
                  <a:pt x="1379759" y="84714"/>
                </a:cubicBezTo>
                <a:cubicBezTo>
                  <a:pt x="1386807" y="84019"/>
                  <a:pt x="1394352" y="84218"/>
                  <a:pt x="1400805" y="81835"/>
                </a:cubicBezTo>
                <a:cubicBezTo>
                  <a:pt x="1412916" y="77368"/>
                  <a:pt x="1420658" y="68334"/>
                  <a:pt x="1420162" y="54536"/>
                </a:cubicBezTo>
                <a:cubicBezTo>
                  <a:pt x="1419567" y="38553"/>
                  <a:pt x="1411426" y="28229"/>
                  <a:pt x="1395742" y="29718"/>
                </a:cubicBezTo>
                <a:cubicBezTo>
                  <a:pt x="1388594" y="30413"/>
                  <a:pt x="1381546" y="31902"/>
                  <a:pt x="1374597" y="33590"/>
                </a:cubicBezTo>
                <a:cubicBezTo>
                  <a:pt x="1364869" y="36072"/>
                  <a:pt x="1355835" y="40440"/>
                  <a:pt x="1351070" y="49672"/>
                </a:cubicBezTo>
                <a:cubicBezTo>
                  <a:pt x="1345611" y="60591"/>
                  <a:pt x="1342235" y="72504"/>
                  <a:pt x="1340349" y="85310"/>
                </a:cubicBezTo>
                <a:close/>
                <a:moveTo>
                  <a:pt x="1822701" y="25549"/>
                </a:moveTo>
                <a:cubicBezTo>
                  <a:pt x="1832827" y="25053"/>
                  <a:pt x="1842853" y="24358"/>
                  <a:pt x="1852879" y="23067"/>
                </a:cubicBezTo>
                <a:cubicBezTo>
                  <a:pt x="1860722" y="21975"/>
                  <a:pt x="1863501" y="14431"/>
                  <a:pt x="1857644" y="8971"/>
                </a:cubicBezTo>
                <a:cubicBezTo>
                  <a:pt x="1853872" y="5397"/>
                  <a:pt x="1848313" y="2221"/>
                  <a:pt x="1843250" y="1526"/>
                </a:cubicBezTo>
                <a:cubicBezTo>
                  <a:pt x="1827069" y="-658"/>
                  <a:pt x="1810690" y="-559"/>
                  <a:pt x="1794608" y="2221"/>
                </a:cubicBezTo>
                <a:cubicBezTo>
                  <a:pt x="1787957" y="3412"/>
                  <a:pt x="1781504" y="5794"/>
                  <a:pt x="1778526" y="13240"/>
                </a:cubicBezTo>
                <a:cubicBezTo>
                  <a:pt x="1773463" y="25648"/>
                  <a:pt x="1767209" y="37561"/>
                  <a:pt x="1762842" y="50069"/>
                </a:cubicBezTo>
                <a:cubicBezTo>
                  <a:pt x="1753907" y="75879"/>
                  <a:pt x="1745866" y="101987"/>
                  <a:pt x="1737627" y="128095"/>
                </a:cubicBezTo>
                <a:cubicBezTo>
                  <a:pt x="1734947" y="136434"/>
                  <a:pt x="1732763" y="144872"/>
                  <a:pt x="1730380" y="153309"/>
                </a:cubicBezTo>
                <a:cubicBezTo>
                  <a:pt x="1726310" y="167406"/>
                  <a:pt x="1722141" y="181304"/>
                  <a:pt x="1718369" y="195499"/>
                </a:cubicBezTo>
                <a:cubicBezTo>
                  <a:pt x="1716085" y="204235"/>
                  <a:pt x="1714398" y="213070"/>
                  <a:pt x="1712810" y="221905"/>
                </a:cubicBezTo>
                <a:cubicBezTo>
                  <a:pt x="1711321" y="230244"/>
                  <a:pt x="1709335" y="238582"/>
                  <a:pt x="1709236" y="246921"/>
                </a:cubicBezTo>
                <a:cubicBezTo>
                  <a:pt x="1709137" y="259727"/>
                  <a:pt x="1721744" y="270448"/>
                  <a:pt x="1733954" y="269257"/>
                </a:cubicBezTo>
                <a:cubicBezTo>
                  <a:pt x="1741995" y="268562"/>
                  <a:pt x="1750036" y="268165"/>
                  <a:pt x="1758077" y="267073"/>
                </a:cubicBezTo>
                <a:cubicBezTo>
                  <a:pt x="1767805" y="265881"/>
                  <a:pt x="1777434" y="264392"/>
                  <a:pt x="1787063" y="262506"/>
                </a:cubicBezTo>
                <a:cubicBezTo>
                  <a:pt x="1793417" y="261315"/>
                  <a:pt x="1797487" y="256848"/>
                  <a:pt x="1797487" y="252282"/>
                </a:cubicBezTo>
                <a:cubicBezTo>
                  <a:pt x="1797487" y="247517"/>
                  <a:pt x="1795204" y="245035"/>
                  <a:pt x="1787858" y="242950"/>
                </a:cubicBezTo>
                <a:cubicBezTo>
                  <a:pt x="1773463" y="238880"/>
                  <a:pt x="1758970" y="238582"/>
                  <a:pt x="1744278" y="241163"/>
                </a:cubicBezTo>
                <a:cubicBezTo>
                  <a:pt x="1741598" y="241660"/>
                  <a:pt x="1738818" y="241263"/>
                  <a:pt x="1734649" y="241263"/>
                </a:cubicBezTo>
                <a:cubicBezTo>
                  <a:pt x="1737131" y="218828"/>
                  <a:pt x="1742690" y="198676"/>
                  <a:pt x="1748050" y="178325"/>
                </a:cubicBezTo>
                <a:cubicBezTo>
                  <a:pt x="1753312" y="157975"/>
                  <a:pt x="1758871" y="137724"/>
                  <a:pt x="1765820" y="119061"/>
                </a:cubicBezTo>
                <a:cubicBezTo>
                  <a:pt x="1781008" y="117274"/>
                  <a:pt x="1795005" y="116183"/>
                  <a:pt x="1808704" y="113800"/>
                </a:cubicBezTo>
                <a:cubicBezTo>
                  <a:pt x="1818830" y="112013"/>
                  <a:pt x="1828856" y="108936"/>
                  <a:pt x="1838783" y="105958"/>
                </a:cubicBezTo>
                <a:cubicBezTo>
                  <a:pt x="1844441" y="104270"/>
                  <a:pt x="1846824" y="99604"/>
                  <a:pt x="1846427" y="93847"/>
                </a:cubicBezTo>
                <a:cubicBezTo>
                  <a:pt x="1846030" y="88486"/>
                  <a:pt x="1842456" y="86699"/>
                  <a:pt x="1837890" y="86004"/>
                </a:cubicBezTo>
                <a:cubicBezTo>
                  <a:pt x="1834713" y="85508"/>
                  <a:pt x="1831437" y="85210"/>
                  <a:pt x="1828260" y="85310"/>
                </a:cubicBezTo>
                <a:cubicBezTo>
                  <a:pt x="1825679" y="85409"/>
                  <a:pt x="1823198" y="86402"/>
                  <a:pt x="1820617" y="86600"/>
                </a:cubicBezTo>
                <a:cubicBezTo>
                  <a:pt x="1808704" y="87394"/>
                  <a:pt x="1796792" y="88089"/>
                  <a:pt x="1784879" y="88784"/>
                </a:cubicBezTo>
                <a:cubicBezTo>
                  <a:pt x="1781901" y="88983"/>
                  <a:pt x="1778923" y="88784"/>
                  <a:pt x="1775052" y="88784"/>
                </a:cubicBezTo>
                <a:cubicBezTo>
                  <a:pt x="1781802" y="67044"/>
                  <a:pt x="1788155" y="46892"/>
                  <a:pt x="1794806" y="25549"/>
                </a:cubicBezTo>
                <a:cubicBezTo>
                  <a:pt x="1805131" y="25648"/>
                  <a:pt x="1813966" y="25946"/>
                  <a:pt x="1822701" y="25549"/>
                </a:cubicBezTo>
                <a:close/>
                <a:moveTo>
                  <a:pt x="643674" y="268363"/>
                </a:moveTo>
                <a:cubicBezTo>
                  <a:pt x="625408" y="254366"/>
                  <a:pt x="618757" y="234711"/>
                  <a:pt x="617764" y="212772"/>
                </a:cubicBezTo>
                <a:cubicBezTo>
                  <a:pt x="617466" y="206022"/>
                  <a:pt x="619055" y="199172"/>
                  <a:pt x="620047" y="192422"/>
                </a:cubicBezTo>
                <a:cubicBezTo>
                  <a:pt x="623323" y="171178"/>
                  <a:pt x="634342" y="152813"/>
                  <a:pt x="641887" y="133158"/>
                </a:cubicBezTo>
                <a:cubicBezTo>
                  <a:pt x="643177" y="129882"/>
                  <a:pt x="648041" y="128095"/>
                  <a:pt x="649729" y="124819"/>
                </a:cubicBezTo>
                <a:cubicBezTo>
                  <a:pt x="655090" y="113999"/>
                  <a:pt x="664917" y="107149"/>
                  <a:pt x="672660" y="98612"/>
                </a:cubicBezTo>
                <a:cubicBezTo>
                  <a:pt x="680900" y="89578"/>
                  <a:pt x="691720" y="84019"/>
                  <a:pt x="703037" y="80048"/>
                </a:cubicBezTo>
                <a:cubicBezTo>
                  <a:pt x="718126" y="74787"/>
                  <a:pt x="733413" y="69823"/>
                  <a:pt x="749594" y="68831"/>
                </a:cubicBezTo>
                <a:cubicBezTo>
                  <a:pt x="753665" y="68533"/>
                  <a:pt x="757338" y="66945"/>
                  <a:pt x="758529" y="62478"/>
                </a:cubicBezTo>
                <a:cubicBezTo>
                  <a:pt x="759819" y="57713"/>
                  <a:pt x="759323" y="52848"/>
                  <a:pt x="754856" y="50168"/>
                </a:cubicBezTo>
                <a:cubicBezTo>
                  <a:pt x="750488" y="47587"/>
                  <a:pt x="745524" y="44807"/>
                  <a:pt x="740759" y="44510"/>
                </a:cubicBezTo>
                <a:cubicBezTo>
                  <a:pt x="732024" y="44013"/>
                  <a:pt x="723089" y="44410"/>
                  <a:pt x="714453" y="45899"/>
                </a:cubicBezTo>
                <a:cubicBezTo>
                  <a:pt x="695790" y="49175"/>
                  <a:pt x="678319" y="55330"/>
                  <a:pt x="663031" y="67540"/>
                </a:cubicBezTo>
                <a:cubicBezTo>
                  <a:pt x="653005" y="75581"/>
                  <a:pt x="643276" y="83126"/>
                  <a:pt x="635831" y="93847"/>
                </a:cubicBezTo>
                <a:cubicBezTo>
                  <a:pt x="632059" y="99406"/>
                  <a:pt x="626103" y="103277"/>
                  <a:pt x="624912" y="110723"/>
                </a:cubicBezTo>
                <a:cubicBezTo>
                  <a:pt x="624614" y="112311"/>
                  <a:pt x="622628" y="113701"/>
                  <a:pt x="621536" y="115190"/>
                </a:cubicBezTo>
                <a:cubicBezTo>
                  <a:pt x="618459" y="119260"/>
                  <a:pt x="614687" y="123131"/>
                  <a:pt x="612404" y="127599"/>
                </a:cubicBezTo>
                <a:cubicBezTo>
                  <a:pt x="608135" y="136036"/>
                  <a:pt x="604164" y="144574"/>
                  <a:pt x="601087" y="153508"/>
                </a:cubicBezTo>
                <a:cubicBezTo>
                  <a:pt x="594932" y="171377"/>
                  <a:pt x="591458" y="189940"/>
                  <a:pt x="592450" y="208901"/>
                </a:cubicBezTo>
                <a:cubicBezTo>
                  <a:pt x="593741" y="235703"/>
                  <a:pt x="603171" y="259131"/>
                  <a:pt x="622132" y="278389"/>
                </a:cubicBezTo>
                <a:cubicBezTo>
                  <a:pt x="642085" y="298641"/>
                  <a:pt x="666506" y="305192"/>
                  <a:pt x="693805" y="299931"/>
                </a:cubicBezTo>
                <a:cubicBezTo>
                  <a:pt x="701846" y="298343"/>
                  <a:pt x="709291" y="293280"/>
                  <a:pt x="716538" y="289111"/>
                </a:cubicBezTo>
                <a:cubicBezTo>
                  <a:pt x="720310" y="286927"/>
                  <a:pt x="721997" y="282757"/>
                  <a:pt x="720111" y="277992"/>
                </a:cubicBezTo>
                <a:cubicBezTo>
                  <a:pt x="718424" y="273625"/>
                  <a:pt x="715049" y="271738"/>
                  <a:pt x="711078" y="271738"/>
                </a:cubicBezTo>
                <a:cubicBezTo>
                  <a:pt x="708397" y="271738"/>
                  <a:pt x="705618" y="273525"/>
                  <a:pt x="703235" y="275114"/>
                </a:cubicBezTo>
                <a:cubicBezTo>
                  <a:pt x="697379" y="278985"/>
                  <a:pt x="691422" y="281963"/>
                  <a:pt x="683977" y="281070"/>
                </a:cubicBezTo>
                <a:cubicBezTo>
                  <a:pt x="669484" y="280276"/>
                  <a:pt x="655586" y="277397"/>
                  <a:pt x="643674" y="268363"/>
                </a:cubicBezTo>
                <a:close/>
                <a:moveTo>
                  <a:pt x="22840" y="77765"/>
                </a:moveTo>
                <a:cubicBezTo>
                  <a:pt x="19663" y="98314"/>
                  <a:pt x="16983" y="118863"/>
                  <a:pt x="14005" y="139412"/>
                </a:cubicBezTo>
                <a:cubicBezTo>
                  <a:pt x="12615" y="149041"/>
                  <a:pt x="11027" y="158769"/>
                  <a:pt x="9935" y="168398"/>
                </a:cubicBezTo>
                <a:cubicBezTo>
                  <a:pt x="8843" y="178325"/>
                  <a:pt x="8446" y="188352"/>
                  <a:pt x="7453" y="198279"/>
                </a:cubicBezTo>
                <a:cubicBezTo>
                  <a:pt x="5865" y="214757"/>
                  <a:pt x="4574" y="231236"/>
                  <a:pt x="2192" y="247517"/>
                </a:cubicBezTo>
                <a:cubicBezTo>
                  <a:pt x="107" y="262109"/>
                  <a:pt x="3880" y="276603"/>
                  <a:pt x="1398" y="291295"/>
                </a:cubicBezTo>
                <a:cubicBezTo>
                  <a:pt x="-389" y="302711"/>
                  <a:pt x="8" y="314524"/>
                  <a:pt x="107" y="326238"/>
                </a:cubicBezTo>
                <a:cubicBezTo>
                  <a:pt x="107" y="332988"/>
                  <a:pt x="1398" y="339738"/>
                  <a:pt x="1993" y="346489"/>
                </a:cubicBezTo>
                <a:cubicBezTo>
                  <a:pt x="2192" y="348970"/>
                  <a:pt x="2688" y="351651"/>
                  <a:pt x="2192" y="354033"/>
                </a:cubicBezTo>
                <a:cubicBezTo>
                  <a:pt x="-786" y="366839"/>
                  <a:pt x="3284" y="377064"/>
                  <a:pt x="12913" y="385502"/>
                </a:cubicBezTo>
                <a:cubicBezTo>
                  <a:pt x="22741" y="394039"/>
                  <a:pt x="33363" y="392451"/>
                  <a:pt x="44183" y="387983"/>
                </a:cubicBezTo>
                <a:cubicBezTo>
                  <a:pt x="52919" y="384410"/>
                  <a:pt x="61456" y="380340"/>
                  <a:pt x="69993" y="376468"/>
                </a:cubicBezTo>
                <a:cubicBezTo>
                  <a:pt x="78034" y="372894"/>
                  <a:pt x="85777" y="368527"/>
                  <a:pt x="94017" y="365747"/>
                </a:cubicBezTo>
                <a:cubicBezTo>
                  <a:pt x="101363" y="363265"/>
                  <a:pt x="109205" y="362471"/>
                  <a:pt x="116849" y="360585"/>
                </a:cubicBezTo>
                <a:cubicBezTo>
                  <a:pt x="128562" y="357805"/>
                  <a:pt x="130349" y="352048"/>
                  <a:pt x="121812" y="343312"/>
                </a:cubicBezTo>
                <a:cubicBezTo>
                  <a:pt x="119529" y="340930"/>
                  <a:pt x="115856" y="338944"/>
                  <a:pt x="112679" y="338448"/>
                </a:cubicBezTo>
                <a:cubicBezTo>
                  <a:pt x="102554" y="337058"/>
                  <a:pt x="92627" y="338448"/>
                  <a:pt x="83097" y="342518"/>
                </a:cubicBezTo>
                <a:cubicBezTo>
                  <a:pt x="80417" y="343610"/>
                  <a:pt x="77637" y="345000"/>
                  <a:pt x="74758" y="345198"/>
                </a:cubicBezTo>
                <a:cubicBezTo>
                  <a:pt x="61555" y="345992"/>
                  <a:pt x="49246" y="349467"/>
                  <a:pt x="37532" y="355621"/>
                </a:cubicBezTo>
                <a:cubicBezTo>
                  <a:pt x="34256" y="357309"/>
                  <a:pt x="30484" y="358004"/>
                  <a:pt x="26612" y="359294"/>
                </a:cubicBezTo>
                <a:cubicBezTo>
                  <a:pt x="26612" y="348772"/>
                  <a:pt x="26712" y="339043"/>
                  <a:pt x="26513" y="329414"/>
                </a:cubicBezTo>
                <a:cubicBezTo>
                  <a:pt x="26513" y="326138"/>
                  <a:pt x="25520" y="322962"/>
                  <a:pt x="25520" y="319686"/>
                </a:cubicBezTo>
                <a:cubicBezTo>
                  <a:pt x="25421" y="310652"/>
                  <a:pt x="25620" y="301519"/>
                  <a:pt x="25620" y="292486"/>
                </a:cubicBezTo>
                <a:cubicBezTo>
                  <a:pt x="25620" y="289210"/>
                  <a:pt x="25322" y="285934"/>
                  <a:pt x="25520" y="282757"/>
                </a:cubicBezTo>
                <a:cubicBezTo>
                  <a:pt x="26017" y="276900"/>
                  <a:pt x="27009" y="271143"/>
                  <a:pt x="27307" y="265286"/>
                </a:cubicBezTo>
                <a:cubicBezTo>
                  <a:pt x="28002" y="251686"/>
                  <a:pt x="28399" y="238086"/>
                  <a:pt x="28896" y="224387"/>
                </a:cubicBezTo>
                <a:cubicBezTo>
                  <a:pt x="29094" y="217636"/>
                  <a:pt x="28995" y="210787"/>
                  <a:pt x="29690" y="204036"/>
                </a:cubicBezTo>
                <a:cubicBezTo>
                  <a:pt x="30782" y="192124"/>
                  <a:pt x="32469" y="180212"/>
                  <a:pt x="33660" y="168299"/>
                </a:cubicBezTo>
                <a:cubicBezTo>
                  <a:pt x="35745" y="147850"/>
                  <a:pt x="37929" y="127499"/>
                  <a:pt x="39617" y="107050"/>
                </a:cubicBezTo>
                <a:cubicBezTo>
                  <a:pt x="40411" y="96726"/>
                  <a:pt x="40510" y="86203"/>
                  <a:pt x="39914" y="75780"/>
                </a:cubicBezTo>
                <a:cubicBezTo>
                  <a:pt x="39517" y="69923"/>
                  <a:pt x="37036" y="64165"/>
                  <a:pt x="27208" y="63967"/>
                </a:cubicBezTo>
                <a:cubicBezTo>
                  <a:pt x="25620" y="68632"/>
                  <a:pt x="23535" y="73099"/>
                  <a:pt x="22840" y="77765"/>
                </a:cubicBezTo>
                <a:close/>
                <a:moveTo>
                  <a:pt x="1517744" y="181502"/>
                </a:moveTo>
                <a:cubicBezTo>
                  <a:pt x="1504541" y="182495"/>
                  <a:pt x="1491736" y="183487"/>
                  <a:pt x="1477639" y="184579"/>
                </a:cubicBezTo>
                <a:cubicBezTo>
                  <a:pt x="1470889" y="199073"/>
                  <a:pt x="1464139" y="213765"/>
                  <a:pt x="1457388" y="228457"/>
                </a:cubicBezTo>
                <a:cubicBezTo>
                  <a:pt x="1456396" y="230541"/>
                  <a:pt x="1456098" y="233222"/>
                  <a:pt x="1454509" y="234611"/>
                </a:cubicBezTo>
                <a:cubicBezTo>
                  <a:pt x="1452028" y="236895"/>
                  <a:pt x="1449050" y="239476"/>
                  <a:pt x="1445972" y="239972"/>
                </a:cubicBezTo>
                <a:cubicBezTo>
                  <a:pt x="1441704" y="240766"/>
                  <a:pt x="1438626" y="237192"/>
                  <a:pt x="1437336" y="233420"/>
                </a:cubicBezTo>
                <a:cubicBezTo>
                  <a:pt x="1436343" y="230442"/>
                  <a:pt x="1436442" y="227067"/>
                  <a:pt x="1436542" y="223890"/>
                </a:cubicBezTo>
                <a:cubicBezTo>
                  <a:pt x="1436542" y="222302"/>
                  <a:pt x="1437435" y="220813"/>
                  <a:pt x="1438229" y="219324"/>
                </a:cubicBezTo>
                <a:cubicBezTo>
                  <a:pt x="1448950" y="197087"/>
                  <a:pt x="1458977" y="174454"/>
                  <a:pt x="1470790" y="152813"/>
                </a:cubicBezTo>
                <a:cubicBezTo>
                  <a:pt x="1484588" y="127400"/>
                  <a:pt x="1499479" y="102583"/>
                  <a:pt x="1514568" y="77864"/>
                </a:cubicBezTo>
                <a:cubicBezTo>
                  <a:pt x="1522708" y="64562"/>
                  <a:pt x="1532039" y="51955"/>
                  <a:pt x="1541073" y="39348"/>
                </a:cubicBezTo>
                <a:cubicBezTo>
                  <a:pt x="1546136" y="32200"/>
                  <a:pt x="1554077" y="33391"/>
                  <a:pt x="1557055" y="41631"/>
                </a:cubicBezTo>
                <a:cubicBezTo>
                  <a:pt x="1558544" y="45800"/>
                  <a:pt x="1559239" y="50664"/>
                  <a:pt x="1558842" y="55132"/>
                </a:cubicBezTo>
                <a:cubicBezTo>
                  <a:pt x="1557552" y="70419"/>
                  <a:pt x="1555864" y="85508"/>
                  <a:pt x="1553084" y="100696"/>
                </a:cubicBezTo>
                <a:cubicBezTo>
                  <a:pt x="1550503" y="114991"/>
                  <a:pt x="1546433" y="128988"/>
                  <a:pt x="1545341" y="143879"/>
                </a:cubicBezTo>
                <a:cubicBezTo>
                  <a:pt x="1544150" y="160556"/>
                  <a:pt x="1539087" y="177035"/>
                  <a:pt x="1535712" y="193613"/>
                </a:cubicBezTo>
                <a:cubicBezTo>
                  <a:pt x="1535315" y="195499"/>
                  <a:pt x="1535414" y="197485"/>
                  <a:pt x="1535216" y="199371"/>
                </a:cubicBezTo>
                <a:cubicBezTo>
                  <a:pt x="1534025" y="209695"/>
                  <a:pt x="1532933" y="220118"/>
                  <a:pt x="1531543" y="230442"/>
                </a:cubicBezTo>
                <a:cubicBezTo>
                  <a:pt x="1531047" y="234314"/>
                  <a:pt x="1528664" y="237689"/>
                  <a:pt x="1524693" y="237689"/>
                </a:cubicBezTo>
                <a:cubicBezTo>
                  <a:pt x="1521914" y="237689"/>
                  <a:pt x="1518439" y="236101"/>
                  <a:pt x="1516255" y="234115"/>
                </a:cubicBezTo>
                <a:cubicBezTo>
                  <a:pt x="1511490" y="229549"/>
                  <a:pt x="1510200" y="223394"/>
                  <a:pt x="1511193" y="216941"/>
                </a:cubicBezTo>
                <a:cubicBezTo>
                  <a:pt x="1512781" y="206419"/>
                  <a:pt x="1512483" y="195400"/>
                  <a:pt x="1517546" y="185572"/>
                </a:cubicBezTo>
                <a:cubicBezTo>
                  <a:pt x="1518142" y="184579"/>
                  <a:pt x="1517744" y="183487"/>
                  <a:pt x="1517744" y="181502"/>
                </a:cubicBezTo>
                <a:close/>
                <a:moveTo>
                  <a:pt x="1535811" y="84019"/>
                </a:moveTo>
                <a:cubicBezTo>
                  <a:pt x="1535017" y="83821"/>
                  <a:pt x="1534223" y="83622"/>
                  <a:pt x="1533429" y="83423"/>
                </a:cubicBezTo>
                <a:cubicBezTo>
                  <a:pt x="1525984" y="96626"/>
                  <a:pt x="1517744" y="109531"/>
                  <a:pt x="1511193" y="123231"/>
                </a:cubicBezTo>
                <a:cubicBezTo>
                  <a:pt x="1504541" y="137128"/>
                  <a:pt x="1494019" y="149140"/>
                  <a:pt x="1489552" y="164924"/>
                </a:cubicBezTo>
                <a:cubicBezTo>
                  <a:pt x="1499975" y="165619"/>
                  <a:pt x="1509604" y="168101"/>
                  <a:pt x="1519730" y="164626"/>
                </a:cubicBezTo>
                <a:cubicBezTo>
                  <a:pt x="1524991" y="137724"/>
                  <a:pt x="1530451" y="110822"/>
                  <a:pt x="1535811" y="84019"/>
                </a:cubicBezTo>
                <a:close/>
                <a:moveTo>
                  <a:pt x="159932" y="254267"/>
                </a:moveTo>
                <a:cubicBezTo>
                  <a:pt x="160031" y="247119"/>
                  <a:pt x="160527" y="239972"/>
                  <a:pt x="160627" y="232825"/>
                </a:cubicBezTo>
                <a:cubicBezTo>
                  <a:pt x="160726" y="226273"/>
                  <a:pt x="161917" y="225280"/>
                  <a:pt x="168270" y="223890"/>
                </a:cubicBezTo>
                <a:cubicBezTo>
                  <a:pt x="178396" y="221706"/>
                  <a:pt x="188422" y="218728"/>
                  <a:pt x="198448" y="216247"/>
                </a:cubicBezTo>
                <a:cubicBezTo>
                  <a:pt x="202419" y="215254"/>
                  <a:pt x="205099" y="213070"/>
                  <a:pt x="205199" y="209000"/>
                </a:cubicBezTo>
                <a:cubicBezTo>
                  <a:pt x="205298" y="204433"/>
                  <a:pt x="202419" y="201356"/>
                  <a:pt x="198151" y="200860"/>
                </a:cubicBezTo>
                <a:cubicBezTo>
                  <a:pt x="191797" y="199966"/>
                  <a:pt x="185246" y="199768"/>
                  <a:pt x="178793" y="199768"/>
                </a:cubicBezTo>
                <a:cubicBezTo>
                  <a:pt x="173730" y="199768"/>
                  <a:pt x="168568" y="200463"/>
                  <a:pt x="161917" y="200959"/>
                </a:cubicBezTo>
                <a:cubicBezTo>
                  <a:pt x="164796" y="173362"/>
                  <a:pt x="167476" y="147055"/>
                  <a:pt x="170156" y="121742"/>
                </a:cubicBezTo>
                <a:cubicBezTo>
                  <a:pt x="183359" y="118466"/>
                  <a:pt x="195073" y="115686"/>
                  <a:pt x="206688" y="112510"/>
                </a:cubicBezTo>
                <a:cubicBezTo>
                  <a:pt x="210063" y="111616"/>
                  <a:pt x="213438" y="110028"/>
                  <a:pt x="216317" y="108042"/>
                </a:cubicBezTo>
                <a:cubicBezTo>
                  <a:pt x="220586" y="104965"/>
                  <a:pt x="220387" y="99505"/>
                  <a:pt x="216019" y="96626"/>
                </a:cubicBezTo>
                <a:cubicBezTo>
                  <a:pt x="214232" y="95435"/>
                  <a:pt x="211850" y="94939"/>
                  <a:pt x="209666" y="94343"/>
                </a:cubicBezTo>
                <a:cubicBezTo>
                  <a:pt x="199143" y="91365"/>
                  <a:pt x="188919" y="94641"/>
                  <a:pt x="178594" y="95733"/>
                </a:cubicBezTo>
                <a:cubicBezTo>
                  <a:pt x="172539" y="96428"/>
                  <a:pt x="166484" y="98413"/>
                  <a:pt x="160527" y="98016"/>
                </a:cubicBezTo>
                <a:cubicBezTo>
                  <a:pt x="153281" y="97619"/>
                  <a:pt x="150997" y="97917"/>
                  <a:pt x="149111" y="104866"/>
                </a:cubicBezTo>
                <a:cubicBezTo>
                  <a:pt x="146530" y="114594"/>
                  <a:pt x="144446" y="124521"/>
                  <a:pt x="142460" y="134448"/>
                </a:cubicBezTo>
                <a:cubicBezTo>
                  <a:pt x="141070" y="141099"/>
                  <a:pt x="139879" y="147850"/>
                  <a:pt x="139184" y="154699"/>
                </a:cubicBezTo>
                <a:cubicBezTo>
                  <a:pt x="138092" y="166612"/>
                  <a:pt x="137993" y="178723"/>
                  <a:pt x="136504" y="190536"/>
                </a:cubicBezTo>
                <a:cubicBezTo>
                  <a:pt x="133625" y="213765"/>
                  <a:pt x="131938" y="237093"/>
                  <a:pt x="131243" y="260422"/>
                </a:cubicBezTo>
                <a:cubicBezTo>
                  <a:pt x="130945" y="270448"/>
                  <a:pt x="132533" y="280573"/>
                  <a:pt x="133923" y="290600"/>
                </a:cubicBezTo>
                <a:cubicBezTo>
                  <a:pt x="135114" y="299335"/>
                  <a:pt x="140773" y="305589"/>
                  <a:pt x="148416" y="309262"/>
                </a:cubicBezTo>
                <a:cubicBezTo>
                  <a:pt x="156159" y="313035"/>
                  <a:pt x="164399" y="315318"/>
                  <a:pt x="172340" y="308865"/>
                </a:cubicBezTo>
                <a:cubicBezTo>
                  <a:pt x="173532" y="307873"/>
                  <a:pt x="175319" y="307575"/>
                  <a:pt x="176808" y="306979"/>
                </a:cubicBezTo>
                <a:cubicBezTo>
                  <a:pt x="185246" y="303604"/>
                  <a:pt x="193783" y="300328"/>
                  <a:pt x="202022" y="296655"/>
                </a:cubicBezTo>
                <a:cubicBezTo>
                  <a:pt x="204901" y="295365"/>
                  <a:pt x="207383" y="292982"/>
                  <a:pt x="209567" y="290699"/>
                </a:cubicBezTo>
                <a:cubicBezTo>
                  <a:pt x="214232" y="285636"/>
                  <a:pt x="214729" y="281467"/>
                  <a:pt x="211751" y="276603"/>
                </a:cubicBezTo>
                <a:cubicBezTo>
                  <a:pt x="209070" y="272334"/>
                  <a:pt x="203809" y="270547"/>
                  <a:pt x="197952" y="272136"/>
                </a:cubicBezTo>
                <a:cubicBezTo>
                  <a:pt x="185742" y="275411"/>
                  <a:pt x="173631" y="278687"/>
                  <a:pt x="159932" y="282460"/>
                </a:cubicBezTo>
                <a:cubicBezTo>
                  <a:pt x="159832" y="272433"/>
                  <a:pt x="159733" y="263400"/>
                  <a:pt x="159932" y="254267"/>
                </a:cubicBezTo>
                <a:close/>
                <a:moveTo>
                  <a:pt x="294045" y="105164"/>
                </a:moveTo>
                <a:cubicBezTo>
                  <a:pt x="291464" y="114197"/>
                  <a:pt x="288288" y="123131"/>
                  <a:pt x="286302" y="132363"/>
                </a:cubicBezTo>
                <a:cubicBezTo>
                  <a:pt x="282927" y="147552"/>
                  <a:pt x="279850" y="162839"/>
                  <a:pt x="277368" y="178226"/>
                </a:cubicBezTo>
                <a:cubicBezTo>
                  <a:pt x="275085" y="192620"/>
                  <a:pt x="273695" y="207213"/>
                  <a:pt x="272206" y="221806"/>
                </a:cubicBezTo>
                <a:cubicBezTo>
                  <a:pt x="271114" y="232130"/>
                  <a:pt x="270618" y="242652"/>
                  <a:pt x="269327" y="252976"/>
                </a:cubicBezTo>
                <a:cubicBezTo>
                  <a:pt x="267540" y="267569"/>
                  <a:pt x="266051" y="282261"/>
                  <a:pt x="268731" y="296754"/>
                </a:cubicBezTo>
                <a:cubicBezTo>
                  <a:pt x="269625" y="301619"/>
                  <a:pt x="272702" y="306185"/>
                  <a:pt x="275482" y="310454"/>
                </a:cubicBezTo>
                <a:cubicBezTo>
                  <a:pt x="277467" y="313531"/>
                  <a:pt x="281239" y="315814"/>
                  <a:pt x="284813" y="313730"/>
                </a:cubicBezTo>
                <a:cubicBezTo>
                  <a:pt x="287593" y="312141"/>
                  <a:pt x="290174" y="308965"/>
                  <a:pt x="291166" y="305887"/>
                </a:cubicBezTo>
                <a:cubicBezTo>
                  <a:pt x="292655" y="301023"/>
                  <a:pt x="293152" y="295662"/>
                  <a:pt x="293450" y="290401"/>
                </a:cubicBezTo>
                <a:cubicBezTo>
                  <a:pt x="293946" y="280276"/>
                  <a:pt x="293747" y="270150"/>
                  <a:pt x="294442" y="260025"/>
                </a:cubicBezTo>
                <a:cubicBezTo>
                  <a:pt x="295931" y="239178"/>
                  <a:pt x="297520" y="218331"/>
                  <a:pt x="299604" y="197584"/>
                </a:cubicBezTo>
                <a:cubicBezTo>
                  <a:pt x="300895" y="184679"/>
                  <a:pt x="302980" y="171774"/>
                  <a:pt x="305263" y="158968"/>
                </a:cubicBezTo>
                <a:cubicBezTo>
                  <a:pt x="307645" y="144872"/>
                  <a:pt x="310723" y="130874"/>
                  <a:pt x="313304" y="116778"/>
                </a:cubicBezTo>
                <a:cubicBezTo>
                  <a:pt x="314793" y="108936"/>
                  <a:pt x="315984" y="100994"/>
                  <a:pt x="317374" y="92258"/>
                </a:cubicBezTo>
                <a:cubicBezTo>
                  <a:pt x="324918" y="92258"/>
                  <a:pt x="331470" y="92656"/>
                  <a:pt x="337923" y="92159"/>
                </a:cubicBezTo>
                <a:cubicBezTo>
                  <a:pt x="346658" y="91464"/>
                  <a:pt x="355394" y="90472"/>
                  <a:pt x="364030" y="88983"/>
                </a:cubicBezTo>
                <a:cubicBezTo>
                  <a:pt x="368398" y="88288"/>
                  <a:pt x="371774" y="85508"/>
                  <a:pt x="372369" y="80445"/>
                </a:cubicBezTo>
                <a:cubicBezTo>
                  <a:pt x="372965" y="75383"/>
                  <a:pt x="371277" y="71114"/>
                  <a:pt x="366810" y="68930"/>
                </a:cubicBezTo>
                <a:cubicBezTo>
                  <a:pt x="361648" y="66448"/>
                  <a:pt x="355990" y="63172"/>
                  <a:pt x="350530" y="63272"/>
                </a:cubicBezTo>
                <a:cubicBezTo>
                  <a:pt x="330477" y="63669"/>
                  <a:pt x="310524" y="64959"/>
                  <a:pt x="290571" y="66746"/>
                </a:cubicBezTo>
                <a:cubicBezTo>
                  <a:pt x="281041" y="67540"/>
                  <a:pt x="271610" y="69923"/>
                  <a:pt x="262180" y="71809"/>
                </a:cubicBezTo>
                <a:cubicBezTo>
                  <a:pt x="253146" y="73596"/>
                  <a:pt x="249771" y="80247"/>
                  <a:pt x="253444" y="88685"/>
                </a:cubicBezTo>
                <a:cubicBezTo>
                  <a:pt x="256422" y="95634"/>
                  <a:pt x="262477" y="98910"/>
                  <a:pt x="270022" y="98016"/>
                </a:cubicBezTo>
                <a:cubicBezTo>
                  <a:pt x="278261" y="97023"/>
                  <a:pt x="286501" y="96031"/>
                  <a:pt x="296924" y="94839"/>
                </a:cubicBezTo>
                <a:cubicBezTo>
                  <a:pt x="295634" y="99604"/>
                  <a:pt x="294839" y="102384"/>
                  <a:pt x="294045" y="105164"/>
                </a:cubicBezTo>
                <a:close/>
                <a:moveTo>
                  <a:pt x="417140" y="114495"/>
                </a:moveTo>
                <a:cubicBezTo>
                  <a:pt x="410787" y="120650"/>
                  <a:pt x="404930" y="127003"/>
                  <a:pt x="401157" y="135143"/>
                </a:cubicBezTo>
                <a:cubicBezTo>
                  <a:pt x="399371" y="138915"/>
                  <a:pt x="396790" y="142588"/>
                  <a:pt x="396392" y="146460"/>
                </a:cubicBezTo>
                <a:cubicBezTo>
                  <a:pt x="393712" y="169093"/>
                  <a:pt x="401554" y="187458"/>
                  <a:pt x="419820" y="201356"/>
                </a:cubicBezTo>
                <a:cubicBezTo>
                  <a:pt x="424982" y="205327"/>
                  <a:pt x="430144" y="209496"/>
                  <a:pt x="434711" y="214063"/>
                </a:cubicBezTo>
                <a:cubicBezTo>
                  <a:pt x="444538" y="223890"/>
                  <a:pt x="445531" y="238384"/>
                  <a:pt x="437093" y="248807"/>
                </a:cubicBezTo>
                <a:cubicBezTo>
                  <a:pt x="429648" y="258138"/>
                  <a:pt x="421011" y="265881"/>
                  <a:pt x="408206" y="266973"/>
                </a:cubicBezTo>
                <a:cubicBezTo>
                  <a:pt x="403738" y="267371"/>
                  <a:pt x="399271" y="268760"/>
                  <a:pt x="394903" y="270249"/>
                </a:cubicBezTo>
                <a:cubicBezTo>
                  <a:pt x="382395" y="274518"/>
                  <a:pt x="370483" y="272036"/>
                  <a:pt x="359166" y="266477"/>
                </a:cubicBezTo>
                <a:cubicBezTo>
                  <a:pt x="354501" y="264194"/>
                  <a:pt x="350629" y="260422"/>
                  <a:pt x="346261" y="257741"/>
                </a:cubicBezTo>
                <a:cubicBezTo>
                  <a:pt x="342290" y="255359"/>
                  <a:pt x="339014" y="257344"/>
                  <a:pt x="339312" y="261911"/>
                </a:cubicBezTo>
                <a:cubicBezTo>
                  <a:pt x="339412" y="263797"/>
                  <a:pt x="340007" y="265881"/>
                  <a:pt x="341000" y="267470"/>
                </a:cubicBezTo>
                <a:cubicBezTo>
                  <a:pt x="345963" y="275312"/>
                  <a:pt x="352118" y="282658"/>
                  <a:pt x="360655" y="286133"/>
                </a:cubicBezTo>
                <a:cubicBezTo>
                  <a:pt x="384480" y="296060"/>
                  <a:pt x="408702" y="298045"/>
                  <a:pt x="432527" y="285934"/>
                </a:cubicBezTo>
                <a:cubicBezTo>
                  <a:pt x="438582" y="282857"/>
                  <a:pt x="445233" y="279779"/>
                  <a:pt x="449502" y="274816"/>
                </a:cubicBezTo>
                <a:cubicBezTo>
                  <a:pt x="459727" y="263003"/>
                  <a:pt x="463995" y="248311"/>
                  <a:pt x="462308" y="232825"/>
                </a:cubicBezTo>
                <a:cubicBezTo>
                  <a:pt x="461414" y="224585"/>
                  <a:pt x="458932" y="215849"/>
                  <a:pt x="454565" y="209000"/>
                </a:cubicBezTo>
                <a:cubicBezTo>
                  <a:pt x="449105" y="200264"/>
                  <a:pt x="441064" y="193216"/>
                  <a:pt x="434016" y="185473"/>
                </a:cubicBezTo>
                <a:cubicBezTo>
                  <a:pt x="430045" y="181105"/>
                  <a:pt x="425876" y="176936"/>
                  <a:pt x="422302" y="172369"/>
                </a:cubicBezTo>
                <a:cubicBezTo>
                  <a:pt x="416743" y="165222"/>
                  <a:pt x="416445" y="158769"/>
                  <a:pt x="421408" y="151622"/>
                </a:cubicBezTo>
                <a:cubicBezTo>
                  <a:pt x="430938" y="138121"/>
                  <a:pt x="442751" y="127400"/>
                  <a:pt x="458535" y="121345"/>
                </a:cubicBezTo>
                <a:cubicBezTo>
                  <a:pt x="471242" y="116580"/>
                  <a:pt x="484246" y="114693"/>
                  <a:pt x="497747" y="115091"/>
                </a:cubicBezTo>
                <a:cubicBezTo>
                  <a:pt x="505391" y="115289"/>
                  <a:pt x="508369" y="112807"/>
                  <a:pt x="509262" y="106156"/>
                </a:cubicBezTo>
                <a:cubicBezTo>
                  <a:pt x="510354" y="97917"/>
                  <a:pt x="503405" y="90075"/>
                  <a:pt x="494670" y="90174"/>
                </a:cubicBezTo>
                <a:cubicBezTo>
                  <a:pt x="486927" y="90273"/>
                  <a:pt x="479183" y="90869"/>
                  <a:pt x="471440" y="91266"/>
                </a:cubicBezTo>
                <a:cubicBezTo>
                  <a:pt x="450693" y="92854"/>
                  <a:pt x="432328" y="99704"/>
                  <a:pt x="417140" y="114495"/>
                </a:cubicBezTo>
                <a:close/>
                <a:moveTo>
                  <a:pt x="1697621" y="51161"/>
                </a:moveTo>
                <a:cubicBezTo>
                  <a:pt x="1711321" y="50962"/>
                  <a:pt x="1725020" y="50863"/>
                  <a:pt x="1738620" y="50565"/>
                </a:cubicBezTo>
                <a:cubicBezTo>
                  <a:pt x="1741896" y="50466"/>
                  <a:pt x="1745370" y="50565"/>
                  <a:pt x="1746859" y="46694"/>
                </a:cubicBezTo>
                <a:cubicBezTo>
                  <a:pt x="1748448" y="42624"/>
                  <a:pt x="1747951" y="38553"/>
                  <a:pt x="1744774" y="35873"/>
                </a:cubicBezTo>
                <a:cubicBezTo>
                  <a:pt x="1741995" y="33391"/>
                  <a:pt x="1738421" y="31108"/>
                  <a:pt x="1734947" y="30215"/>
                </a:cubicBezTo>
                <a:cubicBezTo>
                  <a:pt x="1721744" y="27038"/>
                  <a:pt x="1708442" y="23762"/>
                  <a:pt x="1694643" y="23762"/>
                </a:cubicBezTo>
                <a:cubicBezTo>
                  <a:pt x="1680448" y="23663"/>
                  <a:pt x="1666252" y="21876"/>
                  <a:pt x="1652056" y="23961"/>
                </a:cubicBezTo>
                <a:cubicBezTo>
                  <a:pt x="1645008" y="24953"/>
                  <a:pt x="1637960" y="25251"/>
                  <a:pt x="1630912" y="25748"/>
                </a:cubicBezTo>
                <a:cubicBezTo>
                  <a:pt x="1619297" y="26542"/>
                  <a:pt x="1607683" y="27038"/>
                  <a:pt x="1596068" y="28130"/>
                </a:cubicBezTo>
                <a:cubicBezTo>
                  <a:pt x="1591403" y="28527"/>
                  <a:pt x="1586935" y="30612"/>
                  <a:pt x="1586042" y="35972"/>
                </a:cubicBezTo>
                <a:cubicBezTo>
                  <a:pt x="1585248" y="41234"/>
                  <a:pt x="1587333" y="45800"/>
                  <a:pt x="1591700" y="48679"/>
                </a:cubicBezTo>
                <a:cubicBezTo>
                  <a:pt x="1594083" y="50267"/>
                  <a:pt x="1597160" y="51161"/>
                  <a:pt x="1599940" y="51359"/>
                </a:cubicBezTo>
                <a:cubicBezTo>
                  <a:pt x="1607683" y="52054"/>
                  <a:pt x="1615525" y="52551"/>
                  <a:pt x="1623368" y="52551"/>
                </a:cubicBezTo>
                <a:cubicBezTo>
                  <a:pt x="1634089" y="52551"/>
                  <a:pt x="1644810" y="51955"/>
                  <a:pt x="1655432" y="51856"/>
                </a:cubicBezTo>
                <a:cubicBezTo>
                  <a:pt x="1660197" y="51756"/>
                  <a:pt x="1664961" y="52352"/>
                  <a:pt x="1670421" y="52650"/>
                </a:cubicBezTo>
                <a:cubicBezTo>
                  <a:pt x="1669528" y="56025"/>
                  <a:pt x="1669230" y="59003"/>
                  <a:pt x="1667940" y="61485"/>
                </a:cubicBezTo>
                <a:cubicBezTo>
                  <a:pt x="1659700" y="76872"/>
                  <a:pt x="1656325" y="93946"/>
                  <a:pt x="1651262" y="110326"/>
                </a:cubicBezTo>
                <a:cubicBezTo>
                  <a:pt x="1646299" y="126407"/>
                  <a:pt x="1642427" y="142985"/>
                  <a:pt x="1639151" y="159464"/>
                </a:cubicBezTo>
                <a:cubicBezTo>
                  <a:pt x="1635876" y="175744"/>
                  <a:pt x="1633691" y="192223"/>
                  <a:pt x="1631607" y="208702"/>
                </a:cubicBezTo>
                <a:cubicBezTo>
                  <a:pt x="1631111" y="212772"/>
                  <a:pt x="1632202" y="217239"/>
                  <a:pt x="1633394" y="221210"/>
                </a:cubicBezTo>
                <a:cubicBezTo>
                  <a:pt x="1635677" y="228655"/>
                  <a:pt x="1641137" y="233122"/>
                  <a:pt x="1646398" y="232626"/>
                </a:cubicBezTo>
                <a:cubicBezTo>
                  <a:pt x="1651858" y="232130"/>
                  <a:pt x="1655233" y="227067"/>
                  <a:pt x="1655729" y="218430"/>
                </a:cubicBezTo>
                <a:cubicBezTo>
                  <a:pt x="1656027" y="213864"/>
                  <a:pt x="1655531" y="209198"/>
                  <a:pt x="1656325" y="204731"/>
                </a:cubicBezTo>
                <a:cubicBezTo>
                  <a:pt x="1659998" y="183587"/>
                  <a:pt x="1660693" y="161946"/>
                  <a:pt x="1667145" y="141199"/>
                </a:cubicBezTo>
                <a:cubicBezTo>
                  <a:pt x="1670521" y="130378"/>
                  <a:pt x="1671513" y="118764"/>
                  <a:pt x="1674591" y="107844"/>
                </a:cubicBezTo>
                <a:cubicBezTo>
                  <a:pt x="1679653" y="89380"/>
                  <a:pt x="1685510" y="71015"/>
                  <a:pt x="1691367" y="51756"/>
                </a:cubicBezTo>
                <a:cubicBezTo>
                  <a:pt x="1693750" y="51459"/>
                  <a:pt x="1695636" y="51161"/>
                  <a:pt x="1697621" y="51161"/>
                </a:cubicBezTo>
                <a:close/>
                <a:moveTo>
                  <a:pt x="1042341" y="71710"/>
                </a:moveTo>
                <a:cubicBezTo>
                  <a:pt x="1043830" y="65654"/>
                  <a:pt x="1046709" y="60988"/>
                  <a:pt x="1054254" y="60988"/>
                </a:cubicBezTo>
                <a:cubicBezTo>
                  <a:pt x="1058125" y="60988"/>
                  <a:pt x="1061997" y="59996"/>
                  <a:pt x="1065868" y="59301"/>
                </a:cubicBezTo>
                <a:cubicBezTo>
                  <a:pt x="1076391" y="57315"/>
                  <a:pt x="1087013" y="55330"/>
                  <a:pt x="1097436" y="52948"/>
                </a:cubicBezTo>
                <a:cubicBezTo>
                  <a:pt x="1102797" y="51756"/>
                  <a:pt x="1104385" y="48480"/>
                  <a:pt x="1103094" y="43616"/>
                </a:cubicBezTo>
                <a:cubicBezTo>
                  <a:pt x="1101804" y="38851"/>
                  <a:pt x="1098131" y="36072"/>
                  <a:pt x="1093862" y="36270"/>
                </a:cubicBezTo>
                <a:cubicBezTo>
                  <a:pt x="1081255" y="36667"/>
                  <a:pt x="1068548" y="37362"/>
                  <a:pt x="1056040" y="38851"/>
                </a:cubicBezTo>
                <a:cubicBezTo>
                  <a:pt x="1050481" y="39546"/>
                  <a:pt x="1045319" y="40837"/>
                  <a:pt x="1039859" y="38156"/>
                </a:cubicBezTo>
                <a:cubicBezTo>
                  <a:pt x="1035591" y="36072"/>
                  <a:pt x="1032216" y="37660"/>
                  <a:pt x="1030528" y="42127"/>
                </a:cubicBezTo>
                <a:cubicBezTo>
                  <a:pt x="1025465" y="55826"/>
                  <a:pt x="1019410" y="69327"/>
                  <a:pt x="1015638" y="83324"/>
                </a:cubicBezTo>
                <a:cubicBezTo>
                  <a:pt x="1009681" y="105561"/>
                  <a:pt x="1005909" y="128393"/>
                  <a:pt x="1000052" y="150728"/>
                </a:cubicBezTo>
                <a:cubicBezTo>
                  <a:pt x="993699" y="174553"/>
                  <a:pt x="994096" y="199073"/>
                  <a:pt x="991217" y="223195"/>
                </a:cubicBezTo>
                <a:cubicBezTo>
                  <a:pt x="989927" y="234115"/>
                  <a:pt x="1004817" y="249303"/>
                  <a:pt x="1015935" y="247219"/>
                </a:cubicBezTo>
                <a:cubicBezTo>
                  <a:pt x="1028344" y="244836"/>
                  <a:pt x="1041150" y="243844"/>
                  <a:pt x="1053459" y="241064"/>
                </a:cubicBezTo>
                <a:cubicBezTo>
                  <a:pt x="1061997" y="239178"/>
                  <a:pt x="1070137" y="235505"/>
                  <a:pt x="1078178" y="232130"/>
                </a:cubicBezTo>
                <a:cubicBezTo>
                  <a:pt x="1082545" y="230244"/>
                  <a:pt x="1083637" y="226174"/>
                  <a:pt x="1080659" y="222401"/>
                </a:cubicBezTo>
                <a:cubicBezTo>
                  <a:pt x="1078575" y="219920"/>
                  <a:pt x="1074902" y="217438"/>
                  <a:pt x="1071924" y="217239"/>
                </a:cubicBezTo>
                <a:cubicBezTo>
                  <a:pt x="1061302" y="216842"/>
                  <a:pt x="1050581" y="217438"/>
                  <a:pt x="1039959" y="217736"/>
                </a:cubicBezTo>
                <a:cubicBezTo>
                  <a:pt x="1032315" y="217934"/>
                  <a:pt x="1024671" y="218430"/>
                  <a:pt x="1016035" y="218728"/>
                </a:cubicBezTo>
                <a:cubicBezTo>
                  <a:pt x="1017722" y="204632"/>
                  <a:pt x="1019211" y="191826"/>
                  <a:pt x="1020800" y="178723"/>
                </a:cubicBezTo>
                <a:cubicBezTo>
                  <a:pt x="1026557" y="178226"/>
                  <a:pt x="1031024" y="177928"/>
                  <a:pt x="1035591" y="177432"/>
                </a:cubicBezTo>
                <a:cubicBezTo>
                  <a:pt x="1044327" y="176439"/>
                  <a:pt x="1053062" y="175447"/>
                  <a:pt x="1061798" y="174156"/>
                </a:cubicBezTo>
                <a:cubicBezTo>
                  <a:pt x="1065967" y="173560"/>
                  <a:pt x="1068251" y="170979"/>
                  <a:pt x="1067655" y="166612"/>
                </a:cubicBezTo>
                <a:cubicBezTo>
                  <a:pt x="1067159" y="162244"/>
                  <a:pt x="1064081" y="160556"/>
                  <a:pt x="1060111" y="160258"/>
                </a:cubicBezTo>
                <a:cubicBezTo>
                  <a:pt x="1048496" y="159464"/>
                  <a:pt x="1036981" y="158869"/>
                  <a:pt x="1024473" y="158074"/>
                </a:cubicBezTo>
                <a:cubicBezTo>
                  <a:pt x="1027550" y="127797"/>
                  <a:pt x="1035591" y="99902"/>
                  <a:pt x="1042341" y="71710"/>
                </a:cubicBezTo>
                <a:close/>
                <a:moveTo>
                  <a:pt x="915474" y="227563"/>
                </a:moveTo>
                <a:cubicBezTo>
                  <a:pt x="919048" y="210489"/>
                  <a:pt x="924111" y="193613"/>
                  <a:pt x="928379" y="176638"/>
                </a:cubicBezTo>
                <a:cubicBezTo>
                  <a:pt x="934137" y="153309"/>
                  <a:pt x="939795" y="129882"/>
                  <a:pt x="945454" y="106454"/>
                </a:cubicBezTo>
                <a:cubicBezTo>
                  <a:pt x="951211" y="82331"/>
                  <a:pt x="957068" y="58308"/>
                  <a:pt x="962528" y="34186"/>
                </a:cubicBezTo>
                <a:cubicBezTo>
                  <a:pt x="964017" y="27535"/>
                  <a:pt x="964514" y="20586"/>
                  <a:pt x="965308" y="13835"/>
                </a:cubicBezTo>
                <a:cubicBezTo>
                  <a:pt x="965705" y="10559"/>
                  <a:pt x="964315" y="7482"/>
                  <a:pt x="961039" y="7085"/>
                </a:cubicBezTo>
                <a:cubicBezTo>
                  <a:pt x="959054" y="6886"/>
                  <a:pt x="956076" y="8475"/>
                  <a:pt x="954884" y="10262"/>
                </a:cubicBezTo>
                <a:cubicBezTo>
                  <a:pt x="952006" y="14530"/>
                  <a:pt x="949524" y="19196"/>
                  <a:pt x="947836" y="24060"/>
                </a:cubicBezTo>
                <a:cubicBezTo>
                  <a:pt x="945057" y="31704"/>
                  <a:pt x="942972" y="39546"/>
                  <a:pt x="940590" y="47289"/>
                </a:cubicBezTo>
                <a:cubicBezTo>
                  <a:pt x="933144" y="71809"/>
                  <a:pt x="925203" y="96229"/>
                  <a:pt x="918452" y="120947"/>
                </a:cubicBezTo>
                <a:cubicBezTo>
                  <a:pt x="913191" y="140007"/>
                  <a:pt x="909518" y="159563"/>
                  <a:pt x="904952" y="178822"/>
                </a:cubicBezTo>
                <a:cubicBezTo>
                  <a:pt x="902966" y="187260"/>
                  <a:pt x="900385" y="195698"/>
                  <a:pt x="898499" y="204136"/>
                </a:cubicBezTo>
                <a:cubicBezTo>
                  <a:pt x="897506" y="208504"/>
                  <a:pt x="897506" y="213169"/>
                  <a:pt x="896613" y="217537"/>
                </a:cubicBezTo>
                <a:cubicBezTo>
                  <a:pt x="893635" y="232428"/>
                  <a:pt x="890161" y="247219"/>
                  <a:pt x="887580" y="262109"/>
                </a:cubicBezTo>
                <a:cubicBezTo>
                  <a:pt x="886090" y="270746"/>
                  <a:pt x="885495" y="279581"/>
                  <a:pt x="885296" y="288316"/>
                </a:cubicBezTo>
                <a:cubicBezTo>
                  <a:pt x="884999" y="300427"/>
                  <a:pt x="893139" y="307873"/>
                  <a:pt x="905250" y="308766"/>
                </a:cubicBezTo>
                <a:cubicBezTo>
                  <a:pt x="913787" y="309362"/>
                  <a:pt x="921927" y="309660"/>
                  <a:pt x="930166" y="306483"/>
                </a:cubicBezTo>
                <a:cubicBezTo>
                  <a:pt x="935229" y="304497"/>
                  <a:pt x="940887" y="303406"/>
                  <a:pt x="946347" y="302909"/>
                </a:cubicBezTo>
                <a:cubicBezTo>
                  <a:pt x="955182" y="302016"/>
                  <a:pt x="962429" y="298144"/>
                  <a:pt x="969279" y="292784"/>
                </a:cubicBezTo>
                <a:cubicBezTo>
                  <a:pt x="972952" y="289806"/>
                  <a:pt x="975036" y="286530"/>
                  <a:pt x="972952" y="281765"/>
                </a:cubicBezTo>
                <a:cubicBezTo>
                  <a:pt x="970966" y="277099"/>
                  <a:pt x="966896" y="276404"/>
                  <a:pt x="962429" y="276404"/>
                </a:cubicBezTo>
                <a:cubicBezTo>
                  <a:pt x="958955" y="276404"/>
                  <a:pt x="955381" y="275908"/>
                  <a:pt x="951906" y="275908"/>
                </a:cubicBezTo>
                <a:cubicBezTo>
                  <a:pt x="945454" y="275808"/>
                  <a:pt x="939001" y="275610"/>
                  <a:pt x="932549" y="276106"/>
                </a:cubicBezTo>
                <a:cubicBezTo>
                  <a:pt x="924905" y="276801"/>
                  <a:pt x="917360" y="278191"/>
                  <a:pt x="907533" y="279581"/>
                </a:cubicBezTo>
                <a:cubicBezTo>
                  <a:pt x="910114" y="260719"/>
                  <a:pt x="912000" y="243943"/>
                  <a:pt x="915474" y="227563"/>
                </a:cubicBezTo>
                <a:close/>
                <a:moveTo>
                  <a:pt x="822657" y="52352"/>
                </a:moveTo>
                <a:cubicBezTo>
                  <a:pt x="828216" y="51459"/>
                  <a:pt x="833676" y="49672"/>
                  <a:pt x="839136" y="49870"/>
                </a:cubicBezTo>
                <a:cubicBezTo>
                  <a:pt x="849758" y="50267"/>
                  <a:pt x="858791" y="45899"/>
                  <a:pt x="868222" y="42326"/>
                </a:cubicBezTo>
                <a:cubicBezTo>
                  <a:pt x="871597" y="41035"/>
                  <a:pt x="873980" y="38653"/>
                  <a:pt x="872689" y="34781"/>
                </a:cubicBezTo>
                <a:cubicBezTo>
                  <a:pt x="871399" y="30910"/>
                  <a:pt x="868321" y="31009"/>
                  <a:pt x="864648" y="31207"/>
                </a:cubicBezTo>
                <a:cubicBezTo>
                  <a:pt x="860181" y="31605"/>
                  <a:pt x="855714" y="30910"/>
                  <a:pt x="851247" y="30810"/>
                </a:cubicBezTo>
                <a:cubicBezTo>
                  <a:pt x="848666" y="30711"/>
                  <a:pt x="845985" y="30413"/>
                  <a:pt x="843504" y="30810"/>
                </a:cubicBezTo>
                <a:cubicBezTo>
                  <a:pt x="834569" y="32200"/>
                  <a:pt x="825734" y="34980"/>
                  <a:pt x="816800" y="35178"/>
                </a:cubicBezTo>
                <a:cubicBezTo>
                  <a:pt x="809454" y="35377"/>
                  <a:pt x="806972" y="39050"/>
                  <a:pt x="805186" y="44609"/>
                </a:cubicBezTo>
                <a:cubicBezTo>
                  <a:pt x="801413" y="56025"/>
                  <a:pt x="797443" y="67342"/>
                  <a:pt x="794167" y="78857"/>
                </a:cubicBezTo>
                <a:cubicBezTo>
                  <a:pt x="785729" y="108142"/>
                  <a:pt x="777489" y="137526"/>
                  <a:pt x="769349" y="166810"/>
                </a:cubicBezTo>
                <a:cubicBezTo>
                  <a:pt x="768356" y="170483"/>
                  <a:pt x="768257" y="174553"/>
                  <a:pt x="767662" y="178325"/>
                </a:cubicBezTo>
                <a:cubicBezTo>
                  <a:pt x="767066" y="181502"/>
                  <a:pt x="766272" y="184679"/>
                  <a:pt x="765577" y="187756"/>
                </a:cubicBezTo>
                <a:cubicBezTo>
                  <a:pt x="764584" y="191826"/>
                  <a:pt x="763492" y="195896"/>
                  <a:pt x="762698" y="200066"/>
                </a:cubicBezTo>
                <a:cubicBezTo>
                  <a:pt x="761705" y="205128"/>
                  <a:pt x="761606" y="210588"/>
                  <a:pt x="760018" y="215353"/>
                </a:cubicBezTo>
                <a:cubicBezTo>
                  <a:pt x="755451" y="228854"/>
                  <a:pt x="754756" y="242752"/>
                  <a:pt x="754359" y="256649"/>
                </a:cubicBezTo>
                <a:cubicBezTo>
                  <a:pt x="754260" y="260521"/>
                  <a:pt x="756345" y="264988"/>
                  <a:pt x="758727" y="268264"/>
                </a:cubicBezTo>
                <a:cubicBezTo>
                  <a:pt x="764584" y="276206"/>
                  <a:pt x="773519" y="279779"/>
                  <a:pt x="782850" y="278588"/>
                </a:cubicBezTo>
                <a:cubicBezTo>
                  <a:pt x="794067" y="277099"/>
                  <a:pt x="805086" y="273922"/>
                  <a:pt x="816006" y="270845"/>
                </a:cubicBezTo>
                <a:cubicBezTo>
                  <a:pt x="820969" y="269455"/>
                  <a:pt x="822061" y="264293"/>
                  <a:pt x="819878" y="257543"/>
                </a:cubicBezTo>
                <a:cubicBezTo>
                  <a:pt x="818091" y="251984"/>
                  <a:pt x="813524" y="248013"/>
                  <a:pt x="809156" y="249701"/>
                </a:cubicBezTo>
                <a:cubicBezTo>
                  <a:pt x="799428" y="253373"/>
                  <a:pt x="789402" y="250395"/>
                  <a:pt x="778780" y="252976"/>
                </a:cubicBezTo>
                <a:cubicBezTo>
                  <a:pt x="778978" y="229052"/>
                  <a:pt x="783545" y="207014"/>
                  <a:pt x="789600" y="185274"/>
                </a:cubicBezTo>
                <a:cubicBezTo>
                  <a:pt x="795358" y="184381"/>
                  <a:pt x="800222" y="184083"/>
                  <a:pt x="804888" y="182793"/>
                </a:cubicBezTo>
                <a:cubicBezTo>
                  <a:pt x="813326" y="180609"/>
                  <a:pt x="821764" y="177928"/>
                  <a:pt x="830102" y="175347"/>
                </a:cubicBezTo>
                <a:cubicBezTo>
                  <a:pt x="833676" y="174255"/>
                  <a:pt x="835562" y="171774"/>
                  <a:pt x="835066" y="167902"/>
                </a:cubicBezTo>
                <a:cubicBezTo>
                  <a:pt x="834669" y="164328"/>
                  <a:pt x="832683" y="161747"/>
                  <a:pt x="829010" y="161053"/>
                </a:cubicBezTo>
                <a:cubicBezTo>
                  <a:pt x="826529" y="160556"/>
                  <a:pt x="823848" y="160060"/>
                  <a:pt x="821367" y="160258"/>
                </a:cubicBezTo>
                <a:cubicBezTo>
                  <a:pt x="812333" y="161251"/>
                  <a:pt x="803399" y="162442"/>
                  <a:pt x="793472" y="163733"/>
                </a:cubicBezTo>
                <a:cubicBezTo>
                  <a:pt x="803200" y="126308"/>
                  <a:pt x="812829" y="89479"/>
                  <a:pt x="822657" y="52352"/>
                </a:cubicBezTo>
                <a:close/>
                <a:moveTo>
                  <a:pt x="1894374" y="152416"/>
                </a:moveTo>
                <a:cubicBezTo>
                  <a:pt x="1896161" y="156288"/>
                  <a:pt x="1899238" y="159762"/>
                  <a:pt x="1904202" y="158968"/>
                </a:cubicBezTo>
                <a:cubicBezTo>
                  <a:pt x="1908768" y="158273"/>
                  <a:pt x="1911846" y="155096"/>
                  <a:pt x="1913037" y="150728"/>
                </a:cubicBezTo>
                <a:cubicBezTo>
                  <a:pt x="1916412" y="138915"/>
                  <a:pt x="1919489" y="127003"/>
                  <a:pt x="1922666" y="115091"/>
                </a:cubicBezTo>
                <a:cubicBezTo>
                  <a:pt x="1923361" y="112609"/>
                  <a:pt x="1923659" y="109929"/>
                  <a:pt x="1924453" y="107546"/>
                </a:cubicBezTo>
                <a:cubicBezTo>
                  <a:pt x="1932494" y="83126"/>
                  <a:pt x="1940634" y="58705"/>
                  <a:pt x="1948575" y="34186"/>
                </a:cubicBezTo>
                <a:cubicBezTo>
                  <a:pt x="1949667" y="30810"/>
                  <a:pt x="1950164" y="27237"/>
                  <a:pt x="1950263" y="23663"/>
                </a:cubicBezTo>
                <a:cubicBezTo>
                  <a:pt x="1950263" y="18799"/>
                  <a:pt x="1946689" y="16019"/>
                  <a:pt x="1942718" y="14332"/>
                </a:cubicBezTo>
                <a:cubicBezTo>
                  <a:pt x="1938351" y="12545"/>
                  <a:pt x="1936365" y="16317"/>
                  <a:pt x="1934181" y="19097"/>
                </a:cubicBezTo>
                <a:cubicBezTo>
                  <a:pt x="1933586" y="19891"/>
                  <a:pt x="1933089" y="20784"/>
                  <a:pt x="1932593" y="21578"/>
                </a:cubicBezTo>
                <a:cubicBezTo>
                  <a:pt x="1921177" y="38851"/>
                  <a:pt x="1915022" y="58507"/>
                  <a:pt x="1908073" y="77765"/>
                </a:cubicBezTo>
                <a:cubicBezTo>
                  <a:pt x="1905095" y="86004"/>
                  <a:pt x="1901919" y="94145"/>
                  <a:pt x="1899536" y="102483"/>
                </a:cubicBezTo>
                <a:cubicBezTo>
                  <a:pt x="1896161" y="114296"/>
                  <a:pt x="1893282" y="126209"/>
                  <a:pt x="1890006" y="138915"/>
                </a:cubicBezTo>
                <a:cubicBezTo>
                  <a:pt x="1891396" y="143283"/>
                  <a:pt x="1892389" y="148147"/>
                  <a:pt x="1894374" y="152416"/>
                </a:cubicBezTo>
                <a:close/>
                <a:moveTo>
                  <a:pt x="437192" y="32399"/>
                </a:moveTo>
                <a:cubicBezTo>
                  <a:pt x="428159" y="38156"/>
                  <a:pt x="423295" y="47587"/>
                  <a:pt x="418430" y="56720"/>
                </a:cubicBezTo>
                <a:cubicBezTo>
                  <a:pt x="416544" y="60194"/>
                  <a:pt x="418728" y="64761"/>
                  <a:pt x="422500" y="66746"/>
                </a:cubicBezTo>
                <a:cubicBezTo>
                  <a:pt x="426670" y="68930"/>
                  <a:pt x="429648" y="66845"/>
                  <a:pt x="432229" y="63073"/>
                </a:cubicBezTo>
                <a:cubicBezTo>
                  <a:pt x="434413" y="59896"/>
                  <a:pt x="437788" y="57713"/>
                  <a:pt x="440170" y="54734"/>
                </a:cubicBezTo>
                <a:cubicBezTo>
                  <a:pt x="443347" y="50764"/>
                  <a:pt x="446027" y="46495"/>
                  <a:pt x="447913" y="43914"/>
                </a:cubicBezTo>
                <a:cubicBezTo>
                  <a:pt x="447913" y="35377"/>
                  <a:pt x="441560" y="29619"/>
                  <a:pt x="437192" y="32399"/>
                </a:cubicBezTo>
                <a:close/>
                <a:moveTo>
                  <a:pt x="1894672" y="199569"/>
                </a:moveTo>
                <a:cubicBezTo>
                  <a:pt x="1894374" y="193216"/>
                  <a:pt x="1886035" y="186763"/>
                  <a:pt x="1878392" y="186863"/>
                </a:cubicBezTo>
                <a:cubicBezTo>
                  <a:pt x="1872833" y="186962"/>
                  <a:pt x="1869457" y="191429"/>
                  <a:pt x="1869656" y="198577"/>
                </a:cubicBezTo>
                <a:cubicBezTo>
                  <a:pt x="1869755" y="205128"/>
                  <a:pt x="1875811" y="211085"/>
                  <a:pt x="1882164" y="210985"/>
                </a:cubicBezTo>
                <a:cubicBezTo>
                  <a:pt x="1888219" y="210886"/>
                  <a:pt x="1894870" y="204831"/>
                  <a:pt x="1894672" y="1995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3"/>
          <p:cNvSpPr txBox="1"/>
          <p:nvPr/>
        </p:nvSpPr>
        <p:spPr>
          <a:xfrm>
            <a:off x="1990700" y="1651975"/>
            <a:ext cx="5503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Thank you for celebrating with us!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446" name="Google Shape;446;p43"/>
          <p:cNvSpPr/>
          <p:nvPr/>
        </p:nvSpPr>
        <p:spPr>
          <a:xfrm>
            <a:off x="1920566" y="234371"/>
            <a:ext cx="580628" cy="785554"/>
          </a:xfrm>
          <a:custGeom>
            <a:rect b="b" l="l" r="r" t="t"/>
            <a:pathLst>
              <a:path extrusionOk="0" h="1571108" w="1161255">
                <a:moveTo>
                  <a:pt x="486022" y="0"/>
                </a:moveTo>
                <a:cubicBezTo>
                  <a:pt x="537625" y="20516"/>
                  <a:pt x="555192" y="59349"/>
                  <a:pt x="557388" y="106608"/>
                </a:cubicBezTo>
                <a:cubicBezTo>
                  <a:pt x="562146" y="199661"/>
                  <a:pt x="583739" y="286486"/>
                  <a:pt x="627656" y="370014"/>
                </a:cubicBezTo>
                <a:cubicBezTo>
                  <a:pt x="652177" y="416540"/>
                  <a:pt x="692435" y="435224"/>
                  <a:pt x="733059" y="457938"/>
                </a:cubicBezTo>
                <a:cubicBezTo>
                  <a:pt x="744770" y="464532"/>
                  <a:pt x="756116" y="471127"/>
                  <a:pt x="767827" y="476988"/>
                </a:cubicBezTo>
                <a:cubicBezTo>
                  <a:pt x="774415" y="480285"/>
                  <a:pt x="781002" y="484315"/>
                  <a:pt x="787956" y="485048"/>
                </a:cubicBezTo>
                <a:cubicBezTo>
                  <a:pt x="824920" y="489444"/>
                  <a:pt x="859688" y="498603"/>
                  <a:pt x="892626" y="517287"/>
                </a:cubicBezTo>
                <a:cubicBezTo>
                  <a:pt x="904704" y="524247"/>
                  <a:pt x="921539" y="522782"/>
                  <a:pt x="936178" y="524247"/>
                </a:cubicBezTo>
                <a:cubicBezTo>
                  <a:pt x="964724" y="526812"/>
                  <a:pt x="993271" y="528277"/>
                  <a:pt x="1019256" y="544030"/>
                </a:cubicBezTo>
                <a:cubicBezTo>
                  <a:pt x="1024013" y="546961"/>
                  <a:pt x="1031699" y="545129"/>
                  <a:pt x="1037921" y="543664"/>
                </a:cubicBezTo>
                <a:cubicBezTo>
                  <a:pt x="1039018" y="543298"/>
                  <a:pt x="1039018" y="535971"/>
                  <a:pt x="1039384" y="531941"/>
                </a:cubicBezTo>
                <a:cubicBezTo>
                  <a:pt x="1045240" y="533406"/>
                  <a:pt x="1051462" y="534872"/>
                  <a:pt x="1056952" y="537070"/>
                </a:cubicBezTo>
                <a:cubicBezTo>
                  <a:pt x="1061343" y="538901"/>
                  <a:pt x="1065003" y="544030"/>
                  <a:pt x="1069029" y="544030"/>
                </a:cubicBezTo>
                <a:cubicBezTo>
                  <a:pt x="1080008" y="544763"/>
                  <a:pt x="1090988" y="543664"/>
                  <a:pt x="1102333" y="543664"/>
                </a:cubicBezTo>
                <a:cubicBezTo>
                  <a:pt x="1104529" y="543664"/>
                  <a:pt x="1107091" y="545496"/>
                  <a:pt x="1108921" y="546961"/>
                </a:cubicBezTo>
                <a:cubicBezTo>
                  <a:pt x="1125756" y="561615"/>
                  <a:pt x="1142591" y="576635"/>
                  <a:pt x="1161256" y="593121"/>
                </a:cubicBezTo>
                <a:cubicBezTo>
                  <a:pt x="1133442" y="612904"/>
                  <a:pt x="1102333" y="619498"/>
                  <a:pt x="1072689" y="629390"/>
                </a:cubicBezTo>
                <a:cubicBezTo>
                  <a:pt x="1022183" y="646608"/>
                  <a:pt x="969848" y="660896"/>
                  <a:pt x="922637" y="685442"/>
                </a:cubicBezTo>
                <a:cubicBezTo>
                  <a:pt x="888601" y="703026"/>
                  <a:pt x="861518" y="734899"/>
                  <a:pt x="831508" y="760177"/>
                </a:cubicBezTo>
                <a:cubicBezTo>
                  <a:pt x="757214" y="822823"/>
                  <a:pt x="730131" y="910747"/>
                  <a:pt x="703048" y="999037"/>
                </a:cubicBezTo>
                <a:cubicBezTo>
                  <a:pt x="690971" y="1038970"/>
                  <a:pt x="675966" y="1077803"/>
                  <a:pt x="664255" y="1117735"/>
                </a:cubicBezTo>
                <a:cubicBezTo>
                  <a:pt x="656203" y="1144112"/>
                  <a:pt x="650713" y="1171588"/>
                  <a:pt x="645224" y="1198698"/>
                </a:cubicBezTo>
                <a:cubicBezTo>
                  <a:pt x="632048" y="1267572"/>
                  <a:pt x="618507" y="1336446"/>
                  <a:pt x="606796" y="1406053"/>
                </a:cubicBezTo>
                <a:cubicBezTo>
                  <a:pt x="601672" y="1436093"/>
                  <a:pt x="601672" y="1466867"/>
                  <a:pt x="598744" y="1497274"/>
                </a:cubicBezTo>
                <a:cubicBezTo>
                  <a:pt x="596914" y="1517423"/>
                  <a:pt x="594352" y="1537573"/>
                  <a:pt x="592522" y="1556623"/>
                </a:cubicBezTo>
                <a:cubicBezTo>
                  <a:pt x="548239" y="1581535"/>
                  <a:pt x="535795" y="1575673"/>
                  <a:pt x="528110" y="1528414"/>
                </a:cubicBezTo>
                <a:cubicBezTo>
                  <a:pt x="527378" y="1523285"/>
                  <a:pt x="525548" y="1518522"/>
                  <a:pt x="525182" y="1513393"/>
                </a:cubicBezTo>
                <a:cubicBezTo>
                  <a:pt x="522986" y="1478224"/>
                  <a:pt x="527378" y="1440856"/>
                  <a:pt x="517862" y="1407884"/>
                </a:cubicBezTo>
                <a:cubicBezTo>
                  <a:pt x="507615" y="1373814"/>
                  <a:pt x="509445" y="1340110"/>
                  <a:pt x="506517" y="1306039"/>
                </a:cubicBezTo>
                <a:cubicBezTo>
                  <a:pt x="503589" y="1274899"/>
                  <a:pt x="502125" y="1243027"/>
                  <a:pt x="502491" y="1211887"/>
                </a:cubicBezTo>
                <a:cubicBezTo>
                  <a:pt x="503955" y="1091724"/>
                  <a:pt x="476873" y="979621"/>
                  <a:pt x="404408" y="882538"/>
                </a:cubicBezTo>
                <a:cubicBezTo>
                  <a:pt x="372934" y="840408"/>
                  <a:pt x="327187" y="809634"/>
                  <a:pt x="276681" y="795347"/>
                </a:cubicBezTo>
                <a:cubicBezTo>
                  <a:pt x="235691" y="783623"/>
                  <a:pt x="191042" y="784356"/>
                  <a:pt x="147856" y="782158"/>
                </a:cubicBezTo>
                <a:cubicBezTo>
                  <a:pt x="116016" y="780326"/>
                  <a:pt x="83810" y="784722"/>
                  <a:pt x="51969" y="782524"/>
                </a:cubicBezTo>
                <a:cubicBezTo>
                  <a:pt x="32938" y="781059"/>
                  <a:pt x="8784" y="783257"/>
                  <a:pt x="0" y="752850"/>
                </a:cubicBezTo>
                <a:cubicBezTo>
                  <a:pt x="32206" y="739661"/>
                  <a:pt x="64047" y="725740"/>
                  <a:pt x="96619" y="712918"/>
                </a:cubicBezTo>
                <a:cubicBezTo>
                  <a:pt x="150418" y="691670"/>
                  <a:pt x="204217" y="671154"/>
                  <a:pt x="258016" y="649906"/>
                </a:cubicBezTo>
                <a:cubicBezTo>
                  <a:pt x="262408" y="648074"/>
                  <a:pt x="266434" y="644044"/>
                  <a:pt x="269728" y="640014"/>
                </a:cubicBezTo>
                <a:cubicBezTo>
                  <a:pt x="307790" y="597884"/>
                  <a:pt x="345852" y="556853"/>
                  <a:pt x="373666" y="505197"/>
                </a:cubicBezTo>
                <a:cubicBezTo>
                  <a:pt x="415022" y="427531"/>
                  <a:pt x="438445" y="344369"/>
                  <a:pt x="458208" y="260109"/>
                </a:cubicBezTo>
                <a:cubicBezTo>
                  <a:pt x="476873" y="179145"/>
                  <a:pt x="491146" y="97083"/>
                  <a:pt x="483826" y="13189"/>
                </a:cubicBezTo>
                <a:cubicBezTo>
                  <a:pt x="483094" y="10258"/>
                  <a:pt x="484924" y="6594"/>
                  <a:pt x="486022" y="0"/>
                </a:cubicBezTo>
                <a:close/>
                <a:moveTo>
                  <a:pt x="146026" y="744790"/>
                </a:moveTo>
                <a:cubicBezTo>
                  <a:pt x="146758" y="747355"/>
                  <a:pt x="147490" y="750286"/>
                  <a:pt x="148222" y="752850"/>
                </a:cubicBezTo>
                <a:cubicBezTo>
                  <a:pt x="155542" y="752850"/>
                  <a:pt x="163227" y="752484"/>
                  <a:pt x="170547" y="752850"/>
                </a:cubicBezTo>
                <a:cubicBezTo>
                  <a:pt x="190676" y="753949"/>
                  <a:pt x="212269" y="751385"/>
                  <a:pt x="231300" y="756880"/>
                </a:cubicBezTo>
                <a:cubicBezTo>
                  <a:pt x="268630" y="767870"/>
                  <a:pt x="305228" y="782891"/>
                  <a:pt x="341460" y="797178"/>
                </a:cubicBezTo>
                <a:cubicBezTo>
                  <a:pt x="382816" y="813298"/>
                  <a:pt x="415022" y="841507"/>
                  <a:pt x="445032" y="873379"/>
                </a:cubicBezTo>
                <a:cubicBezTo>
                  <a:pt x="498099" y="929065"/>
                  <a:pt x="522254" y="999037"/>
                  <a:pt x="541285" y="1070109"/>
                </a:cubicBezTo>
                <a:cubicBezTo>
                  <a:pt x="552264" y="1111141"/>
                  <a:pt x="567270" y="1153271"/>
                  <a:pt x="555558" y="1197966"/>
                </a:cubicBezTo>
                <a:cubicBezTo>
                  <a:pt x="554094" y="1204194"/>
                  <a:pt x="564342" y="1213352"/>
                  <a:pt x="573857" y="1229105"/>
                </a:cubicBezTo>
                <a:cubicBezTo>
                  <a:pt x="581543" y="1170856"/>
                  <a:pt x="605698" y="1127260"/>
                  <a:pt x="614115" y="1078535"/>
                </a:cubicBezTo>
                <a:cubicBezTo>
                  <a:pt x="618873" y="1051426"/>
                  <a:pt x="629852" y="1025415"/>
                  <a:pt x="636440" y="998305"/>
                </a:cubicBezTo>
                <a:cubicBezTo>
                  <a:pt x="659131" y="905252"/>
                  <a:pt x="685481" y="813664"/>
                  <a:pt x="753554" y="741493"/>
                </a:cubicBezTo>
                <a:cubicBezTo>
                  <a:pt x="774781" y="718779"/>
                  <a:pt x="796739" y="696432"/>
                  <a:pt x="818698" y="674451"/>
                </a:cubicBezTo>
                <a:cubicBezTo>
                  <a:pt x="850539" y="642579"/>
                  <a:pt x="884575" y="614003"/>
                  <a:pt x="931420" y="605943"/>
                </a:cubicBezTo>
                <a:cubicBezTo>
                  <a:pt x="940204" y="604478"/>
                  <a:pt x="947889" y="596418"/>
                  <a:pt x="958869" y="589458"/>
                </a:cubicBezTo>
                <a:cubicBezTo>
                  <a:pt x="939106" y="581032"/>
                  <a:pt x="923003" y="567110"/>
                  <a:pt x="909461" y="569308"/>
                </a:cubicBezTo>
                <a:cubicBezTo>
                  <a:pt x="864812" y="576269"/>
                  <a:pt x="836997" y="540000"/>
                  <a:pt x="797837" y="531208"/>
                </a:cubicBezTo>
                <a:cubicBezTo>
                  <a:pt x="755750" y="521317"/>
                  <a:pt x="716590" y="493108"/>
                  <a:pt x="677064" y="470760"/>
                </a:cubicBezTo>
                <a:cubicBezTo>
                  <a:pt x="611919" y="434492"/>
                  <a:pt x="578615" y="378074"/>
                  <a:pt x="552264" y="313962"/>
                </a:cubicBezTo>
                <a:cubicBezTo>
                  <a:pt x="540187" y="285021"/>
                  <a:pt x="529208" y="256079"/>
                  <a:pt x="515300" y="220909"/>
                </a:cubicBezTo>
                <a:cubicBezTo>
                  <a:pt x="510543" y="240692"/>
                  <a:pt x="506883" y="255346"/>
                  <a:pt x="503955" y="270000"/>
                </a:cubicBezTo>
                <a:cubicBezTo>
                  <a:pt x="481630" y="380272"/>
                  <a:pt x="453084" y="488345"/>
                  <a:pt x="394527" y="586527"/>
                </a:cubicBezTo>
                <a:cubicBezTo>
                  <a:pt x="368542" y="630123"/>
                  <a:pt x="334506" y="662728"/>
                  <a:pt x="289491" y="683610"/>
                </a:cubicBezTo>
                <a:cubicBezTo>
                  <a:pt x="254722" y="699729"/>
                  <a:pt x="218856" y="713651"/>
                  <a:pt x="183722" y="728671"/>
                </a:cubicBezTo>
                <a:cubicBezTo>
                  <a:pt x="170913" y="734166"/>
                  <a:pt x="158470" y="739295"/>
                  <a:pt x="146026" y="7447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3"/>
          <p:cNvSpPr/>
          <p:nvPr/>
        </p:nvSpPr>
        <p:spPr>
          <a:xfrm>
            <a:off x="8285392" y="2513306"/>
            <a:ext cx="585429" cy="786782"/>
          </a:xfrm>
          <a:custGeom>
            <a:rect b="b" l="l" r="r" t="t"/>
            <a:pathLst>
              <a:path extrusionOk="0" h="1573564" w="1170857">
                <a:moveTo>
                  <a:pt x="773976" y="1409613"/>
                </a:moveTo>
                <a:cubicBezTo>
                  <a:pt x="764236" y="1416912"/>
                  <a:pt x="754984" y="1421777"/>
                  <a:pt x="748166" y="1429076"/>
                </a:cubicBezTo>
                <a:cubicBezTo>
                  <a:pt x="718948" y="1460217"/>
                  <a:pt x="702878" y="1463623"/>
                  <a:pt x="673173" y="1437834"/>
                </a:cubicBezTo>
                <a:cubicBezTo>
                  <a:pt x="644441" y="1412532"/>
                  <a:pt x="619606" y="1383824"/>
                  <a:pt x="608405" y="1345385"/>
                </a:cubicBezTo>
                <a:cubicBezTo>
                  <a:pt x="584544" y="1264126"/>
                  <a:pt x="562143" y="1182382"/>
                  <a:pt x="536334" y="1102096"/>
                </a:cubicBezTo>
                <a:cubicBezTo>
                  <a:pt x="525133" y="1066090"/>
                  <a:pt x="507602" y="1032029"/>
                  <a:pt x="492019" y="994563"/>
                </a:cubicBezTo>
                <a:cubicBezTo>
                  <a:pt x="452575" y="1021811"/>
                  <a:pt x="433096" y="1064630"/>
                  <a:pt x="407773" y="1101610"/>
                </a:cubicBezTo>
                <a:cubicBezTo>
                  <a:pt x="355180" y="1178489"/>
                  <a:pt x="304048" y="1256341"/>
                  <a:pt x="254864" y="1335167"/>
                </a:cubicBezTo>
                <a:cubicBezTo>
                  <a:pt x="224185" y="1384798"/>
                  <a:pt x="198376" y="1437348"/>
                  <a:pt x="169644" y="1488438"/>
                </a:cubicBezTo>
                <a:cubicBezTo>
                  <a:pt x="158444" y="1507901"/>
                  <a:pt x="146270" y="1526878"/>
                  <a:pt x="132147" y="1544395"/>
                </a:cubicBezTo>
                <a:cubicBezTo>
                  <a:pt x="103416" y="1579915"/>
                  <a:pt x="102929" y="1579428"/>
                  <a:pt x="64458" y="1561912"/>
                </a:cubicBezTo>
                <a:cubicBezTo>
                  <a:pt x="37188" y="1549747"/>
                  <a:pt x="25014" y="1526878"/>
                  <a:pt x="33292" y="1494764"/>
                </a:cubicBezTo>
                <a:cubicBezTo>
                  <a:pt x="40110" y="1468489"/>
                  <a:pt x="49849" y="1441727"/>
                  <a:pt x="63484" y="1418371"/>
                </a:cubicBezTo>
                <a:cubicBezTo>
                  <a:pt x="86372" y="1379932"/>
                  <a:pt x="114616" y="1344898"/>
                  <a:pt x="137991" y="1306945"/>
                </a:cubicBezTo>
                <a:cubicBezTo>
                  <a:pt x="175488" y="1246123"/>
                  <a:pt x="208602" y="1182868"/>
                  <a:pt x="247073" y="1122533"/>
                </a:cubicBezTo>
                <a:cubicBezTo>
                  <a:pt x="272395" y="1082633"/>
                  <a:pt x="297231" y="1042734"/>
                  <a:pt x="330832" y="1008187"/>
                </a:cubicBezTo>
                <a:cubicBezTo>
                  <a:pt x="347876" y="991157"/>
                  <a:pt x="355180" y="964395"/>
                  <a:pt x="370276" y="935687"/>
                </a:cubicBezTo>
                <a:cubicBezTo>
                  <a:pt x="353719" y="935687"/>
                  <a:pt x="340571" y="932281"/>
                  <a:pt x="330345" y="936174"/>
                </a:cubicBezTo>
                <a:cubicBezTo>
                  <a:pt x="260221" y="964395"/>
                  <a:pt x="186688" y="973640"/>
                  <a:pt x="112669" y="976073"/>
                </a:cubicBezTo>
                <a:cubicBezTo>
                  <a:pt x="83450" y="977046"/>
                  <a:pt x="52284" y="964395"/>
                  <a:pt x="24040" y="952231"/>
                </a:cubicBezTo>
                <a:cubicBezTo>
                  <a:pt x="2126" y="942986"/>
                  <a:pt x="-11022" y="924009"/>
                  <a:pt x="12353" y="892382"/>
                </a:cubicBezTo>
                <a:cubicBezTo>
                  <a:pt x="149678" y="881191"/>
                  <a:pt x="288952" y="836425"/>
                  <a:pt x="428713" y="798473"/>
                </a:cubicBezTo>
                <a:cubicBezTo>
                  <a:pt x="392677" y="664177"/>
                  <a:pt x="355180" y="534748"/>
                  <a:pt x="324501" y="404345"/>
                </a:cubicBezTo>
                <a:cubicBezTo>
                  <a:pt x="293822" y="272970"/>
                  <a:pt x="269473" y="141107"/>
                  <a:pt x="240255" y="0"/>
                </a:cubicBezTo>
                <a:cubicBezTo>
                  <a:pt x="276291" y="6812"/>
                  <a:pt x="304048" y="11678"/>
                  <a:pt x="329371" y="16544"/>
                </a:cubicBezTo>
                <a:cubicBezTo>
                  <a:pt x="355667" y="106074"/>
                  <a:pt x="381964" y="192198"/>
                  <a:pt x="405825" y="278809"/>
                </a:cubicBezTo>
                <a:cubicBezTo>
                  <a:pt x="419947" y="330386"/>
                  <a:pt x="430174" y="382936"/>
                  <a:pt x="442835" y="435486"/>
                </a:cubicBezTo>
                <a:cubicBezTo>
                  <a:pt x="448679" y="458842"/>
                  <a:pt x="455009" y="482684"/>
                  <a:pt x="461827" y="506040"/>
                </a:cubicBezTo>
                <a:cubicBezTo>
                  <a:pt x="479358" y="565402"/>
                  <a:pt x="496402" y="625251"/>
                  <a:pt x="514907" y="684614"/>
                </a:cubicBezTo>
                <a:cubicBezTo>
                  <a:pt x="525133" y="717214"/>
                  <a:pt x="538282" y="720134"/>
                  <a:pt x="560682" y="695805"/>
                </a:cubicBezTo>
                <a:cubicBezTo>
                  <a:pt x="567500" y="688506"/>
                  <a:pt x="571883" y="678288"/>
                  <a:pt x="577726" y="670016"/>
                </a:cubicBezTo>
                <a:cubicBezTo>
                  <a:pt x="590874" y="652500"/>
                  <a:pt x="604023" y="634496"/>
                  <a:pt x="617171" y="617466"/>
                </a:cubicBezTo>
                <a:cubicBezTo>
                  <a:pt x="623501" y="609681"/>
                  <a:pt x="634215" y="602869"/>
                  <a:pt x="636163" y="594110"/>
                </a:cubicBezTo>
                <a:cubicBezTo>
                  <a:pt x="641519" y="569781"/>
                  <a:pt x="657589" y="556644"/>
                  <a:pt x="676094" y="542047"/>
                </a:cubicBezTo>
                <a:cubicBezTo>
                  <a:pt x="691190" y="530369"/>
                  <a:pt x="699956" y="509932"/>
                  <a:pt x="712617" y="494362"/>
                </a:cubicBezTo>
                <a:cubicBezTo>
                  <a:pt x="744757" y="455436"/>
                  <a:pt x="779332" y="417969"/>
                  <a:pt x="810498" y="378557"/>
                </a:cubicBezTo>
                <a:cubicBezTo>
                  <a:pt x="830464" y="352768"/>
                  <a:pt x="840691" y="317248"/>
                  <a:pt x="864552" y="297298"/>
                </a:cubicBezTo>
                <a:cubicBezTo>
                  <a:pt x="913736" y="256913"/>
                  <a:pt x="930293" y="189765"/>
                  <a:pt x="987756" y="157651"/>
                </a:cubicBezTo>
                <a:cubicBezTo>
                  <a:pt x="990191" y="156191"/>
                  <a:pt x="991165" y="152785"/>
                  <a:pt x="993113" y="150352"/>
                </a:cubicBezTo>
                <a:cubicBezTo>
                  <a:pt x="1011618" y="120671"/>
                  <a:pt x="1030122" y="90503"/>
                  <a:pt x="1048627" y="60822"/>
                </a:cubicBezTo>
                <a:cubicBezTo>
                  <a:pt x="1090507" y="68607"/>
                  <a:pt x="1126056" y="74933"/>
                  <a:pt x="1170857" y="83205"/>
                </a:cubicBezTo>
                <a:cubicBezTo>
                  <a:pt x="1013565" y="300218"/>
                  <a:pt x="852865" y="505067"/>
                  <a:pt x="688269" y="715755"/>
                </a:cubicBezTo>
                <a:cubicBezTo>
                  <a:pt x="747192" y="724513"/>
                  <a:pt x="794428" y="712348"/>
                  <a:pt x="840691" y="702130"/>
                </a:cubicBezTo>
                <a:cubicBezTo>
                  <a:pt x="893770" y="690452"/>
                  <a:pt x="946363" y="679748"/>
                  <a:pt x="999930" y="669530"/>
                </a:cubicBezTo>
                <a:cubicBezTo>
                  <a:pt x="1003339" y="669043"/>
                  <a:pt x="1008209" y="666124"/>
                  <a:pt x="1009670" y="667097"/>
                </a:cubicBezTo>
                <a:cubicBezTo>
                  <a:pt x="1049114" y="697265"/>
                  <a:pt x="1096838" y="678775"/>
                  <a:pt x="1139691" y="688506"/>
                </a:cubicBezTo>
                <a:cubicBezTo>
                  <a:pt x="1140665" y="695318"/>
                  <a:pt x="1143587" y="704077"/>
                  <a:pt x="1141639" y="705050"/>
                </a:cubicBezTo>
                <a:cubicBezTo>
                  <a:pt x="1112421" y="722080"/>
                  <a:pt x="1100246" y="759060"/>
                  <a:pt x="1061776" y="766845"/>
                </a:cubicBezTo>
                <a:cubicBezTo>
                  <a:pt x="967790" y="786308"/>
                  <a:pt x="874292" y="809664"/>
                  <a:pt x="780793" y="831560"/>
                </a:cubicBezTo>
                <a:cubicBezTo>
                  <a:pt x="770567" y="833993"/>
                  <a:pt x="760340" y="837885"/>
                  <a:pt x="750114" y="837399"/>
                </a:cubicBezTo>
                <a:cubicBezTo>
                  <a:pt x="693625" y="833506"/>
                  <a:pt x="645902" y="856862"/>
                  <a:pt x="594283" y="884597"/>
                </a:cubicBezTo>
                <a:cubicBezTo>
                  <a:pt x="640545" y="1062684"/>
                  <a:pt x="721383" y="1230553"/>
                  <a:pt x="773976" y="14096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3"/>
          <p:cNvSpPr/>
          <p:nvPr/>
        </p:nvSpPr>
        <p:spPr>
          <a:xfrm rot="-310108">
            <a:off x="394096" y="832250"/>
            <a:ext cx="1593984" cy="1261271"/>
          </a:xfrm>
          <a:custGeom>
            <a:rect b="b" l="l" r="r" t="t"/>
            <a:pathLst>
              <a:path extrusionOk="0" h="2524911" w="3190961">
                <a:moveTo>
                  <a:pt x="1050324" y="435016"/>
                </a:moveTo>
                <a:cubicBezTo>
                  <a:pt x="1046782" y="374310"/>
                  <a:pt x="1044759" y="318156"/>
                  <a:pt x="1039194" y="262003"/>
                </a:cubicBezTo>
                <a:cubicBezTo>
                  <a:pt x="1032618" y="199779"/>
                  <a:pt x="1048300" y="141097"/>
                  <a:pt x="1078653" y="90508"/>
                </a:cubicBezTo>
                <a:cubicBezTo>
                  <a:pt x="1128230" y="8049"/>
                  <a:pt x="1234466" y="-39504"/>
                  <a:pt x="1326537" y="42955"/>
                </a:cubicBezTo>
                <a:cubicBezTo>
                  <a:pt x="1388255" y="98097"/>
                  <a:pt x="1423666" y="166897"/>
                  <a:pt x="1448455" y="243791"/>
                </a:cubicBezTo>
                <a:cubicBezTo>
                  <a:pt x="1457561" y="272121"/>
                  <a:pt x="1466667" y="299945"/>
                  <a:pt x="1474761" y="323721"/>
                </a:cubicBezTo>
                <a:cubicBezTo>
                  <a:pt x="1563797" y="339404"/>
                  <a:pt x="1647773" y="356098"/>
                  <a:pt x="1732256" y="367733"/>
                </a:cubicBezTo>
                <a:cubicBezTo>
                  <a:pt x="1786386" y="375321"/>
                  <a:pt x="1838998" y="370768"/>
                  <a:pt x="1888574" y="337380"/>
                </a:cubicBezTo>
                <a:cubicBezTo>
                  <a:pt x="1933092" y="307027"/>
                  <a:pt x="1981657" y="277180"/>
                  <a:pt x="2032752" y="263015"/>
                </a:cubicBezTo>
                <a:cubicBezTo>
                  <a:pt x="2099022" y="244297"/>
                  <a:pt x="2169340" y="234180"/>
                  <a:pt x="2237635" y="233674"/>
                </a:cubicBezTo>
                <a:cubicBezTo>
                  <a:pt x="2327176" y="232662"/>
                  <a:pt x="2392941" y="304498"/>
                  <a:pt x="2400024" y="394545"/>
                </a:cubicBezTo>
                <a:cubicBezTo>
                  <a:pt x="2401036" y="407192"/>
                  <a:pt x="2404577" y="419333"/>
                  <a:pt x="2406095" y="426416"/>
                </a:cubicBezTo>
                <a:cubicBezTo>
                  <a:pt x="2471354" y="432486"/>
                  <a:pt x="2531048" y="437039"/>
                  <a:pt x="2591248" y="443616"/>
                </a:cubicBezTo>
                <a:cubicBezTo>
                  <a:pt x="2676237" y="452722"/>
                  <a:pt x="2761732" y="463345"/>
                  <a:pt x="2846720" y="473969"/>
                </a:cubicBezTo>
                <a:cubicBezTo>
                  <a:pt x="2882638" y="478522"/>
                  <a:pt x="2919062" y="484087"/>
                  <a:pt x="2954979" y="490157"/>
                </a:cubicBezTo>
                <a:cubicBezTo>
                  <a:pt x="3014674" y="500781"/>
                  <a:pt x="3034403" y="523546"/>
                  <a:pt x="3048568" y="583746"/>
                </a:cubicBezTo>
                <a:cubicBezTo>
                  <a:pt x="3084992" y="738041"/>
                  <a:pt x="3088027" y="895877"/>
                  <a:pt x="3102698" y="1052195"/>
                </a:cubicBezTo>
                <a:cubicBezTo>
                  <a:pt x="3116357" y="1200419"/>
                  <a:pt x="3135074" y="1348138"/>
                  <a:pt x="3154298" y="1495856"/>
                </a:cubicBezTo>
                <a:cubicBezTo>
                  <a:pt x="3159862" y="1537338"/>
                  <a:pt x="3158851" y="1580844"/>
                  <a:pt x="3185157" y="1619292"/>
                </a:cubicBezTo>
                <a:cubicBezTo>
                  <a:pt x="3199827" y="1640539"/>
                  <a:pt x="3184651" y="1669880"/>
                  <a:pt x="3162392" y="1688092"/>
                </a:cubicBezTo>
                <a:cubicBezTo>
                  <a:pt x="3044015" y="1783704"/>
                  <a:pt x="2915520" y="1864140"/>
                  <a:pt x="2788543" y="1947611"/>
                </a:cubicBezTo>
                <a:cubicBezTo>
                  <a:pt x="2708614" y="2000223"/>
                  <a:pt x="2633742" y="2059917"/>
                  <a:pt x="2556848" y="2117082"/>
                </a:cubicBezTo>
                <a:cubicBezTo>
                  <a:pt x="2456177" y="2191953"/>
                  <a:pt x="2359553" y="2272895"/>
                  <a:pt x="2248258" y="2331577"/>
                </a:cubicBezTo>
                <a:cubicBezTo>
                  <a:pt x="2173894" y="2370530"/>
                  <a:pt x="2108634" y="2424154"/>
                  <a:pt x="2032246" y="2459060"/>
                </a:cubicBezTo>
                <a:cubicBezTo>
                  <a:pt x="2018587" y="2465131"/>
                  <a:pt x="2006446" y="2473731"/>
                  <a:pt x="1993293" y="2480813"/>
                </a:cubicBezTo>
                <a:cubicBezTo>
                  <a:pt x="1936633" y="2509649"/>
                  <a:pt x="1916904" y="2509649"/>
                  <a:pt x="1862268" y="2482331"/>
                </a:cubicBezTo>
                <a:cubicBezTo>
                  <a:pt x="1840515" y="2518754"/>
                  <a:pt x="1809151" y="2529378"/>
                  <a:pt x="1767162" y="2523307"/>
                </a:cubicBezTo>
                <a:cubicBezTo>
                  <a:pt x="1687232" y="2512178"/>
                  <a:pt x="1606291" y="2505601"/>
                  <a:pt x="1526361" y="2495990"/>
                </a:cubicBezTo>
                <a:cubicBezTo>
                  <a:pt x="1423666" y="2483848"/>
                  <a:pt x="1320466" y="2471707"/>
                  <a:pt x="1217771" y="2457037"/>
                </a:cubicBezTo>
                <a:cubicBezTo>
                  <a:pt x="1078653" y="2437307"/>
                  <a:pt x="939535" y="2418083"/>
                  <a:pt x="801428" y="2394307"/>
                </a:cubicBezTo>
                <a:cubicBezTo>
                  <a:pt x="741734" y="2383683"/>
                  <a:pt x="683051" y="2363448"/>
                  <a:pt x="624875" y="2345236"/>
                </a:cubicBezTo>
                <a:cubicBezTo>
                  <a:pt x="524204" y="2313365"/>
                  <a:pt x="424544" y="2278965"/>
                  <a:pt x="323873" y="2247095"/>
                </a:cubicBezTo>
                <a:cubicBezTo>
                  <a:pt x="289473" y="2235965"/>
                  <a:pt x="252038" y="2232424"/>
                  <a:pt x="218143" y="2220788"/>
                </a:cubicBezTo>
                <a:cubicBezTo>
                  <a:pt x="180708" y="2208141"/>
                  <a:pt x="143778" y="2192459"/>
                  <a:pt x="109378" y="2173741"/>
                </a:cubicBezTo>
                <a:cubicBezTo>
                  <a:pt x="73460" y="2154518"/>
                  <a:pt x="68907" y="2130741"/>
                  <a:pt x="86613" y="2090776"/>
                </a:cubicBezTo>
                <a:cubicBezTo>
                  <a:pt x="90155" y="2082176"/>
                  <a:pt x="94202" y="2072058"/>
                  <a:pt x="93190" y="2062952"/>
                </a:cubicBezTo>
                <a:cubicBezTo>
                  <a:pt x="88131" y="2010340"/>
                  <a:pt x="81049" y="1957728"/>
                  <a:pt x="76496" y="1905116"/>
                </a:cubicBezTo>
                <a:cubicBezTo>
                  <a:pt x="71437" y="1854022"/>
                  <a:pt x="68402" y="1802928"/>
                  <a:pt x="64354" y="1751833"/>
                </a:cubicBezTo>
                <a:cubicBezTo>
                  <a:pt x="60307" y="1697704"/>
                  <a:pt x="55754" y="1643068"/>
                  <a:pt x="51201" y="1588939"/>
                </a:cubicBezTo>
                <a:cubicBezTo>
                  <a:pt x="41590" y="1475115"/>
                  <a:pt x="30966" y="1361796"/>
                  <a:pt x="22872" y="1247467"/>
                </a:cubicBezTo>
                <a:cubicBezTo>
                  <a:pt x="18319" y="1179678"/>
                  <a:pt x="18319" y="1111889"/>
                  <a:pt x="14272" y="1044101"/>
                </a:cubicBezTo>
                <a:cubicBezTo>
                  <a:pt x="11742" y="1001607"/>
                  <a:pt x="4660" y="959112"/>
                  <a:pt x="613" y="917124"/>
                </a:cubicBezTo>
                <a:cubicBezTo>
                  <a:pt x="-2422" y="886771"/>
                  <a:pt x="5166" y="864006"/>
                  <a:pt x="38048" y="850853"/>
                </a:cubicBezTo>
                <a:cubicBezTo>
                  <a:pt x="70931" y="837194"/>
                  <a:pt x="100778" y="816453"/>
                  <a:pt x="132143" y="798747"/>
                </a:cubicBezTo>
                <a:cubicBezTo>
                  <a:pt x="136696" y="796217"/>
                  <a:pt x="140743" y="792676"/>
                  <a:pt x="145296" y="792170"/>
                </a:cubicBezTo>
                <a:cubicBezTo>
                  <a:pt x="216626" y="784582"/>
                  <a:pt x="273285" y="738547"/>
                  <a:pt x="341073" y="719323"/>
                </a:cubicBezTo>
                <a:cubicBezTo>
                  <a:pt x="449839" y="688464"/>
                  <a:pt x="553039" y="637876"/>
                  <a:pt x="659781" y="597911"/>
                </a:cubicBezTo>
                <a:cubicBezTo>
                  <a:pt x="774111" y="554910"/>
                  <a:pt x="881358" y="495216"/>
                  <a:pt x="999735" y="462334"/>
                </a:cubicBezTo>
                <a:cubicBezTo>
                  <a:pt x="1016935" y="457275"/>
                  <a:pt x="1031606" y="445134"/>
                  <a:pt x="1050324" y="435016"/>
                </a:cubicBezTo>
                <a:close/>
                <a:moveTo>
                  <a:pt x="1820786" y="2382672"/>
                </a:moveTo>
                <a:cubicBezTo>
                  <a:pt x="1815727" y="2360413"/>
                  <a:pt x="1809657" y="2338154"/>
                  <a:pt x="1806115" y="2315895"/>
                </a:cubicBezTo>
                <a:cubicBezTo>
                  <a:pt x="1787903" y="2196506"/>
                  <a:pt x="1769186" y="2076611"/>
                  <a:pt x="1754009" y="1956717"/>
                </a:cubicBezTo>
                <a:cubicBezTo>
                  <a:pt x="1736809" y="1823669"/>
                  <a:pt x="1723656" y="1690116"/>
                  <a:pt x="1707468" y="1557068"/>
                </a:cubicBezTo>
                <a:cubicBezTo>
                  <a:pt x="1698362" y="1479667"/>
                  <a:pt x="1687232" y="1402773"/>
                  <a:pt x="1676103" y="1325879"/>
                </a:cubicBezTo>
                <a:cubicBezTo>
                  <a:pt x="1671044" y="1288949"/>
                  <a:pt x="1650809" y="1256067"/>
                  <a:pt x="1615903" y="1247972"/>
                </a:cubicBezTo>
                <a:cubicBezTo>
                  <a:pt x="1553679" y="1233302"/>
                  <a:pt x="1488926" y="1226725"/>
                  <a:pt x="1424678" y="1219137"/>
                </a:cubicBezTo>
                <a:cubicBezTo>
                  <a:pt x="1414561" y="1218125"/>
                  <a:pt x="1399890" y="1225713"/>
                  <a:pt x="1392302" y="1234313"/>
                </a:cubicBezTo>
                <a:cubicBezTo>
                  <a:pt x="1366502" y="1264161"/>
                  <a:pt x="1344243" y="1297043"/>
                  <a:pt x="1318443" y="1326890"/>
                </a:cubicBezTo>
                <a:cubicBezTo>
                  <a:pt x="1245089" y="1410867"/>
                  <a:pt x="1174771" y="1496868"/>
                  <a:pt x="1085230" y="1566680"/>
                </a:cubicBezTo>
                <a:cubicBezTo>
                  <a:pt x="1033629" y="1606645"/>
                  <a:pt x="975959" y="1626880"/>
                  <a:pt x="918794" y="1651668"/>
                </a:cubicBezTo>
                <a:cubicBezTo>
                  <a:pt x="900582" y="1659257"/>
                  <a:pt x="879335" y="1660774"/>
                  <a:pt x="866182" y="1638515"/>
                </a:cubicBezTo>
                <a:cubicBezTo>
                  <a:pt x="854546" y="1618280"/>
                  <a:pt x="860111" y="1598044"/>
                  <a:pt x="873264" y="1583374"/>
                </a:cubicBezTo>
                <a:cubicBezTo>
                  <a:pt x="887429" y="1567691"/>
                  <a:pt x="905641" y="1555550"/>
                  <a:pt x="923347" y="1543915"/>
                </a:cubicBezTo>
                <a:cubicBezTo>
                  <a:pt x="987088" y="1502432"/>
                  <a:pt x="1041218" y="1449314"/>
                  <a:pt x="1096865" y="1398220"/>
                </a:cubicBezTo>
                <a:cubicBezTo>
                  <a:pt x="1135312" y="1362302"/>
                  <a:pt x="1167689" y="1319808"/>
                  <a:pt x="1202089" y="1280349"/>
                </a:cubicBezTo>
                <a:cubicBezTo>
                  <a:pt x="1220807" y="1258596"/>
                  <a:pt x="1238513" y="1236337"/>
                  <a:pt x="1260772" y="1208513"/>
                </a:cubicBezTo>
                <a:cubicBezTo>
                  <a:pt x="1215748" y="1203454"/>
                  <a:pt x="1179830" y="1200925"/>
                  <a:pt x="1143912" y="1195360"/>
                </a:cubicBezTo>
                <a:cubicBezTo>
                  <a:pt x="1070559" y="1183725"/>
                  <a:pt x="997206" y="1172596"/>
                  <a:pt x="924358" y="1157925"/>
                </a:cubicBezTo>
                <a:cubicBezTo>
                  <a:pt x="864664" y="1145784"/>
                  <a:pt x="807499" y="1143760"/>
                  <a:pt x="751852" y="1175125"/>
                </a:cubicBezTo>
                <a:cubicBezTo>
                  <a:pt x="757922" y="1240890"/>
                  <a:pt x="764499" y="1305137"/>
                  <a:pt x="769558" y="1369385"/>
                </a:cubicBezTo>
                <a:cubicBezTo>
                  <a:pt x="778664" y="1486244"/>
                  <a:pt x="786252" y="1603609"/>
                  <a:pt x="794852" y="1720974"/>
                </a:cubicBezTo>
                <a:cubicBezTo>
                  <a:pt x="801428" y="1811528"/>
                  <a:pt x="808005" y="1902587"/>
                  <a:pt x="816099" y="1993140"/>
                </a:cubicBezTo>
                <a:cubicBezTo>
                  <a:pt x="819640" y="2032599"/>
                  <a:pt x="825711" y="2072058"/>
                  <a:pt x="830770" y="2111517"/>
                </a:cubicBezTo>
                <a:cubicBezTo>
                  <a:pt x="837852" y="2166659"/>
                  <a:pt x="844934" y="2222306"/>
                  <a:pt x="852523" y="2280483"/>
                </a:cubicBezTo>
                <a:cubicBezTo>
                  <a:pt x="897041" y="2288577"/>
                  <a:pt x="940547" y="2298189"/>
                  <a:pt x="984559" y="2303248"/>
                </a:cubicBezTo>
                <a:cubicBezTo>
                  <a:pt x="1062971" y="2312354"/>
                  <a:pt x="1141383" y="2317918"/>
                  <a:pt x="1219795" y="2327024"/>
                </a:cubicBezTo>
                <a:cubicBezTo>
                  <a:pt x="1247113" y="2330060"/>
                  <a:pt x="1273925" y="2339671"/>
                  <a:pt x="1301242" y="2343718"/>
                </a:cubicBezTo>
                <a:cubicBezTo>
                  <a:pt x="1349807" y="2350801"/>
                  <a:pt x="1398878" y="2355860"/>
                  <a:pt x="1447443" y="2361424"/>
                </a:cubicBezTo>
                <a:cubicBezTo>
                  <a:pt x="1466667" y="2363448"/>
                  <a:pt x="1486396" y="2364966"/>
                  <a:pt x="1505620" y="2366989"/>
                </a:cubicBezTo>
                <a:cubicBezTo>
                  <a:pt x="1577455" y="2375083"/>
                  <a:pt x="1649291" y="2377107"/>
                  <a:pt x="1721127" y="2393295"/>
                </a:cubicBezTo>
                <a:cubicBezTo>
                  <a:pt x="1749456" y="2398860"/>
                  <a:pt x="1789421" y="2414036"/>
                  <a:pt x="1820786" y="2382672"/>
                </a:cubicBezTo>
                <a:close/>
                <a:moveTo>
                  <a:pt x="1765139" y="1381526"/>
                </a:moveTo>
                <a:cubicBezTo>
                  <a:pt x="1828374" y="1712374"/>
                  <a:pt x="1855692" y="2043223"/>
                  <a:pt x="1921963" y="2375589"/>
                </a:cubicBezTo>
                <a:cubicBezTo>
                  <a:pt x="1951304" y="2360413"/>
                  <a:pt x="1973057" y="2349283"/>
                  <a:pt x="1994304" y="2337648"/>
                </a:cubicBezTo>
                <a:cubicBezTo>
                  <a:pt x="2030222" y="2317918"/>
                  <a:pt x="2065634" y="2296165"/>
                  <a:pt x="2102058" y="2277448"/>
                </a:cubicBezTo>
                <a:cubicBezTo>
                  <a:pt x="2116223" y="2270365"/>
                  <a:pt x="2139999" y="2272895"/>
                  <a:pt x="2147082" y="2262271"/>
                </a:cubicBezTo>
                <a:cubicBezTo>
                  <a:pt x="2164787" y="2236977"/>
                  <a:pt x="2192105" y="2230400"/>
                  <a:pt x="2214870" y="2214718"/>
                </a:cubicBezTo>
                <a:cubicBezTo>
                  <a:pt x="2278612" y="2171212"/>
                  <a:pt x="2342353" y="2128212"/>
                  <a:pt x="2405589" y="2083694"/>
                </a:cubicBezTo>
                <a:cubicBezTo>
                  <a:pt x="2451118" y="2051317"/>
                  <a:pt x="2495130" y="2017423"/>
                  <a:pt x="2540154" y="1984034"/>
                </a:cubicBezTo>
                <a:cubicBezTo>
                  <a:pt x="2529530" y="1949634"/>
                  <a:pt x="2519413" y="1917764"/>
                  <a:pt x="2509801" y="1886399"/>
                </a:cubicBezTo>
                <a:cubicBezTo>
                  <a:pt x="2486530" y="1808998"/>
                  <a:pt x="2461742" y="1731598"/>
                  <a:pt x="2440495" y="1653692"/>
                </a:cubicBezTo>
                <a:cubicBezTo>
                  <a:pt x="2424306" y="1594503"/>
                  <a:pt x="2413683" y="1534303"/>
                  <a:pt x="2399012" y="1474609"/>
                </a:cubicBezTo>
                <a:cubicBezTo>
                  <a:pt x="2374730" y="1374949"/>
                  <a:pt x="2349435" y="1275290"/>
                  <a:pt x="2323129" y="1176643"/>
                </a:cubicBezTo>
                <a:cubicBezTo>
                  <a:pt x="2306941" y="1116442"/>
                  <a:pt x="2287718" y="1057254"/>
                  <a:pt x="2270012" y="998571"/>
                </a:cubicBezTo>
                <a:cubicBezTo>
                  <a:pt x="2221953" y="991995"/>
                  <a:pt x="2187552" y="1014254"/>
                  <a:pt x="2152646" y="1031960"/>
                </a:cubicBezTo>
                <a:cubicBezTo>
                  <a:pt x="2040846" y="1089125"/>
                  <a:pt x="1929551" y="1147301"/>
                  <a:pt x="1818256" y="1204972"/>
                </a:cubicBezTo>
                <a:cubicBezTo>
                  <a:pt x="1798527" y="1215596"/>
                  <a:pt x="1778798" y="1226219"/>
                  <a:pt x="1751986" y="1240890"/>
                </a:cubicBezTo>
                <a:cubicBezTo>
                  <a:pt x="1786386" y="1267196"/>
                  <a:pt x="1814715" y="1292490"/>
                  <a:pt x="1846080" y="1312726"/>
                </a:cubicBezTo>
                <a:cubicBezTo>
                  <a:pt x="1883516" y="1337008"/>
                  <a:pt x="1925504" y="1354714"/>
                  <a:pt x="1962434" y="1379502"/>
                </a:cubicBezTo>
                <a:cubicBezTo>
                  <a:pt x="1989246" y="1397714"/>
                  <a:pt x="2013022" y="1420985"/>
                  <a:pt x="2034269" y="1445773"/>
                </a:cubicBezTo>
                <a:cubicBezTo>
                  <a:pt x="2041352" y="1453867"/>
                  <a:pt x="2039328" y="1475115"/>
                  <a:pt x="2033257" y="1485738"/>
                </a:cubicBezTo>
                <a:cubicBezTo>
                  <a:pt x="2029716" y="1491809"/>
                  <a:pt x="2008469" y="1493832"/>
                  <a:pt x="1998351" y="1489785"/>
                </a:cubicBezTo>
                <a:cubicBezTo>
                  <a:pt x="1927528" y="1461962"/>
                  <a:pt x="1853668" y="1441220"/>
                  <a:pt x="1792456" y="1392655"/>
                </a:cubicBezTo>
                <a:cubicBezTo>
                  <a:pt x="1786892" y="1388102"/>
                  <a:pt x="1778292" y="1387091"/>
                  <a:pt x="1765139" y="1381526"/>
                </a:cubicBezTo>
                <a:close/>
                <a:moveTo>
                  <a:pt x="605651" y="1118466"/>
                </a:moveTo>
                <a:cubicBezTo>
                  <a:pt x="606157" y="1114419"/>
                  <a:pt x="606663" y="1110878"/>
                  <a:pt x="607169" y="1106831"/>
                </a:cubicBezTo>
                <a:cubicBezTo>
                  <a:pt x="434662" y="1077489"/>
                  <a:pt x="266202" y="1026901"/>
                  <a:pt x="84084" y="1005654"/>
                </a:cubicBezTo>
                <a:cubicBezTo>
                  <a:pt x="88131" y="1039548"/>
                  <a:pt x="91672" y="1066866"/>
                  <a:pt x="94202" y="1094183"/>
                </a:cubicBezTo>
                <a:cubicBezTo>
                  <a:pt x="112919" y="1270231"/>
                  <a:pt x="132143" y="1446279"/>
                  <a:pt x="150355" y="1622327"/>
                </a:cubicBezTo>
                <a:cubicBezTo>
                  <a:pt x="154908" y="1666339"/>
                  <a:pt x="150355" y="1712374"/>
                  <a:pt x="158955" y="1755375"/>
                </a:cubicBezTo>
                <a:cubicBezTo>
                  <a:pt x="179190" y="1861104"/>
                  <a:pt x="174131" y="1969870"/>
                  <a:pt x="200943" y="2075094"/>
                </a:cubicBezTo>
                <a:cubicBezTo>
                  <a:pt x="208532" y="2104435"/>
                  <a:pt x="219155" y="2116070"/>
                  <a:pt x="247485" y="2122141"/>
                </a:cubicBezTo>
                <a:cubicBezTo>
                  <a:pt x="306673" y="2135294"/>
                  <a:pt x="365356" y="2151988"/>
                  <a:pt x="424038" y="2168176"/>
                </a:cubicBezTo>
                <a:cubicBezTo>
                  <a:pt x="441238" y="2172729"/>
                  <a:pt x="457427" y="2182341"/>
                  <a:pt x="475133" y="2186388"/>
                </a:cubicBezTo>
                <a:cubicBezTo>
                  <a:pt x="556580" y="2206624"/>
                  <a:pt x="638028" y="2226353"/>
                  <a:pt x="719475" y="2245577"/>
                </a:cubicBezTo>
                <a:cubicBezTo>
                  <a:pt x="728075" y="2247600"/>
                  <a:pt x="737181" y="2247095"/>
                  <a:pt x="745781" y="2248106"/>
                </a:cubicBezTo>
                <a:cubicBezTo>
                  <a:pt x="730099" y="2070035"/>
                  <a:pt x="713404" y="1896010"/>
                  <a:pt x="699746" y="1721986"/>
                </a:cubicBezTo>
                <a:cubicBezTo>
                  <a:pt x="686087" y="1546444"/>
                  <a:pt x="691146" y="1369385"/>
                  <a:pt x="674451" y="1190807"/>
                </a:cubicBezTo>
                <a:cubicBezTo>
                  <a:pt x="661298" y="1192325"/>
                  <a:pt x="653204" y="1192831"/>
                  <a:pt x="645616" y="1193843"/>
                </a:cubicBezTo>
                <a:cubicBezTo>
                  <a:pt x="637522" y="1194854"/>
                  <a:pt x="629428" y="1197384"/>
                  <a:pt x="621333" y="1197890"/>
                </a:cubicBezTo>
                <a:cubicBezTo>
                  <a:pt x="595027" y="1199913"/>
                  <a:pt x="565686" y="1182713"/>
                  <a:pt x="562145" y="1162478"/>
                </a:cubicBezTo>
                <a:cubicBezTo>
                  <a:pt x="557086" y="1134148"/>
                  <a:pt x="581874" y="1132631"/>
                  <a:pt x="598063" y="1123019"/>
                </a:cubicBezTo>
                <a:cubicBezTo>
                  <a:pt x="600592" y="1122513"/>
                  <a:pt x="603122" y="1120489"/>
                  <a:pt x="605651" y="1118466"/>
                </a:cubicBezTo>
                <a:close/>
                <a:moveTo>
                  <a:pt x="2331224" y="943936"/>
                </a:moveTo>
                <a:cubicBezTo>
                  <a:pt x="2359553" y="1027407"/>
                  <a:pt x="2386365" y="1102278"/>
                  <a:pt x="2410647" y="1177654"/>
                </a:cubicBezTo>
                <a:cubicBezTo>
                  <a:pt x="2430377" y="1238866"/>
                  <a:pt x="2450106" y="1300584"/>
                  <a:pt x="2466295" y="1362808"/>
                </a:cubicBezTo>
                <a:cubicBezTo>
                  <a:pt x="2495636" y="1476632"/>
                  <a:pt x="2521436" y="1590962"/>
                  <a:pt x="2551283" y="1704280"/>
                </a:cubicBezTo>
                <a:cubicBezTo>
                  <a:pt x="2570507" y="1777128"/>
                  <a:pt x="2595295" y="1848963"/>
                  <a:pt x="2619578" y="1927375"/>
                </a:cubicBezTo>
                <a:cubicBezTo>
                  <a:pt x="2777414" y="1825187"/>
                  <a:pt x="2928673" y="1727045"/>
                  <a:pt x="3078921" y="1629409"/>
                </a:cubicBezTo>
                <a:cubicBezTo>
                  <a:pt x="3065262" y="1523680"/>
                  <a:pt x="3050086" y="1420479"/>
                  <a:pt x="3038956" y="1316773"/>
                </a:cubicBezTo>
                <a:cubicBezTo>
                  <a:pt x="3027321" y="1208513"/>
                  <a:pt x="3018721" y="1099748"/>
                  <a:pt x="3011133" y="990983"/>
                </a:cubicBezTo>
                <a:cubicBezTo>
                  <a:pt x="3004556" y="893347"/>
                  <a:pt x="3001015" y="795712"/>
                  <a:pt x="2995956" y="698076"/>
                </a:cubicBezTo>
                <a:cubicBezTo>
                  <a:pt x="2994438" y="672276"/>
                  <a:pt x="2991909" y="646981"/>
                  <a:pt x="2989380" y="614605"/>
                </a:cubicBezTo>
                <a:cubicBezTo>
                  <a:pt x="2766284" y="726405"/>
                  <a:pt x="2549766" y="834665"/>
                  <a:pt x="2331224" y="943936"/>
                </a:cubicBezTo>
                <a:close/>
                <a:moveTo>
                  <a:pt x="1347278" y="871594"/>
                </a:moveTo>
                <a:cubicBezTo>
                  <a:pt x="1309842" y="838712"/>
                  <a:pt x="1279995" y="810382"/>
                  <a:pt x="1247619" y="785594"/>
                </a:cubicBezTo>
                <a:cubicBezTo>
                  <a:pt x="1229913" y="771935"/>
                  <a:pt x="1208665" y="760805"/>
                  <a:pt x="1186913" y="754735"/>
                </a:cubicBezTo>
                <a:cubicBezTo>
                  <a:pt x="1150489" y="744617"/>
                  <a:pt x="1112547" y="740064"/>
                  <a:pt x="1075618" y="731464"/>
                </a:cubicBezTo>
                <a:cubicBezTo>
                  <a:pt x="1006818" y="715782"/>
                  <a:pt x="935488" y="703135"/>
                  <a:pt x="892488" y="634334"/>
                </a:cubicBezTo>
                <a:cubicBezTo>
                  <a:pt x="825205" y="662664"/>
                  <a:pt x="758934" y="688970"/>
                  <a:pt x="694181" y="718311"/>
                </a:cubicBezTo>
                <a:cubicBezTo>
                  <a:pt x="578333" y="770923"/>
                  <a:pt x="451356" y="791664"/>
                  <a:pt x="337026" y="849841"/>
                </a:cubicBezTo>
                <a:cubicBezTo>
                  <a:pt x="279861" y="879182"/>
                  <a:pt x="215614" y="895371"/>
                  <a:pt x="159461" y="931794"/>
                </a:cubicBezTo>
                <a:cubicBezTo>
                  <a:pt x="234838" y="943430"/>
                  <a:pt x="308697" y="954559"/>
                  <a:pt x="382556" y="966195"/>
                </a:cubicBezTo>
                <a:cubicBezTo>
                  <a:pt x="406838" y="970242"/>
                  <a:pt x="430615" y="977830"/>
                  <a:pt x="454897" y="982383"/>
                </a:cubicBezTo>
                <a:cubicBezTo>
                  <a:pt x="543933" y="999583"/>
                  <a:pt x="633475" y="1016783"/>
                  <a:pt x="722510" y="1032466"/>
                </a:cubicBezTo>
                <a:cubicBezTo>
                  <a:pt x="759946" y="1039042"/>
                  <a:pt x="798393" y="1047642"/>
                  <a:pt x="834817" y="1044101"/>
                </a:cubicBezTo>
                <a:cubicBezTo>
                  <a:pt x="878323" y="1040054"/>
                  <a:pt x="921829" y="1025889"/>
                  <a:pt x="963817" y="1011724"/>
                </a:cubicBezTo>
                <a:cubicBezTo>
                  <a:pt x="1021488" y="991995"/>
                  <a:pt x="1077135" y="966701"/>
                  <a:pt x="1134300" y="945453"/>
                </a:cubicBezTo>
                <a:cubicBezTo>
                  <a:pt x="1202595" y="920665"/>
                  <a:pt x="1270889" y="897900"/>
                  <a:pt x="1347278" y="871594"/>
                </a:cubicBezTo>
                <a:close/>
                <a:moveTo>
                  <a:pt x="2027187" y="858441"/>
                </a:moveTo>
                <a:cubicBezTo>
                  <a:pt x="2098011" y="874124"/>
                  <a:pt x="2160740" y="889300"/>
                  <a:pt x="2223976" y="900936"/>
                </a:cubicBezTo>
                <a:cubicBezTo>
                  <a:pt x="2238647" y="903465"/>
                  <a:pt x="2256859" y="897394"/>
                  <a:pt x="2271023" y="890818"/>
                </a:cubicBezTo>
                <a:cubicBezTo>
                  <a:pt x="2412165" y="822523"/>
                  <a:pt x="2553307" y="753723"/>
                  <a:pt x="2693943" y="683911"/>
                </a:cubicBezTo>
                <a:cubicBezTo>
                  <a:pt x="2751108" y="655582"/>
                  <a:pt x="2806755" y="623711"/>
                  <a:pt x="2871002" y="588805"/>
                </a:cubicBezTo>
                <a:cubicBezTo>
                  <a:pt x="2811308" y="580205"/>
                  <a:pt x="2761225" y="573122"/>
                  <a:pt x="2711143" y="566040"/>
                </a:cubicBezTo>
                <a:cubicBezTo>
                  <a:pt x="2615025" y="552887"/>
                  <a:pt x="2518401" y="539228"/>
                  <a:pt x="2421777" y="527593"/>
                </a:cubicBezTo>
                <a:cubicBezTo>
                  <a:pt x="2400024" y="525063"/>
                  <a:pt x="2380294" y="530122"/>
                  <a:pt x="2366635" y="552381"/>
                </a:cubicBezTo>
                <a:cubicBezTo>
                  <a:pt x="2348424" y="581722"/>
                  <a:pt x="2330212" y="612581"/>
                  <a:pt x="2305929" y="636864"/>
                </a:cubicBezTo>
                <a:cubicBezTo>
                  <a:pt x="2243200" y="700605"/>
                  <a:pt x="2179458" y="762829"/>
                  <a:pt x="2099528" y="805829"/>
                </a:cubicBezTo>
                <a:cubicBezTo>
                  <a:pt x="2075752" y="818982"/>
                  <a:pt x="2055011" y="838206"/>
                  <a:pt x="2027187" y="858441"/>
                </a:cubicBezTo>
                <a:close/>
                <a:moveTo>
                  <a:pt x="1125700" y="407192"/>
                </a:moveTo>
                <a:cubicBezTo>
                  <a:pt x="1215748" y="387969"/>
                  <a:pt x="1301242" y="364192"/>
                  <a:pt x="1384713" y="324733"/>
                </a:cubicBezTo>
                <a:cubicBezTo>
                  <a:pt x="1371054" y="261497"/>
                  <a:pt x="1351325" y="204332"/>
                  <a:pt x="1318443" y="151720"/>
                </a:cubicBezTo>
                <a:cubicBezTo>
                  <a:pt x="1285560" y="99108"/>
                  <a:pt x="1263301" y="90508"/>
                  <a:pt x="1203101" y="104167"/>
                </a:cubicBezTo>
                <a:cubicBezTo>
                  <a:pt x="1157065" y="114791"/>
                  <a:pt x="1138853" y="151215"/>
                  <a:pt x="1127218" y="188144"/>
                </a:cubicBezTo>
                <a:cubicBezTo>
                  <a:pt x="1105465" y="258462"/>
                  <a:pt x="1110018" y="331309"/>
                  <a:pt x="1125700" y="407192"/>
                </a:cubicBezTo>
                <a:close/>
                <a:moveTo>
                  <a:pt x="1590608" y="1001101"/>
                </a:moveTo>
                <a:cubicBezTo>
                  <a:pt x="1596173" y="1015265"/>
                  <a:pt x="1600726" y="1030948"/>
                  <a:pt x="1608314" y="1044607"/>
                </a:cubicBezTo>
                <a:cubicBezTo>
                  <a:pt x="1623491" y="1071925"/>
                  <a:pt x="1639679" y="1098736"/>
                  <a:pt x="1656373" y="1125042"/>
                </a:cubicBezTo>
                <a:cubicBezTo>
                  <a:pt x="1684703" y="1171078"/>
                  <a:pt x="1699374" y="1175631"/>
                  <a:pt x="1748950" y="1152360"/>
                </a:cubicBezTo>
                <a:cubicBezTo>
                  <a:pt x="1815727" y="1120489"/>
                  <a:pt x="1883010" y="1089125"/>
                  <a:pt x="1948775" y="1054724"/>
                </a:cubicBezTo>
                <a:cubicBezTo>
                  <a:pt x="1991775" y="1032466"/>
                  <a:pt x="2032246" y="1005654"/>
                  <a:pt x="2077775" y="978842"/>
                </a:cubicBezTo>
                <a:cubicBezTo>
                  <a:pt x="2009987" y="967206"/>
                  <a:pt x="1948269" y="958100"/>
                  <a:pt x="1887563" y="944947"/>
                </a:cubicBezTo>
                <a:cubicBezTo>
                  <a:pt x="1856704" y="938371"/>
                  <a:pt x="1829386" y="938877"/>
                  <a:pt x="1801562" y="952536"/>
                </a:cubicBezTo>
                <a:cubicBezTo>
                  <a:pt x="1789927" y="958100"/>
                  <a:pt x="1776774" y="961136"/>
                  <a:pt x="1764127" y="964171"/>
                </a:cubicBezTo>
                <a:cubicBezTo>
                  <a:pt x="1707468" y="976312"/>
                  <a:pt x="1651315" y="988454"/>
                  <a:pt x="1590608" y="1001101"/>
                </a:cubicBezTo>
                <a:close/>
                <a:moveTo>
                  <a:pt x="1153524" y="528604"/>
                </a:moveTo>
                <a:cubicBezTo>
                  <a:pt x="1166677" y="554405"/>
                  <a:pt x="1177807" y="574134"/>
                  <a:pt x="1186407" y="594875"/>
                </a:cubicBezTo>
                <a:cubicBezTo>
                  <a:pt x="1206642" y="642934"/>
                  <a:pt x="1243572" y="669746"/>
                  <a:pt x="1291125" y="685935"/>
                </a:cubicBezTo>
                <a:cubicBezTo>
                  <a:pt x="1327042" y="698076"/>
                  <a:pt x="1362454" y="712241"/>
                  <a:pt x="1398372" y="724888"/>
                </a:cubicBezTo>
                <a:cubicBezTo>
                  <a:pt x="1410008" y="728935"/>
                  <a:pt x="1422655" y="729947"/>
                  <a:pt x="1439855" y="732982"/>
                </a:cubicBezTo>
                <a:cubicBezTo>
                  <a:pt x="1426702" y="633828"/>
                  <a:pt x="1425690" y="538722"/>
                  <a:pt x="1405960" y="443110"/>
                </a:cubicBezTo>
                <a:cubicBezTo>
                  <a:pt x="1319454" y="472451"/>
                  <a:pt x="1239524" y="499769"/>
                  <a:pt x="1153524" y="528604"/>
                </a:cubicBezTo>
                <a:close/>
                <a:moveTo>
                  <a:pt x="1700891" y="805829"/>
                </a:moveTo>
                <a:cubicBezTo>
                  <a:pt x="1751986" y="819488"/>
                  <a:pt x="1795998" y="832641"/>
                  <a:pt x="1843045" y="816453"/>
                </a:cubicBezTo>
                <a:cubicBezTo>
                  <a:pt x="1922975" y="789135"/>
                  <a:pt x="1995822" y="746641"/>
                  <a:pt x="2064116" y="698076"/>
                </a:cubicBezTo>
                <a:cubicBezTo>
                  <a:pt x="2119258" y="659123"/>
                  <a:pt x="2168329" y="611570"/>
                  <a:pt x="2219423" y="566546"/>
                </a:cubicBezTo>
                <a:cubicBezTo>
                  <a:pt x="2232576" y="554910"/>
                  <a:pt x="2241682" y="539734"/>
                  <a:pt x="2253823" y="525063"/>
                </a:cubicBezTo>
                <a:cubicBezTo>
                  <a:pt x="2201211" y="505840"/>
                  <a:pt x="2159223" y="514440"/>
                  <a:pt x="2121787" y="549852"/>
                </a:cubicBezTo>
                <a:cubicBezTo>
                  <a:pt x="2110152" y="560981"/>
                  <a:pt x="2094469" y="568063"/>
                  <a:pt x="2079799" y="576158"/>
                </a:cubicBezTo>
                <a:cubicBezTo>
                  <a:pt x="1953328" y="646476"/>
                  <a:pt x="1824327" y="713252"/>
                  <a:pt x="1700891" y="805829"/>
                </a:cubicBezTo>
                <a:close/>
                <a:moveTo>
                  <a:pt x="1532938" y="721852"/>
                </a:moveTo>
                <a:cubicBezTo>
                  <a:pt x="1535973" y="722864"/>
                  <a:pt x="1539514" y="724382"/>
                  <a:pt x="1542549" y="725394"/>
                </a:cubicBezTo>
                <a:cubicBezTo>
                  <a:pt x="1554185" y="708699"/>
                  <a:pt x="1566326" y="692511"/>
                  <a:pt x="1576444" y="674805"/>
                </a:cubicBezTo>
                <a:cubicBezTo>
                  <a:pt x="1588079" y="655076"/>
                  <a:pt x="1595667" y="632817"/>
                  <a:pt x="1608314" y="613593"/>
                </a:cubicBezTo>
                <a:cubicBezTo>
                  <a:pt x="1638162" y="569075"/>
                  <a:pt x="1670032" y="525569"/>
                  <a:pt x="1703421" y="478016"/>
                </a:cubicBezTo>
                <a:cubicBezTo>
                  <a:pt x="1687738" y="472957"/>
                  <a:pt x="1674079" y="466887"/>
                  <a:pt x="1660421" y="464863"/>
                </a:cubicBezTo>
                <a:cubicBezTo>
                  <a:pt x="1622985" y="459804"/>
                  <a:pt x="1585550" y="456263"/>
                  <a:pt x="1547608" y="452216"/>
                </a:cubicBezTo>
                <a:cubicBezTo>
                  <a:pt x="1533443" y="450698"/>
                  <a:pt x="1519279" y="450698"/>
                  <a:pt x="1502079" y="450192"/>
                </a:cubicBezTo>
                <a:cubicBezTo>
                  <a:pt x="1513208" y="543781"/>
                  <a:pt x="1523326" y="632817"/>
                  <a:pt x="1532938" y="721852"/>
                </a:cubicBezTo>
                <a:close/>
                <a:moveTo>
                  <a:pt x="1069041" y="1078501"/>
                </a:moveTo>
                <a:cubicBezTo>
                  <a:pt x="1069547" y="1083054"/>
                  <a:pt x="1069547" y="1087607"/>
                  <a:pt x="1070053" y="1092160"/>
                </a:cubicBezTo>
                <a:cubicBezTo>
                  <a:pt x="1150995" y="1100254"/>
                  <a:pt x="1231936" y="1108854"/>
                  <a:pt x="1312878" y="1114925"/>
                </a:cubicBezTo>
                <a:cubicBezTo>
                  <a:pt x="1325019" y="1115937"/>
                  <a:pt x="1341713" y="1106831"/>
                  <a:pt x="1349807" y="1096713"/>
                </a:cubicBezTo>
                <a:cubicBezTo>
                  <a:pt x="1381678" y="1058772"/>
                  <a:pt x="1402419" y="1014760"/>
                  <a:pt x="1419114" y="957089"/>
                </a:cubicBezTo>
                <a:cubicBezTo>
                  <a:pt x="1297195" y="999583"/>
                  <a:pt x="1183371" y="1039042"/>
                  <a:pt x="1069041" y="1078501"/>
                </a:cubicBezTo>
                <a:close/>
                <a:moveTo>
                  <a:pt x="1995316" y="511910"/>
                </a:moveTo>
                <a:cubicBezTo>
                  <a:pt x="1994810" y="508369"/>
                  <a:pt x="1994810" y="504828"/>
                  <a:pt x="1994304" y="501793"/>
                </a:cubicBezTo>
                <a:cubicBezTo>
                  <a:pt x="1964457" y="497746"/>
                  <a:pt x="1934610" y="494204"/>
                  <a:pt x="1904763" y="490157"/>
                </a:cubicBezTo>
                <a:cubicBezTo>
                  <a:pt x="1884021" y="487122"/>
                  <a:pt x="1867833" y="493698"/>
                  <a:pt x="1850633" y="506851"/>
                </a:cubicBezTo>
                <a:cubicBezTo>
                  <a:pt x="1804598" y="542769"/>
                  <a:pt x="1769692" y="588805"/>
                  <a:pt x="1735291" y="634840"/>
                </a:cubicBezTo>
                <a:cubicBezTo>
                  <a:pt x="1730738" y="640911"/>
                  <a:pt x="1728715" y="649511"/>
                  <a:pt x="1727197" y="653558"/>
                </a:cubicBezTo>
                <a:cubicBezTo>
                  <a:pt x="1816739" y="606005"/>
                  <a:pt x="1905775" y="558958"/>
                  <a:pt x="1995316" y="511910"/>
                </a:cubicBezTo>
                <a:close/>
                <a:moveTo>
                  <a:pt x="2311494" y="412251"/>
                </a:moveTo>
                <a:cubicBezTo>
                  <a:pt x="2313012" y="365204"/>
                  <a:pt x="2302894" y="351039"/>
                  <a:pt x="2258376" y="349015"/>
                </a:cubicBezTo>
                <a:cubicBezTo>
                  <a:pt x="2192611" y="345980"/>
                  <a:pt x="2127352" y="353063"/>
                  <a:pt x="2063611" y="383416"/>
                </a:cubicBezTo>
                <a:cubicBezTo>
                  <a:pt x="2070693" y="389486"/>
                  <a:pt x="2074740" y="396063"/>
                  <a:pt x="2079799" y="396569"/>
                </a:cubicBezTo>
                <a:cubicBezTo>
                  <a:pt x="2155682" y="402133"/>
                  <a:pt x="2232070" y="406686"/>
                  <a:pt x="2311494" y="412251"/>
                </a:cubicBezTo>
                <a:close/>
                <a:moveTo>
                  <a:pt x="1503596" y="1023865"/>
                </a:moveTo>
                <a:cubicBezTo>
                  <a:pt x="1484373" y="1065854"/>
                  <a:pt x="1470208" y="1097219"/>
                  <a:pt x="1453514" y="1135160"/>
                </a:cubicBezTo>
                <a:cubicBezTo>
                  <a:pt x="1491455" y="1140725"/>
                  <a:pt x="1526361" y="1145278"/>
                  <a:pt x="1568855" y="1151348"/>
                </a:cubicBezTo>
                <a:cubicBezTo>
                  <a:pt x="1545585" y="1106325"/>
                  <a:pt x="1526867" y="1069901"/>
                  <a:pt x="1503596" y="1023865"/>
                </a:cubicBezTo>
                <a:close/>
                <a:moveTo>
                  <a:pt x="1086747" y="556934"/>
                </a:moveTo>
                <a:cubicBezTo>
                  <a:pt x="1033124" y="567052"/>
                  <a:pt x="1010359" y="578181"/>
                  <a:pt x="992147" y="601958"/>
                </a:cubicBezTo>
                <a:cubicBezTo>
                  <a:pt x="1031606" y="610558"/>
                  <a:pt x="1070559" y="619664"/>
                  <a:pt x="1118618" y="630287"/>
                </a:cubicBezTo>
                <a:cubicBezTo>
                  <a:pt x="1105465" y="600946"/>
                  <a:pt x="1096865" y="580205"/>
                  <a:pt x="1086747" y="55693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3"/>
          <p:cNvSpPr/>
          <p:nvPr/>
        </p:nvSpPr>
        <p:spPr>
          <a:xfrm rot="630329">
            <a:off x="6837348" y="3102584"/>
            <a:ext cx="1219586" cy="1520005"/>
          </a:xfrm>
          <a:custGeom>
            <a:rect b="b" l="l" r="r" t="t"/>
            <a:pathLst>
              <a:path extrusionOk="0" h="1096923" w="545685">
                <a:moveTo>
                  <a:pt x="275421" y="1096507"/>
                </a:moveTo>
                <a:cubicBezTo>
                  <a:pt x="259661" y="1095719"/>
                  <a:pt x="244099" y="1096113"/>
                  <a:pt x="229128" y="1093946"/>
                </a:cubicBezTo>
                <a:cubicBezTo>
                  <a:pt x="205292" y="1090400"/>
                  <a:pt x="181653" y="1085673"/>
                  <a:pt x="158211" y="1080157"/>
                </a:cubicBezTo>
                <a:cubicBezTo>
                  <a:pt x="140481" y="1076020"/>
                  <a:pt x="123343" y="1069716"/>
                  <a:pt x="105811" y="1064398"/>
                </a:cubicBezTo>
                <a:cubicBezTo>
                  <a:pt x="103447" y="1063610"/>
                  <a:pt x="100689" y="1063215"/>
                  <a:pt x="98719" y="1061837"/>
                </a:cubicBezTo>
                <a:cubicBezTo>
                  <a:pt x="69171" y="1041940"/>
                  <a:pt x="38243" y="1024211"/>
                  <a:pt x="14407" y="997026"/>
                </a:cubicBezTo>
                <a:cubicBezTo>
                  <a:pt x="3572" y="984813"/>
                  <a:pt x="-367" y="972599"/>
                  <a:pt x="27" y="956840"/>
                </a:cubicBezTo>
                <a:cubicBezTo>
                  <a:pt x="815" y="932413"/>
                  <a:pt x="4557" y="908774"/>
                  <a:pt x="11058" y="885529"/>
                </a:cubicBezTo>
                <a:cubicBezTo>
                  <a:pt x="12634" y="879817"/>
                  <a:pt x="15589" y="874695"/>
                  <a:pt x="17165" y="868982"/>
                </a:cubicBezTo>
                <a:cubicBezTo>
                  <a:pt x="19332" y="861693"/>
                  <a:pt x="20711" y="854208"/>
                  <a:pt x="22484" y="846919"/>
                </a:cubicBezTo>
                <a:cubicBezTo>
                  <a:pt x="24651" y="837857"/>
                  <a:pt x="27014" y="828993"/>
                  <a:pt x="29181" y="819931"/>
                </a:cubicBezTo>
                <a:cubicBezTo>
                  <a:pt x="29772" y="817567"/>
                  <a:pt x="30363" y="815006"/>
                  <a:pt x="30954" y="812642"/>
                </a:cubicBezTo>
                <a:cubicBezTo>
                  <a:pt x="35682" y="793731"/>
                  <a:pt x="40213" y="774820"/>
                  <a:pt x="44941" y="755909"/>
                </a:cubicBezTo>
                <a:cubicBezTo>
                  <a:pt x="47305" y="746453"/>
                  <a:pt x="48880" y="736801"/>
                  <a:pt x="52032" y="727739"/>
                </a:cubicBezTo>
                <a:cubicBezTo>
                  <a:pt x="59715" y="705479"/>
                  <a:pt x="68383" y="683416"/>
                  <a:pt x="76262" y="661156"/>
                </a:cubicBezTo>
                <a:cubicBezTo>
                  <a:pt x="80399" y="649731"/>
                  <a:pt x="82960" y="637714"/>
                  <a:pt x="87294" y="626289"/>
                </a:cubicBezTo>
                <a:cubicBezTo>
                  <a:pt x="92219" y="613090"/>
                  <a:pt x="98325" y="600089"/>
                  <a:pt x="103841" y="587087"/>
                </a:cubicBezTo>
                <a:cubicBezTo>
                  <a:pt x="104826" y="584723"/>
                  <a:pt x="106402" y="582556"/>
                  <a:pt x="106993" y="580193"/>
                </a:cubicBezTo>
                <a:cubicBezTo>
                  <a:pt x="113494" y="553205"/>
                  <a:pt x="126889" y="528975"/>
                  <a:pt x="137724" y="503563"/>
                </a:cubicBezTo>
                <a:cubicBezTo>
                  <a:pt x="142648" y="492137"/>
                  <a:pt x="149149" y="481500"/>
                  <a:pt x="152498" y="469089"/>
                </a:cubicBezTo>
                <a:cubicBezTo>
                  <a:pt x="157226" y="452148"/>
                  <a:pt x="165893" y="436192"/>
                  <a:pt x="172591" y="419645"/>
                </a:cubicBezTo>
                <a:cubicBezTo>
                  <a:pt x="181062" y="398961"/>
                  <a:pt x="189532" y="378276"/>
                  <a:pt x="198003" y="357592"/>
                </a:cubicBezTo>
                <a:cubicBezTo>
                  <a:pt x="201746" y="348531"/>
                  <a:pt x="205686" y="339666"/>
                  <a:pt x="209625" y="330802"/>
                </a:cubicBezTo>
                <a:cubicBezTo>
                  <a:pt x="215535" y="317603"/>
                  <a:pt x="220854" y="304208"/>
                  <a:pt x="227355" y="291403"/>
                </a:cubicBezTo>
                <a:cubicBezTo>
                  <a:pt x="231491" y="283524"/>
                  <a:pt x="234643" y="274659"/>
                  <a:pt x="245084" y="271113"/>
                </a:cubicBezTo>
                <a:cubicBezTo>
                  <a:pt x="249024" y="269734"/>
                  <a:pt x="251191" y="262446"/>
                  <a:pt x="253948" y="257718"/>
                </a:cubicBezTo>
                <a:cubicBezTo>
                  <a:pt x="259070" y="248853"/>
                  <a:pt x="266950" y="246095"/>
                  <a:pt x="276602" y="247080"/>
                </a:cubicBezTo>
                <a:cubicBezTo>
                  <a:pt x="285467" y="247868"/>
                  <a:pt x="291771" y="253384"/>
                  <a:pt x="295317" y="260673"/>
                </a:cubicBezTo>
                <a:cubicBezTo>
                  <a:pt x="304378" y="279387"/>
                  <a:pt x="314031" y="297904"/>
                  <a:pt x="320926" y="317406"/>
                </a:cubicBezTo>
                <a:cubicBezTo>
                  <a:pt x="336488" y="361926"/>
                  <a:pt x="350277" y="406840"/>
                  <a:pt x="365446" y="451557"/>
                </a:cubicBezTo>
                <a:cubicBezTo>
                  <a:pt x="375886" y="482485"/>
                  <a:pt x="387903" y="512822"/>
                  <a:pt x="398934" y="543552"/>
                </a:cubicBezTo>
                <a:cubicBezTo>
                  <a:pt x="407996" y="568570"/>
                  <a:pt x="417254" y="593588"/>
                  <a:pt x="425725" y="619000"/>
                </a:cubicBezTo>
                <a:cubicBezTo>
                  <a:pt x="434196" y="644215"/>
                  <a:pt x="441681" y="669824"/>
                  <a:pt x="449561" y="695236"/>
                </a:cubicBezTo>
                <a:cubicBezTo>
                  <a:pt x="454092" y="710207"/>
                  <a:pt x="458031" y="725375"/>
                  <a:pt x="462562" y="740347"/>
                </a:cubicBezTo>
                <a:cubicBezTo>
                  <a:pt x="468078" y="758076"/>
                  <a:pt x="474185" y="775805"/>
                  <a:pt x="480095" y="793337"/>
                </a:cubicBezTo>
                <a:cubicBezTo>
                  <a:pt x="491914" y="828205"/>
                  <a:pt x="503537" y="863072"/>
                  <a:pt x="515750" y="897940"/>
                </a:cubicBezTo>
                <a:cubicBezTo>
                  <a:pt x="519887" y="909956"/>
                  <a:pt x="525797" y="921382"/>
                  <a:pt x="529933" y="933398"/>
                </a:cubicBezTo>
                <a:cubicBezTo>
                  <a:pt x="535646" y="949157"/>
                  <a:pt x="540768" y="965311"/>
                  <a:pt x="545299" y="981464"/>
                </a:cubicBezTo>
                <a:cubicBezTo>
                  <a:pt x="546284" y="984616"/>
                  <a:pt x="545299" y="989541"/>
                  <a:pt x="543329" y="992299"/>
                </a:cubicBezTo>
                <a:cubicBezTo>
                  <a:pt x="537222" y="1001360"/>
                  <a:pt x="531115" y="1010816"/>
                  <a:pt x="523039" y="1018105"/>
                </a:cubicBezTo>
                <a:cubicBezTo>
                  <a:pt x="513386" y="1026969"/>
                  <a:pt x="502158" y="1034061"/>
                  <a:pt x="491323" y="1041152"/>
                </a:cubicBezTo>
                <a:cubicBezTo>
                  <a:pt x="480488" y="1048441"/>
                  <a:pt x="469654" y="1056124"/>
                  <a:pt x="457834" y="1061246"/>
                </a:cubicBezTo>
                <a:cubicBezTo>
                  <a:pt x="431832" y="1072474"/>
                  <a:pt x="405632" y="1082521"/>
                  <a:pt x="377068" y="1087248"/>
                </a:cubicBezTo>
                <a:cubicBezTo>
                  <a:pt x="348504" y="1091976"/>
                  <a:pt x="319744" y="1092370"/>
                  <a:pt x="291180" y="1096704"/>
                </a:cubicBezTo>
                <a:cubicBezTo>
                  <a:pt x="286058" y="1097295"/>
                  <a:pt x="280345" y="1096507"/>
                  <a:pt x="275421" y="1096507"/>
                </a:cubicBezTo>
                <a:close/>
                <a:moveTo>
                  <a:pt x="23469" y="976145"/>
                </a:moveTo>
                <a:cubicBezTo>
                  <a:pt x="32924" y="984222"/>
                  <a:pt x="41986" y="993087"/>
                  <a:pt x="52229" y="1000375"/>
                </a:cubicBezTo>
                <a:cubicBezTo>
                  <a:pt x="62473" y="1007861"/>
                  <a:pt x="74489" y="1012983"/>
                  <a:pt x="84142" y="1021059"/>
                </a:cubicBezTo>
                <a:cubicBezTo>
                  <a:pt x="93598" y="1028939"/>
                  <a:pt x="104629" y="1033470"/>
                  <a:pt x="115661" y="1037213"/>
                </a:cubicBezTo>
                <a:cubicBezTo>
                  <a:pt x="136148" y="1044107"/>
                  <a:pt x="157226" y="1049426"/>
                  <a:pt x="178107" y="1054942"/>
                </a:cubicBezTo>
                <a:cubicBezTo>
                  <a:pt x="189926" y="1058094"/>
                  <a:pt x="201943" y="1061443"/>
                  <a:pt x="213959" y="1063215"/>
                </a:cubicBezTo>
                <a:cubicBezTo>
                  <a:pt x="235628" y="1066367"/>
                  <a:pt x="257494" y="1069322"/>
                  <a:pt x="279754" y="1068337"/>
                </a:cubicBezTo>
                <a:cubicBezTo>
                  <a:pt x="294923" y="1067549"/>
                  <a:pt x="310485" y="1069322"/>
                  <a:pt x="325456" y="1067352"/>
                </a:cubicBezTo>
                <a:cubicBezTo>
                  <a:pt x="352247" y="1064004"/>
                  <a:pt x="379038" y="1060261"/>
                  <a:pt x="404844" y="1051396"/>
                </a:cubicBezTo>
                <a:cubicBezTo>
                  <a:pt x="433211" y="1041743"/>
                  <a:pt x="461380" y="1032288"/>
                  <a:pt x="485807" y="1014165"/>
                </a:cubicBezTo>
                <a:cubicBezTo>
                  <a:pt x="496839" y="1005891"/>
                  <a:pt x="508067" y="998011"/>
                  <a:pt x="518705" y="990329"/>
                </a:cubicBezTo>
                <a:cubicBezTo>
                  <a:pt x="513386" y="974766"/>
                  <a:pt x="508855" y="960780"/>
                  <a:pt x="503930" y="946794"/>
                </a:cubicBezTo>
                <a:cubicBezTo>
                  <a:pt x="496839" y="927291"/>
                  <a:pt x="488959" y="907986"/>
                  <a:pt x="482261" y="888484"/>
                </a:cubicBezTo>
                <a:cubicBezTo>
                  <a:pt x="477731" y="875286"/>
                  <a:pt x="474776" y="861496"/>
                  <a:pt x="471033" y="848101"/>
                </a:cubicBezTo>
                <a:cubicBezTo>
                  <a:pt x="465517" y="828993"/>
                  <a:pt x="459804" y="810082"/>
                  <a:pt x="453895" y="791170"/>
                </a:cubicBezTo>
                <a:cubicBezTo>
                  <a:pt x="451137" y="782503"/>
                  <a:pt x="447985" y="774032"/>
                  <a:pt x="444242" y="763395"/>
                </a:cubicBezTo>
                <a:cubicBezTo>
                  <a:pt x="438332" y="773835"/>
                  <a:pt x="433605" y="781912"/>
                  <a:pt x="429271" y="789988"/>
                </a:cubicBezTo>
                <a:cubicBezTo>
                  <a:pt x="418830" y="808900"/>
                  <a:pt x="403662" y="821704"/>
                  <a:pt x="381993" y="824265"/>
                </a:cubicBezTo>
                <a:cubicBezTo>
                  <a:pt x="372734" y="825447"/>
                  <a:pt x="362885" y="823477"/>
                  <a:pt x="352838" y="823083"/>
                </a:cubicBezTo>
                <a:cubicBezTo>
                  <a:pt x="341216" y="844358"/>
                  <a:pt x="326047" y="863860"/>
                  <a:pt x="307136" y="880604"/>
                </a:cubicBezTo>
                <a:cubicBezTo>
                  <a:pt x="284876" y="900304"/>
                  <a:pt x="250600" y="903061"/>
                  <a:pt x="225582" y="886711"/>
                </a:cubicBezTo>
                <a:cubicBezTo>
                  <a:pt x="222627" y="884741"/>
                  <a:pt x="219475" y="882771"/>
                  <a:pt x="215929" y="880407"/>
                </a:cubicBezTo>
                <a:cubicBezTo>
                  <a:pt x="204110" y="902471"/>
                  <a:pt x="188547" y="918821"/>
                  <a:pt x="166878" y="929655"/>
                </a:cubicBezTo>
                <a:cubicBezTo>
                  <a:pt x="151907" y="937141"/>
                  <a:pt x="137330" y="939899"/>
                  <a:pt x="121570" y="935171"/>
                </a:cubicBezTo>
                <a:cubicBezTo>
                  <a:pt x="113691" y="932807"/>
                  <a:pt x="106402" y="928079"/>
                  <a:pt x="99310" y="924534"/>
                </a:cubicBezTo>
                <a:cubicBezTo>
                  <a:pt x="91037" y="931231"/>
                  <a:pt x="83157" y="938126"/>
                  <a:pt x="74686" y="944627"/>
                </a:cubicBezTo>
                <a:cubicBezTo>
                  <a:pt x="68186" y="949551"/>
                  <a:pt x="60897" y="953097"/>
                  <a:pt x="52229" y="951521"/>
                </a:cubicBezTo>
                <a:cubicBezTo>
                  <a:pt x="45335" y="950339"/>
                  <a:pt x="38440" y="949157"/>
                  <a:pt x="30166" y="947779"/>
                </a:cubicBezTo>
                <a:cubicBezTo>
                  <a:pt x="28196" y="956446"/>
                  <a:pt x="26029" y="965311"/>
                  <a:pt x="23469" y="976145"/>
                </a:cubicBezTo>
                <a:close/>
                <a:moveTo>
                  <a:pt x="108372" y="909562"/>
                </a:moveTo>
                <a:cubicBezTo>
                  <a:pt x="125116" y="920397"/>
                  <a:pt x="145209" y="918821"/>
                  <a:pt x="160181" y="908577"/>
                </a:cubicBezTo>
                <a:cubicBezTo>
                  <a:pt x="175940" y="897940"/>
                  <a:pt x="185395" y="882771"/>
                  <a:pt x="195836" y="867603"/>
                </a:cubicBezTo>
                <a:cubicBezTo>
                  <a:pt x="201352" y="859526"/>
                  <a:pt x="201352" y="852435"/>
                  <a:pt x="197018" y="844161"/>
                </a:cubicBezTo>
                <a:cubicBezTo>
                  <a:pt x="194260" y="839039"/>
                  <a:pt x="191896" y="833327"/>
                  <a:pt x="191108" y="827614"/>
                </a:cubicBezTo>
                <a:cubicBezTo>
                  <a:pt x="187168" y="804369"/>
                  <a:pt x="187759" y="781124"/>
                  <a:pt x="192684" y="758076"/>
                </a:cubicBezTo>
                <a:cubicBezTo>
                  <a:pt x="196033" y="741529"/>
                  <a:pt x="202337" y="726360"/>
                  <a:pt x="212777" y="713162"/>
                </a:cubicBezTo>
                <a:cubicBezTo>
                  <a:pt x="219672" y="704494"/>
                  <a:pt x="228340" y="697796"/>
                  <a:pt x="240159" y="701342"/>
                </a:cubicBezTo>
                <a:cubicBezTo>
                  <a:pt x="251191" y="704691"/>
                  <a:pt x="258479" y="712768"/>
                  <a:pt x="259070" y="724390"/>
                </a:cubicBezTo>
                <a:cubicBezTo>
                  <a:pt x="259464" y="733846"/>
                  <a:pt x="258479" y="743892"/>
                  <a:pt x="256115" y="753151"/>
                </a:cubicBezTo>
                <a:cubicBezTo>
                  <a:pt x="248039" y="786049"/>
                  <a:pt x="241341" y="819340"/>
                  <a:pt x="228537" y="851056"/>
                </a:cubicBezTo>
                <a:cubicBezTo>
                  <a:pt x="227552" y="853617"/>
                  <a:pt x="227158" y="857163"/>
                  <a:pt x="228143" y="859526"/>
                </a:cubicBezTo>
                <a:cubicBezTo>
                  <a:pt x="232673" y="870361"/>
                  <a:pt x="250403" y="877847"/>
                  <a:pt x="261828" y="873907"/>
                </a:cubicBezTo>
                <a:cubicBezTo>
                  <a:pt x="287240" y="865239"/>
                  <a:pt x="306742" y="849086"/>
                  <a:pt x="321320" y="826629"/>
                </a:cubicBezTo>
                <a:cubicBezTo>
                  <a:pt x="329790" y="813627"/>
                  <a:pt x="338458" y="801217"/>
                  <a:pt x="324668" y="786443"/>
                </a:cubicBezTo>
                <a:cubicBezTo>
                  <a:pt x="324077" y="785852"/>
                  <a:pt x="324274" y="784867"/>
                  <a:pt x="324077" y="784079"/>
                </a:cubicBezTo>
                <a:cubicBezTo>
                  <a:pt x="318759" y="767728"/>
                  <a:pt x="315410" y="751181"/>
                  <a:pt x="317971" y="734043"/>
                </a:cubicBezTo>
                <a:cubicBezTo>
                  <a:pt x="320532" y="716314"/>
                  <a:pt x="324668" y="698978"/>
                  <a:pt x="337276" y="685189"/>
                </a:cubicBezTo>
                <a:cubicBezTo>
                  <a:pt x="340231" y="682037"/>
                  <a:pt x="344368" y="678688"/>
                  <a:pt x="348504" y="677900"/>
                </a:cubicBezTo>
                <a:cubicBezTo>
                  <a:pt x="362688" y="674945"/>
                  <a:pt x="377659" y="684401"/>
                  <a:pt x="380220" y="698584"/>
                </a:cubicBezTo>
                <a:cubicBezTo>
                  <a:pt x="382190" y="708828"/>
                  <a:pt x="382978" y="719860"/>
                  <a:pt x="381993" y="730300"/>
                </a:cubicBezTo>
                <a:cubicBezTo>
                  <a:pt x="379826" y="754333"/>
                  <a:pt x="373128" y="777381"/>
                  <a:pt x="363476" y="799641"/>
                </a:cubicBezTo>
                <a:cubicBezTo>
                  <a:pt x="373522" y="803581"/>
                  <a:pt x="373325" y="803187"/>
                  <a:pt x="380417" y="802202"/>
                </a:cubicBezTo>
                <a:cubicBezTo>
                  <a:pt x="393615" y="800232"/>
                  <a:pt x="402874" y="792155"/>
                  <a:pt x="410557" y="782700"/>
                </a:cubicBezTo>
                <a:cubicBezTo>
                  <a:pt x="419421" y="771471"/>
                  <a:pt x="426710" y="758864"/>
                  <a:pt x="434196" y="746453"/>
                </a:cubicBezTo>
                <a:cubicBezTo>
                  <a:pt x="437347" y="741332"/>
                  <a:pt x="437741" y="735816"/>
                  <a:pt x="435377" y="729512"/>
                </a:cubicBezTo>
                <a:cubicBezTo>
                  <a:pt x="429468" y="713753"/>
                  <a:pt x="424740" y="697403"/>
                  <a:pt x="419618" y="681249"/>
                </a:cubicBezTo>
                <a:cubicBezTo>
                  <a:pt x="412920" y="660368"/>
                  <a:pt x="406420" y="639487"/>
                  <a:pt x="399328" y="618606"/>
                </a:cubicBezTo>
                <a:cubicBezTo>
                  <a:pt x="389085" y="588269"/>
                  <a:pt x="378447" y="557933"/>
                  <a:pt x="367612" y="527596"/>
                </a:cubicBezTo>
                <a:cubicBezTo>
                  <a:pt x="365446" y="521292"/>
                  <a:pt x="362491" y="515185"/>
                  <a:pt x="359339" y="507700"/>
                </a:cubicBezTo>
                <a:cubicBezTo>
                  <a:pt x="344761" y="522868"/>
                  <a:pt x="327820" y="528384"/>
                  <a:pt x="309106" y="527793"/>
                </a:cubicBezTo>
                <a:cubicBezTo>
                  <a:pt x="304378" y="537445"/>
                  <a:pt x="299847" y="546507"/>
                  <a:pt x="295711" y="555569"/>
                </a:cubicBezTo>
                <a:cubicBezTo>
                  <a:pt x="288225" y="571525"/>
                  <a:pt x="277587" y="585314"/>
                  <a:pt x="264783" y="597331"/>
                </a:cubicBezTo>
                <a:cubicBezTo>
                  <a:pt x="250797" y="610529"/>
                  <a:pt x="234643" y="617818"/>
                  <a:pt x="214747" y="611514"/>
                </a:cubicBezTo>
                <a:cubicBezTo>
                  <a:pt x="212383" y="610726"/>
                  <a:pt x="209822" y="610529"/>
                  <a:pt x="207459" y="609938"/>
                </a:cubicBezTo>
                <a:cubicBezTo>
                  <a:pt x="208049" y="610923"/>
                  <a:pt x="208837" y="611711"/>
                  <a:pt x="209428" y="612696"/>
                </a:cubicBezTo>
                <a:cubicBezTo>
                  <a:pt x="199776" y="620970"/>
                  <a:pt x="190320" y="629440"/>
                  <a:pt x="180471" y="637517"/>
                </a:cubicBezTo>
                <a:cubicBezTo>
                  <a:pt x="162347" y="652291"/>
                  <a:pt x="143042" y="664111"/>
                  <a:pt x="118221" y="661353"/>
                </a:cubicBezTo>
                <a:cubicBezTo>
                  <a:pt x="112509" y="660762"/>
                  <a:pt x="109160" y="663126"/>
                  <a:pt x="107190" y="667657"/>
                </a:cubicBezTo>
                <a:cubicBezTo>
                  <a:pt x="105417" y="671400"/>
                  <a:pt x="104235" y="675536"/>
                  <a:pt x="103053" y="679673"/>
                </a:cubicBezTo>
                <a:cubicBezTo>
                  <a:pt x="98719" y="695039"/>
                  <a:pt x="94976" y="710601"/>
                  <a:pt x="90446" y="725966"/>
                </a:cubicBezTo>
                <a:cubicBezTo>
                  <a:pt x="85127" y="744089"/>
                  <a:pt x="78429" y="761819"/>
                  <a:pt x="74292" y="780336"/>
                </a:cubicBezTo>
                <a:cubicBezTo>
                  <a:pt x="69565" y="801217"/>
                  <a:pt x="63458" y="821901"/>
                  <a:pt x="57745" y="842585"/>
                </a:cubicBezTo>
                <a:cubicBezTo>
                  <a:pt x="54790" y="853223"/>
                  <a:pt x="50259" y="863466"/>
                  <a:pt x="48683" y="874104"/>
                </a:cubicBezTo>
                <a:cubicBezTo>
                  <a:pt x="46320" y="888878"/>
                  <a:pt x="42774" y="903061"/>
                  <a:pt x="38046" y="917048"/>
                </a:cubicBezTo>
                <a:cubicBezTo>
                  <a:pt x="36470" y="921579"/>
                  <a:pt x="36667" y="926503"/>
                  <a:pt x="36076" y="931822"/>
                </a:cubicBezTo>
                <a:cubicBezTo>
                  <a:pt x="58927" y="931231"/>
                  <a:pt x="68974" y="915078"/>
                  <a:pt x="80793" y="901486"/>
                </a:cubicBezTo>
                <a:cubicBezTo>
                  <a:pt x="81778" y="900304"/>
                  <a:pt x="80990" y="897349"/>
                  <a:pt x="80596" y="895379"/>
                </a:cubicBezTo>
                <a:cubicBezTo>
                  <a:pt x="77247" y="881589"/>
                  <a:pt x="78035" y="867603"/>
                  <a:pt x="79808" y="853617"/>
                </a:cubicBezTo>
                <a:cubicBezTo>
                  <a:pt x="81778" y="838251"/>
                  <a:pt x="85915" y="823674"/>
                  <a:pt x="98128" y="812839"/>
                </a:cubicBezTo>
                <a:cubicBezTo>
                  <a:pt x="109160" y="803187"/>
                  <a:pt x="120585" y="804566"/>
                  <a:pt x="129844" y="815991"/>
                </a:cubicBezTo>
                <a:cubicBezTo>
                  <a:pt x="137921" y="825841"/>
                  <a:pt x="136936" y="836675"/>
                  <a:pt x="134178" y="847510"/>
                </a:cubicBezTo>
                <a:cubicBezTo>
                  <a:pt x="128465" y="869573"/>
                  <a:pt x="120782" y="890060"/>
                  <a:pt x="108372" y="909562"/>
                </a:cubicBezTo>
                <a:close/>
                <a:moveTo>
                  <a:pt x="119797" y="643624"/>
                </a:moveTo>
                <a:cubicBezTo>
                  <a:pt x="124525" y="642442"/>
                  <a:pt x="128268" y="642245"/>
                  <a:pt x="131617" y="640866"/>
                </a:cubicBezTo>
                <a:cubicBezTo>
                  <a:pt x="153286" y="631016"/>
                  <a:pt x="170030" y="615060"/>
                  <a:pt x="185198" y="597134"/>
                </a:cubicBezTo>
                <a:cubicBezTo>
                  <a:pt x="188350" y="593391"/>
                  <a:pt x="186971" y="589451"/>
                  <a:pt x="185986" y="585117"/>
                </a:cubicBezTo>
                <a:cubicBezTo>
                  <a:pt x="184017" y="575662"/>
                  <a:pt x="182441" y="566009"/>
                  <a:pt x="182047" y="556357"/>
                </a:cubicBezTo>
                <a:cubicBezTo>
                  <a:pt x="181850" y="548871"/>
                  <a:pt x="184017" y="541188"/>
                  <a:pt x="184411" y="533703"/>
                </a:cubicBezTo>
                <a:cubicBezTo>
                  <a:pt x="185002" y="518928"/>
                  <a:pt x="190714" y="506715"/>
                  <a:pt x="200564" y="495880"/>
                </a:cubicBezTo>
                <a:cubicBezTo>
                  <a:pt x="206868" y="488789"/>
                  <a:pt x="213565" y="487410"/>
                  <a:pt x="222233" y="491546"/>
                </a:cubicBezTo>
                <a:cubicBezTo>
                  <a:pt x="235628" y="497653"/>
                  <a:pt x="241735" y="510064"/>
                  <a:pt x="239174" y="527793"/>
                </a:cubicBezTo>
                <a:cubicBezTo>
                  <a:pt x="236416" y="547098"/>
                  <a:pt x="233264" y="566403"/>
                  <a:pt x="223809" y="583935"/>
                </a:cubicBezTo>
                <a:cubicBezTo>
                  <a:pt x="222233" y="586693"/>
                  <a:pt x="221248" y="589648"/>
                  <a:pt x="219672" y="593391"/>
                </a:cubicBezTo>
                <a:cubicBezTo>
                  <a:pt x="230113" y="593982"/>
                  <a:pt x="237204" y="589057"/>
                  <a:pt x="243705" y="583935"/>
                </a:cubicBezTo>
                <a:cubicBezTo>
                  <a:pt x="265177" y="566600"/>
                  <a:pt x="278178" y="543552"/>
                  <a:pt x="287240" y="518140"/>
                </a:cubicBezTo>
                <a:cubicBezTo>
                  <a:pt x="288225" y="515579"/>
                  <a:pt x="287240" y="511246"/>
                  <a:pt x="285664" y="508882"/>
                </a:cubicBezTo>
                <a:cubicBezTo>
                  <a:pt x="273648" y="490365"/>
                  <a:pt x="275421" y="469877"/>
                  <a:pt x="276602" y="449587"/>
                </a:cubicBezTo>
                <a:cubicBezTo>
                  <a:pt x="276996" y="442693"/>
                  <a:pt x="280739" y="435798"/>
                  <a:pt x="284088" y="429494"/>
                </a:cubicBezTo>
                <a:cubicBezTo>
                  <a:pt x="289013" y="420630"/>
                  <a:pt x="302999" y="417872"/>
                  <a:pt x="309303" y="425554"/>
                </a:cubicBezTo>
                <a:cubicBezTo>
                  <a:pt x="314425" y="431858"/>
                  <a:pt x="319744" y="440329"/>
                  <a:pt x="319941" y="448011"/>
                </a:cubicBezTo>
                <a:cubicBezTo>
                  <a:pt x="320532" y="463968"/>
                  <a:pt x="317774" y="479924"/>
                  <a:pt x="316198" y="496077"/>
                </a:cubicBezTo>
                <a:cubicBezTo>
                  <a:pt x="315804" y="500608"/>
                  <a:pt x="314819" y="504942"/>
                  <a:pt x="314031" y="510458"/>
                </a:cubicBezTo>
                <a:cubicBezTo>
                  <a:pt x="331563" y="509670"/>
                  <a:pt x="343580" y="502381"/>
                  <a:pt x="353035" y="491940"/>
                </a:cubicBezTo>
                <a:cubicBezTo>
                  <a:pt x="329002" y="413538"/>
                  <a:pt x="305560" y="336711"/>
                  <a:pt x="281921" y="260082"/>
                </a:cubicBezTo>
                <a:cubicBezTo>
                  <a:pt x="274830" y="259885"/>
                  <a:pt x="270102" y="262839"/>
                  <a:pt x="267147" y="267764"/>
                </a:cubicBezTo>
                <a:cubicBezTo>
                  <a:pt x="260252" y="278796"/>
                  <a:pt x="253554" y="290024"/>
                  <a:pt x="247842" y="301844"/>
                </a:cubicBezTo>
                <a:cubicBezTo>
                  <a:pt x="242523" y="313269"/>
                  <a:pt x="238583" y="325483"/>
                  <a:pt x="234249" y="337302"/>
                </a:cubicBezTo>
                <a:cubicBezTo>
                  <a:pt x="221445" y="372564"/>
                  <a:pt x="209034" y="408219"/>
                  <a:pt x="195442" y="443284"/>
                </a:cubicBezTo>
                <a:cubicBezTo>
                  <a:pt x="188547" y="461210"/>
                  <a:pt x="182835" y="479727"/>
                  <a:pt x="173970" y="497259"/>
                </a:cubicBezTo>
                <a:cubicBezTo>
                  <a:pt x="164711" y="515579"/>
                  <a:pt x="158014" y="535279"/>
                  <a:pt x="151316" y="554781"/>
                </a:cubicBezTo>
                <a:cubicBezTo>
                  <a:pt x="144618" y="574283"/>
                  <a:pt x="131223" y="591224"/>
                  <a:pt x="129253" y="612499"/>
                </a:cubicBezTo>
                <a:cubicBezTo>
                  <a:pt x="129056" y="614075"/>
                  <a:pt x="128268" y="615848"/>
                  <a:pt x="127283" y="617030"/>
                </a:cubicBezTo>
                <a:cubicBezTo>
                  <a:pt x="121176" y="623925"/>
                  <a:pt x="120782" y="632395"/>
                  <a:pt x="119797" y="643624"/>
                </a:cubicBezTo>
                <a:close/>
                <a:moveTo>
                  <a:pt x="214747" y="825250"/>
                </a:moveTo>
                <a:cubicBezTo>
                  <a:pt x="216520" y="822689"/>
                  <a:pt x="217505" y="821901"/>
                  <a:pt x="217899" y="820719"/>
                </a:cubicBezTo>
                <a:cubicBezTo>
                  <a:pt x="226173" y="792746"/>
                  <a:pt x="234643" y="764971"/>
                  <a:pt x="242326" y="736801"/>
                </a:cubicBezTo>
                <a:cubicBezTo>
                  <a:pt x="243902" y="730694"/>
                  <a:pt x="242523" y="723799"/>
                  <a:pt x="242523" y="714344"/>
                </a:cubicBezTo>
                <a:cubicBezTo>
                  <a:pt x="237401" y="717693"/>
                  <a:pt x="233067" y="719072"/>
                  <a:pt x="230900" y="722026"/>
                </a:cubicBezTo>
                <a:cubicBezTo>
                  <a:pt x="226961" y="727345"/>
                  <a:pt x="223415" y="733452"/>
                  <a:pt x="221051" y="739559"/>
                </a:cubicBezTo>
                <a:cubicBezTo>
                  <a:pt x="211595" y="763789"/>
                  <a:pt x="210413" y="789003"/>
                  <a:pt x="212186" y="814612"/>
                </a:cubicBezTo>
                <a:cubicBezTo>
                  <a:pt x="212383" y="817764"/>
                  <a:pt x="213565" y="820916"/>
                  <a:pt x="214747" y="825250"/>
                </a:cubicBezTo>
                <a:close/>
                <a:moveTo>
                  <a:pt x="346140" y="780927"/>
                </a:moveTo>
                <a:cubicBezTo>
                  <a:pt x="359339" y="754333"/>
                  <a:pt x="366037" y="727936"/>
                  <a:pt x="362491" y="697993"/>
                </a:cubicBezTo>
                <a:cubicBezTo>
                  <a:pt x="342004" y="711980"/>
                  <a:pt x="332942" y="758864"/>
                  <a:pt x="346140" y="780927"/>
                </a:cubicBezTo>
                <a:close/>
                <a:moveTo>
                  <a:pt x="218687" y="508685"/>
                </a:moveTo>
                <a:cubicBezTo>
                  <a:pt x="211004" y="509276"/>
                  <a:pt x="210413" y="515185"/>
                  <a:pt x="208640" y="519519"/>
                </a:cubicBezTo>
                <a:cubicBezTo>
                  <a:pt x="202731" y="533506"/>
                  <a:pt x="200564" y="548083"/>
                  <a:pt x="203913" y="564827"/>
                </a:cubicBezTo>
                <a:cubicBezTo>
                  <a:pt x="213762" y="545522"/>
                  <a:pt x="216914" y="533506"/>
                  <a:pt x="218687" y="508685"/>
                </a:cubicBezTo>
                <a:close/>
                <a:moveTo>
                  <a:pt x="98522" y="869573"/>
                </a:moveTo>
                <a:cubicBezTo>
                  <a:pt x="109948" y="850465"/>
                  <a:pt x="113888" y="837660"/>
                  <a:pt x="111918" y="827417"/>
                </a:cubicBezTo>
                <a:cubicBezTo>
                  <a:pt x="102265" y="837266"/>
                  <a:pt x="96946" y="854208"/>
                  <a:pt x="98522" y="869573"/>
                </a:cubicBezTo>
                <a:close/>
                <a:moveTo>
                  <a:pt x="299453" y="445057"/>
                </a:moveTo>
                <a:cubicBezTo>
                  <a:pt x="295711" y="456876"/>
                  <a:pt x="293150" y="468498"/>
                  <a:pt x="295711" y="480712"/>
                </a:cubicBezTo>
                <a:cubicBezTo>
                  <a:pt x="300044" y="469089"/>
                  <a:pt x="302802" y="457270"/>
                  <a:pt x="299453" y="445057"/>
                </a:cubicBezTo>
                <a:close/>
                <a:moveTo>
                  <a:pt x="251782" y="126521"/>
                </a:moveTo>
                <a:cubicBezTo>
                  <a:pt x="258282" y="109777"/>
                  <a:pt x="264783" y="93624"/>
                  <a:pt x="270890" y="77471"/>
                </a:cubicBezTo>
                <a:cubicBezTo>
                  <a:pt x="279754" y="53635"/>
                  <a:pt x="292165" y="32163"/>
                  <a:pt x="311470" y="15418"/>
                </a:cubicBezTo>
                <a:cubicBezTo>
                  <a:pt x="317380" y="10100"/>
                  <a:pt x="324274" y="5569"/>
                  <a:pt x="331563" y="2220"/>
                </a:cubicBezTo>
                <a:cubicBezTo>
                  <a:pt x="344958" y="-4084"/>
                  <a:pt x="362688" y="3599"/>
                  <a:pt x="369976" y="18176"/>
                </a:cubicBezTo>
                <a:cubicBezTo>
                  <a:pt x="374901" y="27829"/>
                  <a:pt x="376280" y="38269"/>
                  <a:pt x="376674" y="49104"/>
                </a:cubicBezTo>
                <a:cubicBezTo>
                  <a:pt x="376871" y="52847"/>
                  <a:pt x="377462" y="56393"/>
                  <a:pt x="377856" y="60726"/>
                </a:cubicBezTo>
                <a:cubicBezTo>
                  <a:pt x="386327" y="56589"/>
                  <a:pt x="393221" y="52650"/>
                  <a:pt x="400510" y="49498"/>
                </a:cubicBezTo>
                <a:cubicBezTo>
                  <a:pt x="415481" y="42997"/>
                  <a:pt x="430847" y="42209"/>
                  <a:pt x="446409" y="47528"/>
                </a:cubicBezTo>
                <a:cubicBezTo>
                  <a:pt x="461380" y="52650"/>
                  <a:pt x="467881" y="62499"/>
                  <a:pt x="467093" y="78456"/>
                </a:cubicBezTo>
                <a:cubicBezTo>
                  <a:pt x="466108" y="101504"/>
                  <a:pt x="458031" y="121991"/>
                  <a:pt x="446409" y="141690"/>
                </a:cubicBezTo>
                <a:cubicBezTo>
                  <a:pt x="434196" y="162571"/>
                  <a:pt x="415875" y="177739"/>
                  <a:pt x="399525" y="194877"/>
                </a:cubicBezTo>
                <a:cubicBezTo>
                  <a:pt x="386130" y="208864"/>
                  <a:pt x="370173" y="219501"/>
                  <a:pt x="353035" y="227972"/>
                </a:cubicBezTo>
                <a:cubicBezTo>
                  <a:pt x="343383" y="232700"/>
                  <a:pt x="331957" y="234079"/>
                  <a:pt x="321123" y="236049"/>
                </a:cubicBezTo>
                <a:cubicBezTo>
                  <a:pt x="318168" y="236640"/>
                  <a:pt x="313637" y="234276"/>
                  <a:pt x="311273" y="232109"/>
                </a:cubicBezTo>
                <a:cubicBezTo>
                  <a:pt x="306939" y="228169"/>
                  <a:pt x="308318" y="223047"/>
                  <a:pt x="314031" y="221471"/>
                </a:cubicBezTo>
                <a:cubicBezTo>
                  <a:pt x="341019" y="213986"/>
                  <a:pt x="361900" y="196453"/>
                  <a:pt x="382190" y="178527"/>
                </a:cubicBezTo>
                <a:cubicBezTo>
                  <a:pt x="398343" y="164344"/>
                  <a:pt x="413117" y="148584"/>
                  <a:pt x="428089" y="132825"/>
                </a:cubicBezTo>
                <a:cubicBezTo>
                  <a:pt x="438923" y="121400"/>
                  <a:pt x="443257" y="106625"/>
                  <a:pt x="448182" y="92245"/>
                </a:cubicBezTo>
                <a:cubicBezTo>
                  <a:pt x="450152" y="86729"/>
                  <a:pt x="451531" y="80819"/>
                  <a:pt x="452319" y="74910"/>
                </a:cubicBezTo>
                <a:cubicBezTo>
                  <a:pt x="453501" y="66242"/>
                  <a:pt x="450940" y="63090"/>
                  <a:pt x="442469" y="61908"/>
                </a:cubicBezTo>
                <a:cubicBezTo>
                  <a:pt x="428680" y="59938"/>
                  <a:pt x="415678" y="62105"/>
                  <a:pt x="403071" y="68409"/>
                </a:cubicBezTo>
                <a:cubicBezTo>
                  <a:pt x="383766" y="77865"/>
                  <a:pt x="373325" y="92442"/>
                  <a:pt x="369582" y="113914"/>
                </a:cubicBezTo>
                <a:cubicBezTo>
                  <a:pt x="364855" y="140508"/>
                  <a:pt x="351853" y="163359"/>
                  <a:pt x="329593" y="179906"/>
                </a:cubicBezTo>
                <a:cubicBezTo>
                  <a:pt x="320335" y="186801"/>
                  <a:pt x="312061" y="187786"/>
                  <a:pt x="304969" y="182861"/>
                </a:cubicBezTo>
                <a:cubicBezTo>
                  <a:pt x="297287" y="177542"/>
                  <a:pt x="295120" y="169663"/>
                  <a:pt x="298469" y="157843"/>
                </a:cubicBezTo>
                <a:cubicBezTo>
                  <a:pt x="302999" y="142478"/>
                  <a:pt x="311273" y="129082"/>
                  <a:pt x="321516" y="117263"/>
                </a:cubicBezTo>
                <a:cubicBezTo>
                  <a:pt x="332154" y="105246"/>
                  <a:pt x="343777" y="94018"/>
                  <a:pt x="354808" y="82198"/>
                </a:cubicBezTo>
                <a:cubicBezTo>
                  <a:pt x="357763" y="78850"/>
                  <a:pt x="361309" y="74516"/>
                  <a:pt x="361703" y="70576"/>
                </a:cubicBezTo>
                <a:cubicBezTo>
                  <a:pt x="363082" y="56589"/>
                  <a:pt x="364264" y="42603"/>
                  <a:pt x="360324" y="28814"/>
                </a:cubicBezTo>
                <a:cubicBezTo>
                  <a:pt x="357566" y="19555"/>
                  <a:pt x="354611" y="16994"/>
                  <a:pt x="345746" y="19161"/>
                </a:cubicBezTo>
                <a:cubicBezTo>
                  <a:pt x="339837" y="20540"/>
                  <a:pt x="333730" y="23298"/>
                  <a:pt x="328805" y="27041"/>
                </a:cubicBezTo>
                <a:cubicBezTo>
                  <a:pt x="313834" y="38860"/>
                  <a:pt x="303787" y="54817"/>
                  <a:pt x="296302" y="71955"/>
                </a:cubicBezTo>
                <a:cubicBezTo>
                  <a:pt x="286846" y="94018"/>
                  <a:pt x="279163" y="117066"/>
                  <a:pt x="270693" y="139720"/>
                </a:cubicBezTo>
                <a:cubicBezTo>
                  <a:pt x="268920" y="144645"/>
                  <a:pt x="269708" y="148781"/>
                  <a:pt x="272663" y="152918"/>
                </a:cubicBezTo>
                <a:cubicBezTo>
                  <a:pt x="284876" y="169663"/>
                  <a:pt x="287437" y="188968"/>
                  <a:pt x="285467" y="208667"/>
                </a:cubicBezTo>
                <a:cubicBezTo>
                  <a:pt x="284679" y="216743"/>
                  <a:pt x="281133" y="225214"/>
                  <a:pt x="276799" y="232109"/>
                </a:cubicBezTo>
                <a:cubicBezTo>
                  <a:pt x="270102" y="242746"/>
                  <a:pt x="264980" y="243928"/>
                  <a:pt x="251979" y="236246"/>
                </a:cubicBezTo>
                <a:cubicBezTo>
                  <a:pt x="243311" y="230927"/>
                  <a:pt x="238780" y="222456"/>
                  <a:pt x="237992" y="211819"/>
                </a:cubicBezTo>
                <a:cubicBezTo>
                  <a:pt x="236416" y="190347"/>
                  <a:pt x="239568" y="169466"/>
                  <a:pt x="246857" y="149372"/>
                </a:cubicBezTo>
                <a:cubicBezTo>
                  <a:pt x="247251" y="148190"/>
                  <a:pt x="247448" y="147009"/>
                  <a:pt x="247645" y="145827"/>
                </a:cubicBezTo>
                <a:cubicBezTo>
                  <a:pt x="236810" y="133810"/>
                  <a:pt x="222430" y="131052"/>
                  <a:pt x="213171" y="139917"/>
                </a:cubicBezTo>
                <a:cubicBezTo>
                  <a:pt x="209231" y="143857"/>
                  <a:pt x="205489" y="149569"/>
                  <a:pt x="204701" y="155085"/>
                </a:cubicBezTo>
                <a:cubicBezTo>
                  <a:pt x="202534" y="169466"/>
                  <a:pt x="202337" y="184043"/>
                  <a:pt x="211004" y="197044"/>
                </a:cubicBezTo>
                <a:cubicBezTo>
                  <a:pt x="216520" y="205121"/>
                  <a:pt x="222233" y="213001"/>
                  <a:pt x="227749" y="221077"/>
                </a:cubicBezTo>
                <a:cubicBezTo>
                  <a:pt x="231294" y="226199"/>
                  <a:pt x="235431" y="231124"/>
                  <a:pt x="234643" y="237428"/>
                </a:cubicBezTo>
                <a:cubicBezTo>
                  <a:pt x="229522" y="240973"/>
                  <a:pt x="226370" y="238413"/>
                  <a:pt x="223809" y="235655"/>
                </a:cubicBezTo>
                <a:cubicBezTo>
                  <a:pt x="213368" y="223244"/>
                  <a:pt x="202928" y="211031"/>
                  <a:pt x="193275" y="198226"/>
                </a:cubicBezTo>
                <a:cubicBezTo>
                  <a:pt x="182441" y="184043"/>
                  <a:pt x="182047" y="167496"/>
                  <a:pt x="184608" y="150751"/>
                </a:cubicBezTo>
                <a:cubicBezTo>
                  <a:pt x="185986" y="141887"/>
                  <a:pt x="189138" y="133810"/>
                  <a:pt x="194457" y="126324"/>
                </a:cubicBezTo>
                <a:cubicBezTo>
                  <a:pt x="199185" y="119627"/>
                  <a:pt x="205095" y="117263"/>
                  <a:pt x="212777" y="116869"/>
                </a:cubicBezTo>
                <a:cubicBezTo>
                  <a:pt x="224006" y="116278"/>
                  <a:pt x="234643" y="119036"/>
                  <a:pt x="244690" y="123961"/>
                </a:cubicBezTo>
                <a:cubicBezTo>
                  <a:pt x="247054" y="124749"/>
                  <a:pt x="249418" y="125536"/>
                  <a:pt x="251782" y="126521"/>
                </a:cubicBezTo>
                <a:close/>
                <a:moveTo>
                  <a:pt x="352444" y="112338"/>
                </a:moveTo>
                <a:cubicBezTo>
                  <a:pt x="336488" y="123567"/>
                  <a:pt x="316986" y="152524"/>
                  <a:pt x="315213" y="167102"/>
                </a:cubicBezTo>
                <a:cubicBezTo>
                  <a:pt x="334124" y="153312"/>
                  <a:pt x="344958" y="135583"/>
                  <a:pt x="352444" y="112338"/>
                </a:cubicBezTo>
                <a:close/>
                <a:moveTo>
                  <a:pt x="257888" y="223835"/>
                </a:moveTo>
                <a:cubicBezTo>
                  <a:pt x="271087" y="213592"/>
                  <a:pt x="273254" y="183846"/>
                  <a:pt x="263010" y="167890"/>
                </a:cubicBezTo>
                <a:cubicBezTo>
                  <a:pt x="257691" y="186604"/>
                  <a:pt x="255918" y="203939"/>
                  <a:pt x="257888" y="223835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/>
        </p:nvSpPr>
        <p:spPr>
          <a:xfrm>
            <a:off x="3538425" y="1380500"/>
            <a:ext cx="38910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</a:t>
            </a: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hapter F</a:t>
            </a:r>
            <a:endParaRPr sz="4800">
              <a:solidFill>
                <a:schemeClr val="lt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Pratt 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8085066" y="4116840"/>
            <a:ext cx="248784" cy="334351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5"/>
          <p:cNvSpPr/>
          <p:nvPr/>
        </p:nvSpPr>
        <p:spPr>
          <a:xfrm rot="623331">
            <a:off x="7617328" y="99954"/>
            <a:ext cx="1311319" cy="2179915"/>
          </a:xfrm>
          <a:custGeom>
            <a:rect b="b" l="l" r="r" t="t"/>
            <a:pathLst>
              <a:path extrusionOk="0" h="3457027" w="1719762">
                <a:moveTo>
                  <a:pt x="868006" y="3455714"/>
                </a:moveTo>
                <a:cubicBezTo>
                  <a:pt x="818340" y="3453230"/>
                  <a:pt x="769294" y="3454472"/>
                  <a:pt x="722111" y="3447643"/>
                </a:cubicBezTo>
                <a:cubicBezTo>
                  <a:pt x="646990" y="3436468"/>
                  <a:pt x="572490" y="3421568"/>
                  <a:pt x="498612" y="3404185"/>
                </a:cubicBezTo>
                <a:cubicBezTo>
                  <a:pt x="442737" y="3391147"/>
                  <a:pt x="388724" y="3371281"/>
                  <a:pt x="333470" y="3354518"/>
                </a:cubicBezTo>
                <a:cubicBezTo>
                  <a:pt x="326020" y="3352035"/>
                  <a:pt x="317329" y="3350793"/>
                  <a:pt x="311120" y="3346447"/>
                </a:cubicBezTo>
                <a:cubicBezTo>
                  <a:pt x="217996" y="3283743"/>
                  <a:pt x="120525" y="3227869"/>
                  <a:pt x="45405" y="3142194"/>
                </a:cubicBezTo>
                <a:cubicBezTo>
                  <a:pt x="11259" y="3103702"/>
                  <a:pt x="-1158" y="3065211"/>
                  <a:pt x="84" y="3015544"/>
                </a:cubicBezTo>
                <a:cubicBezTo>
                  <a:pt x="2567" y="2938561"/>
                  <a:pt x="14363" y="2864062"/>
                  <a:pt x="34850" y="2790804"/>
                </a:cubicBezTo>
                <a:cubicBezTo>
                  <a:pt x="39817" y="2772799"/>
                  <a:pt x="49130" y="2756658"/>
                  <a:pt x="54096" y="2738654"/>
                </a:cubicBezTo>
                <a:cubicBezTo>
                  <a:pt x="60925" y="2715683"/>
                  <a:pt x="65271" y="2692091"/>
                  <a:pt x="70859" y="2669121"/>
                </a:cubicBezTo>
                <a:cubicBezTo>
                  <a:pt x="77688" y="2640562"/>
                  <a:pt x="85138" y="2612625"/>
                  <a:pt x="91967" y="2584067"/>
                </a:cubicBezTo>
                <a:cubicBezTo>
                  <a:pt x="93829" y="2576617"/>
                  <a:pt x="95692" y="2568546"/>
                  <a:pt x="97554" y="2561096"/>
                </a:cubicBezTo>
                <a:cubicBezTo>
                  <a:pt x="112454" y="2501496"/>
                  <a:pt x="126734" y="2441896"/>
                  <a:pt x="141633" y="2382296"/>
                </a:cubicBezTo>
                <a:cubicBezTo>
                  <a:pt x="149083" y="2352497"/>
                  <a:pt x="154050" y="2322076"/>
                  <a:pt x="163983" y="2293518"/>
                </a:cubicBezTo>
                <a:cubicBezTo>
                  <a:pt x="188196" y="2223364"/>
                  <a:pt x="215512" y="2153831"/>
                  <a:pt x="240346" y="2083677"/>
                </a:cubicBezTo>
                <a:cubicBezTo>
                  <a:pt x="253383" y="2047668"/>
                  <a:pt x="261454" y="2009798"/>
                  <a:pt x="275112" y="1973789"/>
                </a:cubicBezTo>
                <a:cubicBezTo>
                  <a:pt x="290633" y="1932194"/>
                  <a:pt x="309879" y="1891219"/>
                  <a:pt x="327262" y="1850244"/>
                </a:cubicBezTo>
                <a:cubicBezTo>
                  <a:pt x="330366" y="1842794"/>
                  <a:pt x="335333" y="1835965"/>
                  <a:pt x="337195" y="1828515"/>
                </a:cubicBezTo>
                <a:cubicBezTo>
                  <a:pt x="357683" y="1743461"/>
                  <a:pt x="399899" y="1667099"/>
                  <a:pt x="434045" y="1587012"/>
                </a:cubicBezTo>
                <a:cubicBezTo>
                  <a:pt x="449566" y="1551003"/>
                  <a:pt x="470053" y="1517479"/>
                  <a:pt x="480607" y="1478366"/>
                </a:cubicBezTo>
                <a:cubicBezTo>
                  <a:pt x="495507" y="1424975"/>
                  <a:pt x="522824" y="1374687"/>
                  <a:pt x="543932" y="1322538"/>
                </a:cubicBezTo>
                <a:cubicBezTo>
                  <a:pt x="570628" y="1257350"/>
                  <a:pt x="597324" y="1192163"/>
                  <a:pt x="624020" y="1126976"/>
                </a:cubicBezTo>
                <a:cubicBezTo>
                  <a:pt x="635815" y="1098417"/>
                  <a:pt x="648232" y="1070480"/>
                  <a:pt x="660649" y="1042543"/>
                </a:cubicBezTo>
                <a:cubicBezTo>
                  <a:pt x="679274" y="1000947"/>
                  <a:pt x="696036" y="958730"/>
                  <a:pt x="716523" y="918376"/>
                </a:cubicBezTo>
                <a:cubicBezTo>
                  <a:pt x="729561" y="893543"/>
                  <a:pt x="739494" y="865606"/>
                  <a:pt x="772398" y="854431"/>
                </a:cubicBezTo>
                <a:cubicBezTo>
                  <a:pt x="784815" y="850085"/>
                  <a:pt x="791644" y="827114"/>
                  <a:pt x="800336" y="812214"/>
                </a:cubicBezTo>
                <a:cubicBezTo>
                  <a:pt x="816477" y="784277"/>
                  <a:pt x="841311" y="775585"/>
                  <a:pt x="871731" y="778689"/>
                </a:cubicBezTo>
                <a:cubicBezTo>
                  <a:pt x="899669" y="781173"/>
                  <a:pt x="919535" y="798556"/>
                  <a:pt x="930710" y="821527"/>
                </a:cubicBezTo>
                <a:cubicBezTo>
                  <a:pt x="959268" y="880506"/>
                  <a:pt x="989689" y="938864"/>
                  <a:pt x="1011418" y="1000326"/>
                </a:cubicBezTo>
                <a:cubicBezTo>
                  <a:pt x="1060464" y="1140634"/>
                  <a:pt x="1103922" y="1282184"/>
                  <a:pt x="1151726" y="1423112"/>
                </a:cubicBezTo>
                <a:cubicBezTo>
                  <a:pt x="1184630" y="1520583"/>
                  <a:pt x="1222501" y="1616191"/>
                  <a:pt x="1257268" y="1713040"/>
                </a:cubicBezTo>
                <a:cubicBezTo>
                  <a:pt x="1285826" y="1791886"/>
                  <a:pt x="1315005" y="1870731"/>
                  <a:pt x="1341701" y="1950819"/>
                </a:cubicBezTo>
                <a:cubicBezTo>
                  <a:pt x="1368396" y="2030285"/>
                  <a:pt x="1391988" y="2110993"/>
                  <a:pt x="1416821" y="2191080"/>
                </a:cubicBezTo>
                <a:cubicBezTo>
                  <a:pt x="1431100" y="2238264"/>
                  <a:pt x="1443517" y="2286068"/>
                  <a:pt x="1457796" y="2333251"/>
                </a:cubicBezTo>
                <a:cubicBezTo>
                  <a:pt x="1475179" y="2389126"/>
                  <a:pt x="1494425" y="2445000"/>
                  <a:pt x="1513050" y="2500254"/>
                </a:cubicBezTo>
                <a:cubicBezTo>
                  <a:pt x="1550300" y="2610142"/>
                  <a:pt x="1586929" y="2720029"/>
                  <a:pt x="1625421" y="2829916"/>
                </a:cubicBezTo>
                <a:cubicBezTo>
                  <a:pt x="1638458" y="2867787"/>
                  <a:pt x="1657083" y="2903795"/>
                  <a:pt x="1670120" y="2941665"/>
                </a:cubicBezTo>
                <a:cubicBezTo>
                  <a:pt x="1688125" y="2991332"/>
                  <a:pt x="1704266" y="3042240"/>
                  <a:pt x="1718545" y="3093148"/>
                </a:cubicBezTo>
                <a:cubicBezTo>
                  <a:pt x="1721649" y="3103082"/>
                  <a:pt x="1718545" y="3118602"/>
                  <a:pt x="1712337" y="3127294"/>
                </a:cubicBezTo>
                <a:cubicBezTo>
                  <a:pt x="1693091" y="3155852"/>
                  <a:pt x="1673845" y="3185652"/>
                  <a:pt x="1648391" y="3208623"/>
                </a:cubicBezTo>
                <a:cubicBezTo>
                  <a:pt x="1617971" y="3236560"/>
                  <a:pt x="1582583" y="3258910"/>
                  <a:pt x="1548437" y="3281260"/>
                </a:cubicBezTo>
                <a:cubicBezTo>
                  <a:pt x="1514292" y="3304231"/>
                  <a:pt x="1480146" y="3328443"/>
                  <a:pt x="1442896" y="3344585"/>
                </a:cubicBezTo>
                <a:cubicBezTo>
                  <a:pt x="1360946" y="3379972"/>
                  <a:pt x="1278376" y="3411635"/>
                  <a:pt x="1188355" y="3426535"/>
                </a:cubicBezTo>
                <a:cubicBezTo>
                  <a:pt x="1098335" y="3441435"/>
                  <a:pt x="1007693" y="3442676"/>
                  <a:pt x="917673" y="3456334"/>
                </a:cubicBezTo>
                <a:cubicBezTo>
                  <a:pt x="901531" y="3458197"/>
                  <a:pt x="883527" y="3455714"/>
                  <a:pt x="868006" y="3455714"/>
                </a:cubicBezTo>
                <a:close/>
                <a:moveTo>
                  <a:pt x="73963" y="3076386"/>
                </a:moveTo>
                <a:cubicBezTo>
                  <a:pt x="103763" y="3101840"/>
                  <a:pt x="132321" y="3129777"/>
                  <a:pt x="164604" y="3152748"/>
                </a:cubicBezTo>
                <a:cubicBezTo>
                  <a:pt x="196887" y="3176340"/>
                  <a:pt x="234758" y="3192481"/>
                  <a:pt x="265179" y="3217936"/>
                </a:cubicBezTo>
                <a:cubicBezTo>
                  <a:pt x="294979" y="3242769"/>
                  <a:pt x="329745" y="3257048"/>
                  <a:pt x="364512" y="3268843"/>
                </a:cubicBezTo>
                <a:cubicBezTo>
                  <a:pt x="429078" y="3290572"/>
                  <a:pt x="495507" y="3307335"/>
                  <a:pt x="561316" y="3324718"/>
                </a:cubicBezTo>
                <a:cubicBezTo>
                  <a:pt x="598565" y="3334652"/>
                  <a:pt x="636436" y="3345206"/>
                  <a:pt x="674307" y="3350793"/>
                </a:cubicBezTo>
                <a:cubicBezTo>
                  <a:pt x="742598" y="3360727"/>
                  <a:pt x="811511" y="3370039"/>
                  <a:pt x="881665" y="3366935"/>
                </a:cubicBezTo>
                <a:cubicBezTo>
                  <a:pt x="929469" y="3364452"/>
                  <a:pt x="978514" y="3370039"/>
                  <a:pt x="1025697" y="3363831"/>
                </a:cubicBezTo>
                <a:cubicBezTo>
                  <a:pt x="1110131" y="3353277"/>
                  <a:pt x="1194564" y="3341481"/>
                  <a:pt x="1275893" y="3313543"/>
                </a:cubicBezTo>
                <a:cubicBezTo>
                  <a:pt x="1365292" y="3283123"/>
                  <a:pt x="1454071" y="3253323"/>
                  <a:pt x="1531054" y="3196206"/>
                </a:cubicBezTo>
                <a:cubicBezTo>
                  <a:pt x="1565821" y="3170131"/>
                  <a:pt x="1601208" y="3145298"/>
                  <a:pt x="1634733" y="3121086"/>
                </a:cubicBezTo>
                <a:cubicBezTo>
                  <a:pt x="1617971" y="3072040"/>
                  <a:pt x="1603691" y="3027961"/>
                  <a:pt x="1588171" y="2983882"/>
                </a:cubicBezTo>
                <a:cubicBezTo>
                  <a:pt x="1565821" y="2922420"/>
                  <a:pt x="1540988" y="2861578"/>
                  <a:pt x="1519879" y="2800116"/>
                </a:cubicBezTo>
                <a:cubicBezTo>
                  <a:pt x="1505600" y="2758520"/>
                  <a:pt x="1496288" y="2715062"/>
                  <a:pt x="1484492" y="2672846"/>
                </a:cubicBezTo>
                <a:cubicBezTo>
                  <a:pt x="1467109" y="2612625"/>
                  <a:pt x="1449104" y="2553025"/>
                  <a:pt x="1430480" y="2493425"/>
                </a:cubicBezTo>
                <a:cubicBezTo>
                  <a:pt x="1421788" y="2466109"/>
                  <a:pt x="1411855" y="2439413"/>
                  <a:pt x="1400059" y="2405888"/>
                </a:cubicBezTo>
                <a:cubicBezTo>
                  <a:pt x="1381434" y="2438792"/>
                  <a:pt x="1366534" y="2464246"/>
                  <a:pt x="1352876" y="2489700"/>
                </a:cubicBezTo>
                <a:cubicBezTo>
                  <a:pt x="1319972" y="2549300"/>
                  <a:pt x="1272167" y="2589654"/>
                  <a:pt x="1203876" y="2597725"/>
                </a:cubicBezTo>
                <a:cubicBezTo>
                  <a:pt x="1174697" y="2601450"/>
                  <a:pt x="1143655" y="2595242"/>
                  <a:pt x="1111993" y="2594000"/>
                </a:cubicBezTo>
                <a:cubicBezTo>
                  <a:pt x="1075364" y="2661050"/>
                  <a:pt x="1027560" y="2722512"/>
                  <a:pt x="967960" y="2775283"/>
                </a:cubicBezTo>
                <a:cubicBezTo>
                  <a:pt x="897806" y="2837366"/>
                  <a:pt x="789781" y="2846057"/>
                  <a:pt x="710936" y="2794529"/>
                </a:cubicBezTo>
                <a:cubicBezTo>
                  <a:pt x="701623" y="2788320"/>
                  <a:pt x="691690" y="2782112"/>
                  <a:pt x="680515" y="2774662"/>
                </a:cubicBezTo>
                <a:cubicBezTo>
                  <a:pt x="643265" y="2844195"/>
                  <a:pt x="594220" y="2895724"/>
                  <a:pt x="525928" y="2929870"/>
                </a:cubicBezTo>
                <a:cubicBezTo>
                  <a:pt x="478745" y="2953461"/>
                  <a:pt x="432803" y="2962153"/>
                  <a:pt x="383137" y="2947253"/>
                </a:cubicBezTo>
                <a:cubicBezTo>
                  <a:pt x="358304" y="2939803"/>
                  <a:pt x="335333" y="2924903"/>
                  <a:pt x="312983" y="2913728"/>
                </a:cubicBezTo>
                <a:cubicBezTo>
                  <a:pt x="286908" y="2934836"/>
                  <a:pt x="262075" y="2956565"/>
                  <a:pt x="235379" y="2977053"/>
                </a:cubicBezTo>
                <a:cubicBezTo>
                  <a:pt x="214892" y="2992574"/>
                  <a:pt x="191921" y="3003749"/>
                  <a:pt x="164604" y="2998782"/>
                </a:cubicBezTo>
                <a:cubicBezTo>
                  <a:pt x="142875" y="2995057"/>
                  <a:pt x="121146" y="2991332"/>
                  <a:pt x="95071" y="2986986"/>
                </a:cubicBezTo>
                <a:cubicBezTo>
                  <a:pt x="88863" y="3014303"/>
                  <a:pt x="82034" y="3042240"/>
                  <a:pt x="73963" y="3076386"/>
                </a:cubicBezTo>
                <a:close/>
                <a:moveTo>
                  <a:pt x="341541" y="2866545"/>
                </a:moveTo>
                <a:cubicBezTo>
                  <a:pt x="394312" y="2900691"/>
                  <a:pt x="457637" y="2895724"/>
                  <a:pt x="504820" y="2863441"/>
                </a:cubicBezTo>
                <a:cubicBezTo>
                  <a:pt x="554486" y="2829916"/>
                  <a:pt x="584286" y="2782112"/>
                  <a:pt x="617190" y="2734308"/>
                </a:cubicBezTo>
                <a:cubicBezTo>
                  <a:pt x="634574" y="2708854"/>
                  <a:pt x="634574" y="2686504"/>
                  <a:pt x="620915" y="2660429"/>
                </a:cubicBezTo>
                <a:cubicBezTo>
                  <a:pt x="612224" y="2644287"/>
                  <a:pt x="604774" y="2626283"/>
                  <a:pt x="602290" y="2608279"/>
                </a:cubicBezTo>
                <a:cubicBezTo>
                  <a:pt x="589874" y="2535021"/>
                  <a:pt x="591736" y="2461763"/>
                  <a:pt x="607257" y="2389126"/>
                </a:cubicBezTo>
                <a:cubicBezTo>
                  <a:pt x="617811" y="2336976"/>
                  <a:pt x="637678" y="2289172"/>
                  <a:pt x="670582" y="2247576"/>
                </a:cubicBezTo>
                <a:cubicBezTo>
                  <a:pt x="692311" y="2220260"/>
                  <a:pt x="719628" y="2199151"/>
                  <a:pt x="756877" y="2210326"/>
                </a:cubicBezTo>
                <a:cubicBezTo>
                  <a:pt x="791644" y="2220880"/>
                  <a:pt x="814615" y="2246334"/>
                  <a:pt x="816477" y="2282963"/>
                </a:cubicBezTo>
                <a:cubicBezTo>
                  <a:pt x="817719" y="2312763"/>
                  <a:pt x="814615" y="2344426"/>
                  <a:pt x="807165" y="2373605"/>
                </a:cubicBezTo>
                <a:cubicBezTo>
                  <a:pt x="781711" y="2477284"/>
                  <a:pt x="760602" y="2582204"/>
                  <a:pt x="720248" y="2682158"/>
                </a:cubicBezTo>
                <a:cubicBezTo>
                  <a:pt x="717144" y="2690229"/>
                  <a:pt x="715903" y="2701404"/>
                  <a:pt x="719007" y="2708854"/>
                </a:cubicBezTo>
                <a:cubicBezTo>
                  <a:pt x="733286" y="2742999"/>
                  <a:pt x="789161" y="2766591"/>
                  <a:pt x="825169" y="2754174"/>
                </a:cubicBezTo>
                <a:cubicBezTo>
                  <a:pt x="905256" y="2726858"/>
                  <a:pt x="966718" y="2675950"/>
                  <a:pt x="1012660" y="2605175"/>
                </a:cubicBezTo>
                <a:cubicBezTo>
                  <a:pt x="1039356" y="2564200"/>
                  <a:pt x="1066672" y="2525088"/>
                  <a:pt x="1023214" y="2478525"/>
                </a:cubicBezTo>
                <a:cubicBezTo>
                  <a:pt x="1021352" y="2476663"/>
                  <a:pt x="1021972" y="2473559"/>
                  <a:pt x="1021352" y="2471075"/>
                </a:cubicBezTo>
                <a:cubicBezTo>
                  <a:pt x="1004589" y="2419546"/>
                  <a:pt x="994035" y="2367397"/>
                  <a:pt x="1002106" y="2313384"/>
                </a:cubicBezTo>
                <a:cubicBezTo>
                  <a:pt x="1010177" y="2257510"/>
                  <a:pt x="1023214" y="2202876"/>
                  <a:pt x="1062947" y="2159418"/>
                </a:cubicBezTo>
                <a:cubicBezTo>
                  <a:pt x="1072260" y="2149485"/>
                  <a:pt x="1085297" y="2138931"/>
                  <a:pt x="1098335" y="2136447"/>
                </a:cubicBezTo>
                <a:cubicBezTo>
                  <a:pt x="1143035" y="2127135"/>
                  <a:pt x="1190218" y="2156935"/>
                  <a:pt x="1198289" y="2201635"/>
                </a:cubicBezTo>
                <a:cubicBezTo>
                  <a:pt x="1204497" y="2233918"/>
                  <a:pt x="1206980" y="2268684"/>
                  <a:pt x="1203876" y="2301588"/>
                </a:cubicBezTo>
                <a:cubicBezTo>
                  <a:pt x="1197047" y="2377330"/>
                  <a:pt x="1175939" y="2449967"/>
                  <a:pt x="1145518" y="2520121"/>
                </a:cubicBezTo>
                <a:cubicBezTo>
                  <a:pt x="1177180" y="2532538"/>
                  <a:pt x="1176559" y="2531296"/>
                  <a:pt x="1198909" y="2528192"/>
                </a:cubicBezTo>
                <a:cubicBezTo>
                  <a:pt x="1240505" y="2521983"/>
                  <a:pt x="1269684" y="2496530"/>
                  <a:pt x="1293897" y="2466730"/>
                </a:cubicBezTo>
                <a:cubicBezTo>
                  <a:pt x="1321834" y="2431342"/>
                  <a:pt x="1344805" y="2391609"/>
                  <a:pt x="1368396" y="2352497"/>
                </a:cubicBezTo>
                <a:cubicBezTo>
                  <a:pt x="1378330" y="2336355"/>
                  <a:pt x="1379571" y="2318972"/>
                  <a:pt x="1372121" y="2299105"/>
                </a:cubicBezTo>
                <a:cubicBezTo>
                  <a:pt x="1353496" y="2249439"/>
                  <a:pt x="1338597" y="2197910"/>
                  <a:pt x="1322455" y="2147001"/>
                </a:cubicBezTo>
                <a:cubicBezTo>
                  <a:pt x="1301347" y="2081193"/>
                  <a:pt x="1280859" y="2015385"/>
                  <a:pt x="1258509" y="1949577"/>
                </a:cubicBezTo>
                <a:cubicBezTo>
                  <a:pt x="1226226" y="1853969"/>
                  <a:pt x="1192701" y="1758361"/>
                  <a:pt x="1158555" y="1662753"/>
                </a:cubicBezTo>
                <a:cubicBezTo>
                  <a:pt x="1151726" y="1642887"/>
                  <a:pt x="1142414" y="1623641"/>
                  <a:pt x="1132480" y="1600049"/>
                </a:cubicBezTo>
                <a:cubicBezTo>
                  <a:pt x="1086539" y="1647853"/>
                  <a:pt x="1033147" y="1665236"/>
                  <a:pt x="974168" y="1663374"/>
                </a:cubicBezTo>
                <a:cubicBezTo>
                  <a:pt x="959268" y="1693795"/>
                  <a:pt x="944989" y="1722353"/>
                  <a:pt x="931952" y="1750911"/>
                </a:cubicBezTo>
                <a:cubicBezTo>
                  <a:pt x="908360" y="1801198"/>
                  <a:pt x="874835" y="1844657"/>
                  <a:pt x="834481" y="1882527"/>
                </a:cubicBezTo>
                <a:cubicBezTo>
                  <a:pt x="790402" y="1924123"/>
                  <a:pt x="739494" y="1947094"/>
                  <a:pt x="676790" y="1927227"/>
                </a:cubicBezTo>
                <a:cubicBezTo>
                  <a:pt x="669340" y="1924744"/>
                  <a:pt x="661269" y="1924123"/>
                  <a:pt x="653819" y="1922261"/>
                </a:cubicBezTo>
                <a:cubicBezTo>
                  <a:pt x="655682" y="1925365"/>
                  <a:pt x="658165" y="1927848"/>
                  <a:pt x="660028" y="1930952"/>
                </a:cubicBezTo>
                <a:cubicBezTo>
                  <a:pt x="629607" y="1957027"/>
                  <a:pt x="599807" y="1983723"/>
                  <a:pt x="568766" y="2009177"/>
                </a:cubicBezTo>
                <a:cubicBezTo>
                  <a:pt x="511649" y="2055739"/>
                  <a:pt x="450808" y="2092989"/>
                  <a:pt x="372583" y="2084297"/>
                </a:cubicBezTo>
                <a:cubicBezTo>
                  <a:pt x="354579" y="2082435"/>
                  <a:pt x="344025" y="2089885"/>
                  <a:pt x="337816" y="2104164"/>
                </a:cubicBezTo>
                <a:cubicBezTo>
                  <a:pt x="332229" y="2115960"/>
                  <a:pt x="328504" y="2128997"/>
                  <a:pt x="324779" y="2142035"/>
                </a:cubicBezTo>
                <a:cubicBezTo>
                  <a:pt x="311120" y="2190460"/>
                  <a:pt x="299325" y="2239505"/>
                  <a:pt x="285046" y="2287930"/>
                </a:cubicBezTo>
                <a:cubicBezTo>
                  <a:pt x="268283" y="2345047"/>
                  <a:pt x="247175" y="2400921"/>
                  <a:pt x="234137" y="2459280"/>
                </a:cubicBezTo>
                <a:cubicBezTo>
                  <a:pt x="219237" y="2525088"/>
                  <a:pt x="199992" y="2590275"/>
                  <a:pt x="181988" y="2655462"/>
                </a:cubicBezTo>
                <a:cubicBezTo>
                  <a:pt x="172675" y="2688987"/>
                  <a:pt x="158396" y="2721270"/>
                  <a:pt x="153429" y="2754795"/>
                </a:cubicBezTo>
                <a:cubicBezTo>
                  <a:pt x="145979" y="2801358"/>
                  <a:pt x="134804" y="2846057"/>
                  <a:pt x="119904" y="2890136"/>
                </a:cubicBezTo>
                <a:cubicBezTo>
                  <a:pt x="114938" y="2904416"/>
                  <a:pt x="115559" y="2919936"/>
                  <a:pt x="113696" y="2936699"/>
                </a:cubicBezTo>
                <a:cubicBezTo>
                  <a:pt x="185713" y="2934836"/>
                  <a:pt x="217375" y="2883928"/>
                  <a:pt x="254625" y="2841091"/>
                </a:cubicBezTo>
                <a:cubicBezTo>
                  <a:pt x="257729" y="2837366"/>
                  <a:pt x="255246" y="2828053"/>
                  <a:pt x="254004" y="2821845"/>
                </a:cubicBezTo>
                <a:cubicBezTo>
                  <a:pt x="243450" y="2778387"/>
                  <a:pt x="245933" y="2734308"/>
                  <a:pt x="251521" y="2690229"/>
                </a:cubicBezTo>
                <a:cubicBezTo>
                  <a:pt x="257729" y="2641804"/>
                  <a:pt x="270766" y="2595863"/>
                  <a:pt x="309258" y="2561717"/>
                </a:cubicBezTo>
                <a:cubicBezTo>
                  <a:pt x="344025" y="2531296"/>
                  <a:pt x="380033" y="2535642"/>
                  <a:pt x="409212" y="2571650"/>
                </a:cubicBezTo>
                <a:cubicBezTo>
                  <a:pt x="434666" y="2602692"/>
                  <a:pt x="431562" y="2636837"/>
                  <a:pt x="422870" y="2670983"/>
                </a:cubicBezTo>
                <a:cubicBezTo>
                  <a:pt x="404866" y="2740516"/>
                  <a:pt x="380654" y="2805083"/>
                  <a:pt x="341541" y="2866545"/>
                </a:cubicBezTo>
                <a:close/>
                <a:moveTo>
                  <a:pt x="377549" y="2028423"/>
                </a:moveTo>
                <a:cubicBezTo>
                  <a:pt x="392449" y="2024698"/>
                  <a:pt x="404245" y="2024077"/>
                  <a:pt x="414799" y="2019731"/>
                </a:cubicBezTo>
                <a:cubicBezTo>
                  <a:pt x="483091" y="1988689"/>
                  <a:pt x="535861" y="1938402"/>
                  <a:pt x="583665" y="1881907"/>
                </a:cubicBezTo>
                <a:cubicBezTo>
                  <a:pt x="593599" y="1870111"/>
                  <a:pt x="589253" y="1857694"/>
                  <a:pt x="586149" y="1844036"/>
                </a:cubicBezTo>
                <a:cubicBezTo>
                  <a:pt x="579940" y="1814236"/>
                  <a:pt x="574974" y="1783815"/>
                  <a:pt x="573732" y="1753394"/>
                </a:cubicBezTo>
                <a:cubicBezTo>
                  <a:pt x="573111" y="1729803"/>
                  <a:pt x="579940" y="1705590"/>
                  <a:pt x="581182" y="1681999"/>
                </a:cubicBezTo>
                <a:cubicBezTo>
                  <a:pt x="583045" y="1635436"/>
                  <a:pt x="601049" y="1596945"/>
                  <a:pt x="632090" y="1562799"/>
                </a:cubicBezTo>
                <a:cubicBezTo>
                  <a:pt x="651957" y="1540449"/>
                  <a:pt x="673065" y="1536103"/>
                  <a:pt x="700382" y="1549141"/>
                </a:cubicBezTo>
                <a:cubicBezTo>
                  <a:pt x="742598" y="1568387"/>
                  <a:pt x="761844" y="1607499"/>
                  <a:pt x="753773" y="1663374"/>
                </a:cubicBezTo>
                <a:cubicBezTo>
                  <a:pt x="745082" y="1724215"/>
                  <a:pt x="735148" y="1785057"/>
                  <a:pt x="705348" y="1840311"/>
                </a:cubicBezTo>
                <a:cubicBezTo>
                  <a:pt x="700382" y="1849002"/>
                  <a:pt x="697278" y="1858315"/>
                  <a:pt x="692311" y="1870111"/>
                </a:cubicBezTo>
                <a:cubicBezTo>
                  <a:pt x="725215" y="1871973"/>
                  <a:pt x="747565" y="1856452"/>
                  <a:pt x="768052" y="1840311"/>
                </a:cubicBezTo>
                <a:cubicBezTo>
                  <a:pt x="835723" y="1785678"/>
                  <a:pt x="876698" y="1713040"/>
                  <a:pt x="905256" y="1632953"/>
                </a:cubicBezTo>
                <a:cubicBezTo>
                  <a:pt x="908360" y="1624882"/>
                  <a:pt x="905256" y="1611224"/>
                  <a:pt x="900289" y="1603774"/>
                </a:cubicBezTo>
                <a:cubicBezTo>
                  <a:pt x="862419" y="1545416"/>
                  <a:pt x="868006" y="1480850"/>
                  <a:pt x="871731" y="1416904"/>
                </a:cubicBezTo>
                <a:cubicBezTo>
                  <a:pt x="872973" y="1395175"/>
                  <a:pt x="884769" y="1373446"/>
                  <a:pt x="895323" y="1353579"/>
                </a:cubicBezTo>
                <a:cubicBezTo>
                  <a:pt x="910844" y="1325642"/>
                  <a:pt x="954923" y="1316950"/>
                  <a:pt x="974789" y="1341162"/>
                </a:cubicBezTo>
                <a:cubicBezTo>
                  <a:pt x="990931" y="1361029"/>
                  <a:pt x="1007693" y="1387725"/>
                  <a:pt x="1008314" y="1411937"/>
                </a:cubicBezTo>
                <a:cubicBezTo>
                  <a:pt x="1010177" y="1462225"/>
                  <a:pt x="1001485" y="1512512"/>
                  <a:pt x="996518" y="1563420"/>
                </a:cubicBezTo>
                <a:cubicBezTo>
                  <a:pt x="995277" y="1577699"/>
                  <a:pt x="992173" y="1591357"/>
                  <a:pt x="989689" y="1608741"/>
                </a:cubicBezTo>
                <a:cubicBezTo>
                  <a:pt x="1044943" y="1606257"/>
                  <a:pt x="1082814" y="1583287"/>
                  <a:pt x="1112614" y="1550383"/>
                </a:cubicBezTo>
                <a:cubicBezTo>
                  <a:pt x="1036872" y="1303292"/>
                  <a:pt x="962993" y="1061168"/>
                  <a:pt x="888494" y="819664"/>
                </a:cubicBezTo>
                <a:cubicBezTo>
                  <a:pt x="866144" y="819043"/>
                  <a:pt x="851244" y="828356"/>
                  <a:pt x="841931" y="843877"/>
                </a:cubicBezTo>
                <a:cubicBezTo>
                  <a:pt x="820202" y="878643"/>
                  <a:pt x="799094" y="914031"/>
                  <a:pt x="781090" y="951280"/>
                </a:cubicBezTo>
                <a:cubicBezTo>
                  <a:pt x="764327" y="987289"/>
                  <a:pt x="751911" y="1025780"/>
                  <a:pt x="738253" y="1063030"/>
                </a:cubicBezTo>
                <a:cubicBezTo>
                  <a:pt x="697898" y="1174159"/>
                  <a:pt x="658786" y="1286529"/>
                  <a:pt x="615949" y="1397037"/>
                </a:cubicBezTo>
                <a:cubicBezTo>
                  <a:pt x="594220" y="1453533"/>
                  <a:pt x="576216" y="1511891"/>
                  <a:pt x="548278" y="1567145"/>
                </a:cubicBezTo>
                <a:cubicBezTo>
                  <a:pt x="519099" y="1624882"/>
                  <a:pt x="497991" y="1686965"/>
                  <a:pt x="476882" y="1748428"/>
                </a:cubicBezTo>
                <a:cubicBezTo>
                  <a:pt x="455774" y="1809890"/>
                  <a:pt x="413558" y="1863282"/>
                  <a:pt x="407349" y="1930331"/>
                </a:cubicBezTo>
                <a:cubicBezTo>
                  <a:pt x="406729" y="1935298"/>
                  <a:pt x="404245" y="1940886"/>
                  <a:pt x="401141" y="1944610"/>
                </a:cubicBezTo>
                <a:cubicBezTo>
                  <a:pt x="381895" y="1966339"/>
                  <a:pt x="380654" y="1993035"/>
                  <a:pt x="377549" y="2028423"/>
                </a:cubicBezTo>
                <a:close/>
                <a:moveTo>
                  <a:pt x="676790" y="2600829"/>
                </a:moveTo>
                <a:cubicBezTo>
                  <a:pt x="682378" y="2592758"/>
                  <a:pt x="685482" y="2590275"/>
                  <a:pt x="686723" y="2586550"/>
                </a:cubicBezTo>
                <a:cubicBezTo>
                  <a:pt x="712798" y="2498392"/>
                  <a:pt x="739494" y="2410855"/>
                  <a:pt x="763707" y="2322076"/>
                </a:cubicBezTo>
                <a:cubicBezTo>
                  <a:pt x="768673" y="2302830"/>
                  <a:pt x="764327" y="2281101"/>
                  <a:pt x="764327" y="2251301"/>
                </a:cubicBezTo>
                <a:cubicBezTo>
                  <a:pt x="748186" y="2261855"/>
                  <a:pt x="734528" y="2266201"/>
                  <a:pt x="727698" y="2275514"/>
                </a:cubicBezTo>
                <a:cubicBezTo>
                  <a:pt x="715282" y="2292276"/>
                  <a:pt x="704107" y="2311522"/>
                  <a:pt x="696657" y="2330768"/>
                </a:cubicBezTo>
                <a:cubicBezTo>
                  <a:pt x="666857" y="2407130"/>
                  <a:pt x="663132" y="2486596"/>
                  <a:pt x="668719" y="2567304"/>
                </a:cubicBezTo>
                <a:cubicBezTo>
                  <a:pt x="669340" y="2577238"/>
                  <a:pt x="673065" y="2587171"/>
                  <a:pt x="676790" y="2600829"/>
                </a:cubicBezTo>
                <a:close/>
                <a:moveTo>
                  <a:pt x="1090885" y="2461142"/>
                </a:moveTo>
                <a:cubicBezTo>
                  <a:pt x="1132480" y="2377330"/>
                  <a:pt x="1153589" y="2294139"/>
                  <a:pt x="1142414" y="2199772"/>
                </a:cubicBezTo>
                <a:cubicBezTo>
                  <a:pt x="1077847" y="2243851"/>
                  <a:pt x="1049289" y="2391609"/>
                  <a:pt x="1090885" y="2461142"/>
                </a:cubicBezTo>
                <a:close/>
                <a:moveTo>
                  <a:pt x="689207" y="1603153"/>
                </a:moveTo>
                <a:cubicBezTo>
                  <a:pt x="664994" y="1605016"/>
                  <a:pt x="663132" y="1623641"/>
                  <a:pt x="657544" y="1637299"/>
                </a:cubicBezTo>
                <a:cubicBezTo>
                  <a:pt x="638919" y="1681378"/>
                  <a:pt x="632090" y="1727319"/>
                  <a:pt x="642644" y="1780090"/>
                </a:cubicBezTo>
                <a:cubicBezTo>
                  <a:pt x="673686" y="1719249"/>
                  <a:pt x="683619" y="1681378"/>
                  <a:pt x="689207" y="1603153"/>
                </a:cubicBezTo>
                <a:close/>
                <a:moveTo>
                  <a:pt x="310500" y="2740516"/>
                </a:moveTo>
                <a:cubicBezTo>
                  <a:pt x="346508" y="2680295"/>
                  <a:pt x="358924" y="2639941"/>
                  <a:pt x="352716" y="2607658"/>
                </a:cubicBezTo>
                <a:cubicBezTo>
                  <a:pt x="322295" y="2638700"/>
                  <a:pt x="305533" y="2692091"/>
                  <a:pt x="310500" y="2740516"/>
                </a:cubicBezTo>
                <a:close/>
                <a:moveTo>
                  <a:pt x="943748" y="1402625"/>
                </a:moveTo>
                <a:cubicBezTo>
                  <a:pt x="931952" y="1439875"/>
                  <a:pt x="923881" y="1476504"/>
                  <a:pt x="931952" y="1514995"/>
                </a:cubicBezTo>
                <a:cubicBezTo>
                  <a:pt x="945610" y="1478366"/>
                  <a:pt x="954302" y="1441116"/>
                  <a:pt x="943748" y="1402625"/>
                </a:cubicBezTo>
                <a:close/>
                <a:moveTo>
                  <a:pt x="793507" y="398741"/>
                </a:moveTo>
                <a:cubicBezTo>
                  <a:pt x="813994" y="345970"/>
                  <a:pt x="834481" y="295062"/>
                  <a:pt x="853727" y="244154"/>
                </a:cubicBezTo>
                <a:cubicBezTo>
                  <a:pt x="881665" y="169033"/>
                  <a:pt x="920777" y="101362"/>
                  <a:pt x="981618" y="48592"/>
                </a:cubicBezTo>
                <a:cubicBezTo>
                  <a:pt x="1000243" y="31829"/>
                  <a:pt x="1021972" y="17550"/>
                  <a:pt x="1044943" y="6996"/>
                </a:cubicBezTo>
                <a:cubicBezTo>
                  <a:pt x="1087160" y="-12871"/>
                  <a:pt x="1143035" y="11342"/>
                  <a:pt x="1166005" y="57283"/>
                </a:cubicBezTo>
                <a:cubicBezTo>
                  <a:pt x="1181526" y="87704"/>
                  <a:pt x="1185872" y="120608"/>
                  <a:pt x="1187114" y="154754"/>
                </a:cubicBezTo>
                <a:cubicBezTo>
                  <a:pt x="1187734" y="166550"/>
                  <a:pt x="1189597" y="177725"/>
                  <a:pt x="1190839" y="191383"/>
                </a:cubicBezTo>
                <a:cubicBezTo>
                  <a:pt x="1217534" y="178345"/>
                  <a:pt x="1239264" y="165929"/>
                  <a:pt x="1262234" y="155996"/>
                </a:cubicBezTo>
                <a:cubicBezTo>
                  <a:pt x="1309417" y="135508"/>
                  <a:pt x="1357842" y="133025"/>
                  <a:pt x="1406888" y="149787"/>
                </a:cubicBezTo>
                <a:cubicBezTo>
                  <a:pt x="1454071" y="165929"/>
                  <a:pt x="1474559" y="196970"/>
                  <a:pt x="1472075" y="247258"/>
                </a:cubicBezTo>
                <a:cubicBezTo>
                  <a:pt x="1468971" y="319895"/>
                  <a:pt x="1443517" y="384461"/>
                  <a:pt x="1406888" y="446545"/>
                </a:cubicBezTo>
                <a:cubicBezTo>
                  <a:pt x="1368396" y="512353"/>
                  <a:pt x="1310659" y="560157"/>
                  <a:pt x="1259130" y="614169"/>
                </a:cubicBezTo>
                <a:cubicBezTo>
                  <a:pt x="1216914" y="658248"/>
                  <a:pt x="1166626" y="691773"/>
                  <a:pt x="1112614" y="718469"/>
                </a:cubicBezTo>
                <a:cubicBezTo>
                  <a:pt x="1082193" y="733369"/>
                  <a:pt x="1046185" y="737714"/>
                  <a:pt x="1012039" y="743923"/>
                </a:cubicBezTo>
                <a:cubicBezTo>
                  <a:pt x="1002727" y="745785"/>
                  <a:pt x="988448" y="738335"/>
                  <a:pt x="980998" y="731506"/>
                </a:cubicBezTo>
                <a:cubicBezTo>
                  <a:pt x="967339" y="719090"/>
                  <a:pt x="971685" y="702948"/>
                  <a:pt x="989689" y="697981"/>
                </a:cubicBezTo>
                <a:cubicBezTo>
                  <a:pt x="1074743" y="674390"/>
                  <a:pt x="1140551" y="619136"/>
                  <a:pt x="1204497" y="562640"/>
                </a:cubicBezTo>
                <a:cubicBezTo>
                  <a:pt x="1255405" y="517940"/>
                  <a:pt x="1301967" y="468274"/>
                  <a:pt x="1349151" y="418607"/>
                </a:cubicBezTo>
                <a:cubicBezTo>
                  <a:pt x="1383296" y="382599"/>
                  <a:pt x="1396955" y="336037"/>
                  <a:pt x="1412475" y="290716"/>
                </a:cubicBezTo>
                <a:cubicBezTo>
                  <a:pt x="1418684" y="273333"/>
                  <a:pt x="1423030" y="254708"/>
                  <a:pt x="1425513" y="236083"/>
                </a:cubicBezTo>
                <a:cubicBezTo>
                  <a:pt x="1429238" y="208766"/>
                  <a:pt x="1421167" y="198833"/>
                  <a:pt x="1394471" y="195108"/>
                </a:cubicBezTo>
                <a:cubicBezTo>
                  <a:pt x="1351013" y="188900"/>
                  <a:pt x="1310038" y="195729"/>
                  <a:pt x="1270305" y="215595"/>
                </a:cubicBezTo>
                <a:cubicBezTo>
                  <a:pt x="1209464" y="245395"/>
                  <a:pt x="1176559" y="291337"/>
                  <a:pt x="1164764" y="359007"/>
                </a:cubicBezTo>
                <a:cubicBezTo>
                  <a:pt x="1149864" y="442820"/>
                  <a:pt x="1108889" y="514836"/>
                  <a:pt x="1038735" y="566986"/>
                </a:cubicBezTo>
                <a:cubicBezTo>
                  <a:pt x="1009556" y="588715"/>
                  <a:pt x="983481" y="591819"/>
                  <a:pt x="961131" y="576298"/>
                </a:cubicBezTo>
                <a:cubicBezTo>
                  <a:pt x="936919" y="559536"/>
                  <a:pt x="930089" y="534703"/>
                  <a:pt x="940644" y="497453"/>
                </a:cubicBezTo>
                <a:cubicBezTo>
                  <a:pt x="954923" y="449028"/>
                  <a:pt x="980998" y="406811"/>
                  <a:pt x="1013281" y="369562"/>
                </a:cubicBezTo>
                <a:cubicBezTo>
                  <a:pt x="1046806" y="331691"/>
                  <a:pt x="1083435" y="296303"/>
                  <a:pt x="1118201" y="259054"/>
                </a:cubicBezTo>
                <a:cubicBezTo>
                  <a:pt x="1127514" y="248499"/>
                  <a:pt x="1138689" y="234841"/>
                  <a:pt x="1139930" y="222425"/>
                </a:cubicBezTo>
                <a:cubicBezTo>
                  <a:pt x="1144276" y="178345"/>
                  <a:pt x="1148001" y="134266"/>
                  <a:pt x="1135585" y="90808"/>
                </a:cubicBezTo>
                <a:cubicBezTo>
                  <a:pt x="1126893" y="61629"/>
                  <a:pt x="1117581" y="53558"/>
                  <a:pt x="1089643" y="60388"/>
                </a:cubicBezTo>
                <a:cubicBezTo>
                  <a:pt x="1071018" y="64733"/>
                  <a:pt x="1051772" y="73425"/>
                  <a:pt x="1036252" y="85221"/>
                </a:cubicBezTo>
                <a:cubicBezTo>
                  <a:pt x="989068" y="122471"/>
                  <a:pt x="957406" y="172758"/>
                  <a:pt x="933814" y="226770"/>
                </a:cubicBezTo>
                <a:cubicBezTo>
                  <a:pt x="904015" y="296303"/>
                  <a:pt x="879802" y="368941"/>
                  <a:pt x="853106" y="440336"/>
                </a:cubicBezTo>
                <a:cubicBezTo>
                  <a:pt x="847519" y="455857"/>
                  <a:pt x="850002" y="468895"/>
                  <a:pt x="859315" y="481932"/>
                </a:cubicBezTo>
                <a:cubicBezTo>
                  <a:pt x="897806" y="534703"/>
                  <a:pt x="905877" y="595544"/>
                  <a:pt x="899669" y="657627"/>
                </a:cubicBezTo>
                <a:cubicBezTo>
                  <a:pt x="897185" y="683081"/>
                  <a:pt x="886010" y="709777"/>
                  <a:pt x="872352" y="731506"/>
                </a:cubicBezTo>
                <a:cubicBezTo>
                  <a:pt x="851244" y="765031"/>
                  <a:pt x="835102" y="768756"/>
                  <a:pt x="794127" y="744544"/>
                </a:cubicBezTo>
                <a:cubicBezTo>
                  <a:pt x="766811" y="727781"/>
                  <a:pt x="752532" y="701085"/>
                  <a:pt x="750048" y="667561"/>
                </a:cubicBezTo>
                <a:cubicBezTo>
                  <a:pt x="745082" y="599890"/>
                  <a:pt x="755015" y="534082"/>
                  <a:pt x="777986" y="470757"/>
                </a:cubicBezTo>
                <a:cubicBezTo>
                  <a:pt x="779227" y="467032"/>
                  <a:pt x="779848" y="463307"/>
                  <a:pt x="780469" y="459582"/>
                </a:cubicBezTo>
                <a:cubicBezTo>
                  <a:pt x="746323" y="421711"/>
                  <a:pt x="701003" y="413020"/>
                  <a:pt x="671824" y="440957"/>
                </a:cubicBezTo>
                <a:cubicBezTo>
                  <a:pt x="659407" y="453374"/>
                  <a:pt x="647611" y="471378"/>
                  <a:pt x="645128" y="488761"/>
                </a:cubicBezTo>
                <a:cubicBezTo>
                  <a:pt x="638299" y="534082"/>
                  <a:pt x="637678" y="580023"/>
                  <a:pt x="664994" y="620998"/>
                </a:cubicBezTo>
                <a:cubicBezTo>
                  <a:pt x="682378" y="646452"/>
                  <a:pt x="700382" y="671286"/>
                  <a:pt x="717765" y="696740"/>
                </a:cubicBezTo>
                <a:cubicBezTo>
                  <a:pt x="728940" y="712881"/>
                  <a:pt x="741977" y="728402"/>
                  <a:pt x="739494" y="748269"/>
                </a:cubicBezTo>
                <a:cubicBezTo>
                  <a:pt x="723353" y="759444"/>
                  <a:pt x="713419" y="751373"/>
                  <a:pt x="705348" y="742681"/>
                </a:cubicBezTo>
                <a:cubicBezTo>
                  <a:pt x="672444" y="703569"/>
                  <a:pt x="639540" y="665077"/>
                  <a:pt x="609120" y="624723"/>
                </a:cubicBezTo>
                <a:cubicBezTo>
                  <a:pt x="574974" y="580023"/>
                  <a:pt x="573732" y="527873"/>
                  <a:pt x="581803" y="475103"/>
                </a:cubicBezTo>
                <a:cubicBezTo>
                  <a:pt x="586149" y="447165"/>
                  <a:pt x="596082" y="421711"/>
                  <a:pt x="612845" y="398120"/>
                </a:cubicBezTo>
                <a:cubicBezTo>
                  <a:pt x="627744" y="377011"/>
                  <a:pt x="646369" y="369562"/>
                  <a:pt x="670582" y="368320"/>
                </a:cubicBezTo>
                <a:cubicBezTo>
                  <a:pt x="705969" y="366457"/>
                  <a:pt x="739494" y="375149"/>
                  <a:pt x="771157" y="390670"/>
                </a:cubicBezTo>
                <a:cubicBezTo>
                  <a:pt x="778607" y="393153"/>
                  <a:pt x="786056" y="395636"/>
                  <a:pt x="793507" y="398741"/>
                </a:cubicBezTo>
                <a:close/>
                <a:moveTo>
                  <a:pt x="1110751" y="354041"/>
                </a:moveTo>
                <a:cubicBezTo>
                  <a:pt x="1060464" y="389428"/>
                  <a:pt x="999002" y="480690"/>
                  <a:pt x="993414" y="526632"/>
                </a:cubicBezTo>
                <a:cubicBezTo>
                  <a:pt x="1053014" y="483174"/>
                  <a:pt x="1087160" y="427299"/>
                  <a:pt x="1110751" y="354041"/>
                </a:cubicBezTo>
                <a:close/>
                <a:moveTo>
                  <a:pt x="812752" y="705431"/>
                </a:moveTo>
                <a:cubicBezTo>
                  <a:pt x="854348" y="673148"/>
                  <a:pt x="861177" y="579403"/>
                  <a:pt x="828894" y="529115"/>
                </a:cubicBezTo>
                <a:cubicBezTo>
                  <a:pt x="812131" y="588094"/>
                  <a:pt x="806544" y="642727"/>
                  <a:pt x="812752" y="7054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 flipH="1">
            <a:off x="4195050" y="3185650"/>
            <a:ext cx="361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Organized July 13, 1900</a:t>
            </a:r>
            <a:endParaRPr/>
          </a:p>
        </p:txBody>
      </p:sp>
      <p:pic>
        <p:nvPicPr>
          <p:cNvPr id="105" name="Google Shape;105;p15" title="Charter members 2.jpg"/>
          <p:cNvPicPr preferRelativeResize="0"/>
          <p:nvPr/>
        </p:nvPicPr>
        <p:blipFill rotWithShape="1">
          <a:blip r:embed="rId3">
            <a:alphaModFix/>
          </a:blip>
          <a:srcRect b="0" l="11149" r="11149" t="0"/>
          <a:stretch/>
        </p:blipFill>
        <p:spPr>
          <a:xfrm rot="-465895">
            <a:off x="778565" y="467958"/>
            <a:ext cx="3027921" cy="384800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/>
          <p:nvPr/>
        </p:nvSpPr>
        <p:spPr>
          <a:xfrm>
            <a:off x="975717" y="3739741"/>
            <a:ext cx="529387" cy="711466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92DA8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/>
        </p:nvSpPr>
        <p:spPr>
          <a:xfrm>
            <a:off x="927600" y="4499625"/>
            <a:ext cx="3033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Maime Axline Faye</a:t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6"/>
          <p:cNvSpPr/>
          <p:nvPr/>
        </p:nvSpPr>
        <p:spPr>
          <a:xfrm rot="270442">
            <a:off x="4711722" y="1302876"/>
            <a:ext cx="4015920" cy="27218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6" title="Currecnt Chapter F.jpg"/>
          <p:cNvPicPr preferRelativeResize="0"/>
          <p:nvPr/>
        </p:nvPicPr>
        <p:blipFill rotWithShape="1">
          <a:blip r:embed="rId3">
            <a:alphaModFix/>
          </a:blip>
          <a:srcRect b="0" l="11896" r="11896" t="0"/>
          <a:stretch/>
        </p:blipFill>
        <p:spPr>
          <a:xfrm rot="270310">
            <a:off x="4304355" y="1048735"/>
            <a:ext cx="4503915" cy="306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/>
          <p:nvPr/>
        </p:nvSpPr>
        <p:spPr>
          <a:xfrm>
            <a:off x="5038975" y="979282"/>
            <a:ext cx="931126" cy="539477"/>
          </a:xfrm>
          <a:custGeom>
            <a:rect b="b" l="l" r="r" t="t"/>
            <a:pathLst>
              <a:path extrusionOk="0" h="1078954" w="1862252">
                <a:moveTo>
                  <a:pt x="1283312" y="108763"/>
                </a:moveTo>
                <a:cubicBezTo>
                  <a:pt x="1248120" y="107589"/>
                  <a:pt x="1228931" y="125101"/>
                  <a:pt x="1208869" y="138051"/>
                </a:cubicBezTo>
                <a:cubicBezTo>
                  <a:pt x="1153380" y="173880"/>
                  <a:pt x="1107117" y="220647"/>
                  <a:pt x="1062330" y="268386"/>
                </a:cubicBezTo>
                <a:cubicBezTo>
                  <a:pt x="1042738" y="289286"/>
                  <a:pt x="1026702" y="313508"/>
                  <a:pt x="1008653" y="335952"/>
                </a:cubicBezTo>
                <a:cubicBezTo>
                  <a:pt x="949944" y="409356"/>
                  <a:pt x="895663" y="485544"/>
                  <a:pt x="848796" y="567435"/>
                </a:cubicBezTo>
                <a:cubicBezTo>
                  <a:pt x="803640" y="646273"/>
                  <a:pt x="755297" y="723468"/>
                  <a:pt x="704874" y="798918"/>
                </a:cubicBezTo>
                <a:cubicBezTo>
                  <a:pt x="671742" y="848248"/>
                  <a:pt x="635138" y="895155"/>
                  <a:pt x="595339" y="939283"/>
                </a:cubicBezTo>
                <a:cubicBezTo>
                  <a:pt x="581920" y="954347"/>
                  <a:pt x="555651" y="960318"/>
                  <a:pt x="534080" y="965015"/>
                </a:cubicBezTo>
                <a:cubicBezTo>
                  <a:pt x="519453" y="968202"/>
                  <a:pt x="508952" y="953944"/>
                  <a:pt x="501471" y="940927"/>
                </a:cubicBezTo>
                <a:cubicBezTo>
                  <a:pt x="483153" y="908989"/>
                  <a:pt x="489427" y="875642"/>
                  <a:pt x="500230" y="844443"/>
                </a:cubicBezTo>
                <a:cubicBezTo>
                  <a:pt x="518882" y="790363"/>
                  <a:pt x="541058" y="737457"/>
                  <a:pt x="562361" y="684317"/>
                </a:cubicBezTo>
                <a:cubicBezTo>
                  <a:pt x="579571" y="641409"/>
                  <a:pt x="596983" y="598534"/>
                  <a:pt x="615602" y="556196"/>
                </a:cubicBezTo>
                <a:cubicBezTo>
                  <a:pt x="633382" y="515737"/>
                  <a:pt x="653847" y="476452"/>
                  <a:pt x="671258" y="435825"/>
                </a:cubicBezTo>
                <a:cubicBezTo>
                  <a:pt x="701452" y="365374"/>
                  <a:pt x="730941" y="294654"/>
                  <a:pt x="759021" y="223398"/>
                </a:cubicBezTo>
                <a:cubicBezTo>
                  <a:pt x="774352" y="184582"/>
                  <a:pt x="786329" y="144425"/>
                  <a:pt x="799279" y="104738"/>
                </a:cubicBezTo>
                <a:cubicBezTo>
                  <a:pt x="802633" y="94673"/>
                  <a:pt x="804210" y="84374"/>
                  <a:pt x="808605" y="65721"/>
                </a:cubicBezTo>
                <a:cubicBezTo>
                  <a:pt x="764925" y="93264"/>
                  <a:pt x="728022" y="116916"/>
                  <a:pt x="696889" y="147344"/>
                </a:cubicBezTo>
                <a:cubicBezTo>
                  <a:pt x="656464" y="186964"/>
                  <a:pt x="618386" y="229134"/>
                  <a:pt x="581282" y="271942"/>
                </a:cubicBezTo>
                <a:cubicBezTo>
                  <a:pt x="546291" y="312200"/>
                  <a:pt x="513850" y="354773"/>
                  <a:pt x="480369" y="396372"/>
                </a:cubicBezTo>
                <a:cubicBezTo>
                  <a:pt x="478121" y="399157"/>
                  <a:pt x="476813" y="402713"/>
                  <a:pt x="474431" y="405330"/>
                </a:cubicBezTo>
                <a:cubicBezTo>
                  <a:pt x="420519" y="463469"/>
                  <a:pt x="383482" y="533283"/>
                  <a:pt x="340238" y="598869"/>
                </a:cubicBezTo>
                <a:cubicBezTo>
                  <a:pt x="321149" y="627822"/>
                  <a:pt x="300316" y="655667"/>
                  <a:pt x="281831" y="685021"/>
                </a:cubicBezTo>
                <a:cubicBezTo>
                  <a:pt x="249490" y="736384"/>
                  <a:pt x="218458" y="788585"/>
                  <a:pt x="186621" y="840283"/>
                </a:cubicBezTo>
                <a:cubicBezTo>
                  <a:pt x="161594" y="880909"/>
                  <a:pt x="135560" y="920798"/>
                  <a:pt x="111104" y="961828"/>
                </a:cubicBezTo>
                <a:cubicBezTo>
                  <a:pt x="94028" y="990444"/>
                  <a:pt x="78461" y="1020034"/>
                  <a:pt x="62928" y="1049556"/>
                </a:cubicBezTo>
                <a:cubicBezTo>
                  <a:pt x="46154" y="1081595"/>
                  <a:pt x="46389" y="1081763"/>
                  <a:pt x="8412" y="1076194"/>
                </a:cubicBezTo>
                <a:cubicBezTo>
                  <a:pt x="-2558" y="1056534"/>
                  <a:pt x="-2289" y="1038855"/>
                  <a:pt x="6265" y="1015807"/>
                </a:cubicBezTo>
                <a:cubicBezTo>
                  <a:pt x="30353" y="951193"/>
                  <a:pt x="67491" y="893926"/>
                  <a:pt x="101308" y="834848"/>
                </a:cubicBezTo>
                <a:cubicBezTo>
                  <a:pt x="124959" y="793516"/>
                  <a:pt x="156092" y="756378"/>
                  <a:pt x="178468" y="714376"/>
                </a:cubicBezTo>
                <a:cubicBezTo>
                  <a:pt x="217519" y="640369"/>
                  <a:pt x="263111" y="570320"/>
                  <a:pt x="310246" y="501647"/>
                </a:cubicBezTo>
                <a:cubicBezTo>
                  <a:pt x="337085" y="462563"/>
                  <a:pt x="358421" y="419219"/>
                  <a:pt x="395760" y="387348"/>
                </a:cubicBezTo>
                <a:cubicBezTo>
                  <a:pt x="408811" y="376210"/>
                  <a:pt x="416258" y="358396"/>
                  <a:pt x="425954" y="343333"/>
                </a:cubicBezTo>
                <a:cubicBezTo>
                  <a:pt x="461850" y="286703"/>
                  <a:pt x="510126" y="240306"/>
                  <a:pt x="552665" y="189011"/>
                </a:cubicBezTo>
                <a:cubicBezTo>
                  <a:pt x="582966" y="152955"/>
                  <a:pt x="617387" y="120573"/>
                  <a:pt x="655222" y="92526"/>
                </a:cubicBezTo>
                <a:cubicBezTo>
                  <a:pt x="662704" y="86890"/>
                  <a:pt x="668373" y="78570"/>
                  <a:pt x="674177" y="70988"/>
                </a:cubicBezTo>
                <a:cubicBezTo>
                  <a:pt x="708933" y="25631"/>
                  <a:pt x="757578" y="1006"/>
                  <a:pt x="812664" y="0"/>
                </a:cubicBezTo>
                <a:cubicBezTo>
                  <a:pt x="824306" y="9628"/>
                  <a:pt x="833229" y="20632"/>
                  <a:pt x="844736" y="25799"/>
                </a:cubicBezTo>
                <a:cubicBezTo>
                  <a:pt x="872951" y="38513"/>
                  <a:pt x="879224" y="62702"/>
                  <a:pt x="875433" y="87863"/>
                </a:cubicBezTo>
                <a:cubicBezTo>
                  <a:pt x="869730" y="125470"/>
                  <a:pt x="862685" y="163850"/>
                  <a:pt x="849131" y="199176"/>
                </a:cubicBezTo>
                <a:cubicBezTo>
                  <a:pt x="811188" y="298042"/>
                  <a:pt x="769655" y="395534"/>
                  <a:pt x="729532" y="493562"/>
                </a:cubicBezTo>
                <a:lnTo>
                  <a:pt x="628619" y="740108"/>
                </a:lnTo>
                <a:cubicBezTo>
                  <a:pt x="642709" y="745945"/>
                  <a:pt x="649284" y="732391"/>
                  <a:pt x="653310" y="726185"/>
                </a:cubicBezTo>
                <a:cubicBezTo>
                  <a:pt x="674513" y="693207"/>
                  <a:pt x="693266" y="658652"/>
                  <a:pt x="713395" y="625004"/>
                </a:cubicBezTo>
                <a:cubicBezTo>
                  <a:pt x="723158" y="608699"/>
                  <a:pt x="734161" y="593166"/>
                  <a:pt x="744595" y="577264"/>
                </a:cubicBezTo>
                <a:cubicBezTo>
                  <a:pt x="778546" y="525488"/>
                  <a:pt x="812508" y="473712"/>
                  <a:pt x="846481" y="421936"/>
                </a:cubicBezTo>
                <a:cubicBezTo>
                  <a:pt x="859498" y="402109"/>
                  <a:pt x="871172" y="381141"/>
                  <a:pt x="886101" y="362858"/>
                </a:cubicBezTo>
                <a:cubicBezTo>
                  <a:pt x="922770" y="318004"/>
                  <a:pt x="952795" y="268621"/>
                  <a:pt x="995200" y="227390"/>
                </a:cubicBezTo>
                <a:cubicBezTo>
                  <a:pt x="1030862" y="192701"/>
                  <a:pt x="1062934" y="153919"/>
                  <a:pt x="1102789" y="123625"/>
                </a:cubicBezTo>
                <a:cubicBezTo>
                  <a:pt x="1136740" y="97827"/>
                  <a:pt x="1167034" y="66291"/>
                  <a:pt x="1209305" y="52570"/>
                </a:cubicBezTo>
                <a:cubicBezTo>
                  <a:pt x="1240404" y="42506"/>
                  <a:pt x="1268753" y="40996"/>
                  <a:pt x="1291196" y="70082"/>
                </a:cubicBezTo>
                <a:cubicBezTo>
                  <a:pt x="1293937" y="74030"/>
                  <a:pt x="1297676" y="77179"/>
                  <a:pt x="1302032" y="79207"/>
                </a:cubicBezTo>
                <a:cubicBezTo>
                  <a:pt x="1340982" y="93600"/>
                  <a:pt x="1343867" y="125336"/>
                  <a:pt x="1344907" y="160629"/>
                </a:cubicBezTo>
                <a:cubicBezTo>
                  <a:pt x="1346685" y="222056"/>
                  <a:pt x="1326154" y="278048"/>
                  <a:pt x="1307065" y="334476"/>
                </a:cubicBezTo>
                <a:cubicBezTo>
                  <a:pt x="1287573" y="392078"/>
                  <a:pt x="1265264" y="448775"/>
                  <a:pt x="1242585" y="505203"/>
                </a:cubicBezTo>
                <a:cubicBezTo>
                  <a:pt x="1226616" y="544924"/>
                  <a:pt x="1207930" y="583571"/>
                  <a:pt x="1190485" y="622622"/>
                </a:cubicBezTo>
                <a:cubicBezTo>
                  <a:pt x="1186045" y="631460"/>
                  <a:pt x="1183140" y="640990"/>
                  <a:pt x="1181896" y="650802"/>
                </a:cubicBezTo>
                <a:cubicBezTo>
                  <a:pt x="1200817" y="637987"/>
                  <a:pt x="1213062" y="619066"/>
                  <a:pt x="1225509" y="600983"/>
                </a:cubicBezTo>
                <a:cubicBezTo>
                  <a:pt x="1265767" y="543079"/>
                  <a:pt x="1304716" y="484202"/>
                  <a:pt x="1345410" y="426532"/>
                </a:cubicBezTo>
                <a:cubicBezTo>
                  <a:pt x="1367217" y="395668"/>
                  <a:pt x="1390533" y="365743"/>
                  <a:pt x="1415224" y="337126"/>
                </a:cubicBezTo>
                <a:cubicBezTo>
                  <a:pt x="1440654" y="307637"/>
                  <a:pt x="1467996" y="279658"/>
                  <a:pt x="1495740" y="252149"/>
                </a:cubicBezTo>
                <a:cubicBezTo>
                  <a:pt x="1523484" y="224639"/>
                  <a:pt x="1550692" y="195955"/>
                  <a:pt x="1581523" y="172170"/>
                </a:cubicBezTo>
                <a:cubicBezTo>
                  <a:pt x="1606013" y="153282"/>
                  <a:pt x="1626612" y="127148"/>
                  <a:pt x="1659724" y="120673"/>
                </a:cubicBezTo>
                <a:cubicBezTo>
                  <a:pt x="1664051" y="119801"/>
                  <a:pt x="1667641" y="115406"/>
                  <a:pt x="1671767" y="112990"/>
                </a:cubicBezTo>
                <a:cubicBezTo>
                  <a:pt x="1689984" y="102389"/>
                  <a:pt x="1707564" y="90245"/>
                  <a:pt x="1726787" y="81891"/>
                </a:cubicBezTo>
                <a:cubicBezTo>
                  <a:pt x="1744701" y="74108"/>
                  <a:pt x="1764361" y="70384"/>
                  <a:pt x="1782275" y="65117"/>
                </a:cubicBezTo>
                <a:cubicBezTo>
                  <a:pt x="1804015" y="84978"/>
                  <a:pt x="1826257" y="102523"/>
                  <a:pt x="1845078" y="123223"/>
                </a:cubicBezTo>
                <a:cubicBezTo>
                  <a:pt x="1866347" y="146706"/>
                  <a:pt x="1865207" y="176900"/>
                  <a:pt x="1855914" y="204040"/>
                </a:cubicBezTo>
                <a:cubicBezTo>
                  <a:pt x="1841823" y="245741"/>
                  <a:pt x="1824211" y="286166"/>
                  <a:pt x="1806363" y="326290"/>
                </a:cubicBezTo>
                <a:cubicBezTo>
                  <a:pt x="1788213" y="367118"/>
                  <a:pt x="1769225" y="407678"/>
                  <a:pt x="1748257" y="447064"/>
                </a:cubicBezTo>
                <a:cubicBezTo>
                  <a:pt x="1725478" y="489938"/>
                  <a:pt x="1695788" y="529592"/>
                  <a:pt x="1676632" y="573876"/>
                </a:cubicBezTo>
                <a:cubicBezTo>
                  <a:pt x="1646237" y="644126"/>
                  <a:pt x="1598699" y="704110"/>
                  <a:pt x="1565755" y="772582"/>
                </a:cubicBezTo>
                <a:cubicBezTo>
                  <a:pt x="1547706" y="810056"/>
                  <a:pt x="1527074" y="846388"/>
                  <a:pt x="1507046" y="882788"/>
                </a:cubicBezTo>
                <a:cubicBezTo>
                  <a:pt x="1503121" y="889934"/>
                  <a:pt x="1496579" y="895671"/>
                  <a:pt x="1491278" y="902011"/>
                </a:cubicBezTo>
                <a:cubicBezTo>
                  <a:pt x="1506039" y="931265"/>
                  <a:pt x="1501074" y="961694"/>
                  <a:pt x="1477859" y="984339"/>
                </a:cubicBezTo>
                <a:cubicBezTo>
                  <a:pt x="1462056" y="999979"/>
                  <a:pt x="1436567" y="999848"/>
                  <a:pt x="1420926" y="984046"/>
                </a:cubicBezTo>
                <a:cubicBezTo>
                  <a:pt x="1418990" y="982089"/>
                  <a:pt x="1417259" y="979939"/>
                  <a:pt x="1415761" y="977629"/>
                </a:cubicBezTo>
                <a:cubicBezTo>
                  <a:pt x="1400235" y="955902"/>
                  <a:pt x="1395308" y="928343"/>
                  <a:pt x="1402342" y="902582"/>
                </a:cubicBezTo>
                <a:cubicBezTo>
                  <a:pt x="1410628" y="872086"/>
                  <a:pt x="1420055" y="841054"/>
                  <a:pt x="1434850" y="813377"/>
                </a:cubicBezTo>
                <a:cubicBezTo>
                  <a:pt x="1478127" y="732425"/>
                  <a:pt x="1524021" y="652882"/>
                  <a:pt x="1569412" y="573104"/>
                </a:cubicBezTo>
                <a:cubicBezTo>
                  <a:pt x="1611750" y="498694"/>
                  <a:pt x="1651840" y="422775"/>
                  <a:pt x="1698505" y="351183"/>
                </a:cubicBezTo>
                <a:cubicBezTo>
                  <a:pt x="1729403" y="303813"/>
                  <a:pt x="1749331" y="251645"/>
                  <a:pt x="1777008" y="203135"/>
                </a:cubicBezTo>
                <a:cubicBezTo>
                  <a:pt x="1787408" y="184918"/>
                  <a:pt x="1790428" y="165326"/>
                  <a:pt x="1786603" y="139057"/>
                </a:cubicBezTo>
                <a:cubicBezTo>
                  <a:pt x="1759094" y="151571"/>
                  <a:pt x="1730510" y="158918"/>
                  <a:pt x="1708972" y="175424"/>
                </a:cubicBezTo>
                <a:cubicBezTo>
                  <a:pt x="1640132" y="228363"/>
                  <a:pt x="1573438" y="283885"/>
                  <a:pt x="1517077" y="351015"/>
                </a:cubicBezTo>
                <a:cubicBezTo>
                  <a:pt x="1459642" y="419353"/>
                  <a:pt x="1403013" y="487993"/>
                  <a:pt x="1354368" y="563040"/>
                </a:cubicBezTo>
                <a:cubicBezTo>
                  <a:pt x="1315687" y="622722"/>
                  <a:pt x="1274120" y="680459"/>
                  <a:pt x="1234500" y="739571"/>
                </a:cubicBezTo>
                <a:cubicBezTo>
                  <a:pt x="1221886" y="758358"/>
                  <a:pt x="1212257" y="779124"/>
                  <a:pt x="1199744" y="797978"/>
                </a:cubicBezTo>
                <a:cubicBezTo>
                  <a:pt x="1171966" y="839712"/>
                  <a:pt x="1143640" y="881088"/>
                  <a:pt x="1114766" y="922107"/>
                </a:cubicBezTo>
                <a:cubicBezTo>
                  <a:pt x="1097355" y="946899"/>
                  <a:pt x="1078735" y="970852"/>
                  <a:pt x="1060418" y="994973"/>
                </a:cubicBezTo>
                <a:cubicBezTo>
                  <a:pt x="1045992" y="1013995"/>
                  <a:pt x="1022173" y="1019095"/>
                  <a:pt x="1002849" y="1018457"/>
                </a:cubicBezTo>
                <a:cubicBezTo>
                  <a:pt x="983525" y="1017820"/>
                  <a:pt x="968865" y="999737"/>
                  <a:pt x="962860" y="977159"/>
                </a:cubicBezTo>
                <a:cubicBezTo>
                  <a:pt x="953567" y="942504"/>
                  <a:pt x="959270" y="910063"/>
                  <a:pt x="975239" y="879869"/>
                </a:cubicBezTo>
                <a:cubicBezTo>
                  <a:pt x="996274" y="839813"/>
                  <a:pt x="1011740" y="797509"/>
                  <a:pt x="1034787" y="757787"/>
                </a:cubicBezTo>
                <a:cubicBezTo>
                  <a:pt x="1075917" y="686967"/>
                  <a:pt x="1106748" y="610175"/>
                  <a:pt x="1141403" y="535597"/>
                </a:cubicBezTo>
                <a:cubicBezTo>
                  <a:pt x="1166430" y="481920"/>
                  <a:pt x="1191390" y="427874"/>
                  <a:pt x="1214975" y="373425"/>
                </a:cubicBezTo>
                <a:cubicBezTo>
                  <a:pt x="1226851" y="346084"/>
                  <a:pt x="1234668" y="316997"/>
                  <a:pt x="1246007" y="289387"/>
                </a:cubicBezTo>
                <a:cubicBezTo>
                  <a:pt x="1262781" y="248324"/>
                  <a:pt x="1270464" y="205080"/>
                  <a:pt x="1278079" y="161904"/>
                </a:cubicBezTo>
                <a:cubicBezTo>
                  <a:pt x="1280897" y="145901"/>
                  <a:pt x="1281333" y="129597"/>
                  <a:pt x="1283312" y="1087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6"/>
          <p:cNvSpPr/>
          <p:nvPr/>
        </p:nvSpPr>
        <p:spPr>
          <a:xfrm>
            <a:off x="-90777" y="3544749"/>
            <a:ext cx="507823" cy="618513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8058880" y="258077"/>
            <a:ext cx="574868" cy="618507"/>
          </a:xfrm>
          <a:custGeom>
            <a:rect b="b" l="l" r="r" t="t"/>
            <a:pathLst>
              <a:path extrusionOk="0" h="1237014" w="1149737">
                <a:moveTo>
                  <a:pt x="470878" y="385292"/>
                </a:moveTo>
                <a:cubicBezTo>
                  <a:pt x="482389" y="351501"/>
                  <a:pt x="490930" y="322909"/>
                  <a:pt x="502440" y="295431"/>
                </a:cubicBezTo>
                <a:cubicBezTo>
                  <a:pt x="513580" y="267953"/>
                  <a:pt x="528061" y="241960"/>
                  <a:pt x="540686" y="215225"/>
                </a:cubicBezTo>
                <a:cubicBezTo>
                  <a:pt x="545884" y="204456"/>
                  <a:pt x="548484" y="192574"/>
                  <a:pt x="554796" y="182920"/>
                </a:cubicBezTo>
                <a:cubicBezTo>
                  <a:pt x="580417" y="144302"/>
                  <a:pt x="611236" y="110140"/>
                  <a:pt x="650224" y="84890"/>
                </a:cubicBezTo>
                <a:cubicBezTo>
                  <a:pt x="686984" y="61125"/>
                  <a:pt x="724487" y="37360"/>
                  <a:pt x="765332" y="21765"/>
                </a:cubicBezTo>
                <a:cubicBezTo>
                  <a:pt x="800236" y="8397"/>
                  <a:pt x="839595" y="3198"/>
                  <a:pt x="877470" y="599"/>
                </a:cubicBezTo>
                <a:cubicBezTo>
                  <a:pt x="968442" y="-5713"/>
                  <a:pt x="1038992" y="38474"/>
                  <a:pt x="1095061" y="104199"/>
                </a:cubicBezTo>
                <a:cubicBezTo>
                  <a:pt x="1114741" y="127592"/>
                  <a:pt x="1126251" y="160640"/>
                  <a:pt x="1133678" y="191460"/>
                </a:cubicBezTo>
                <a:cubicBezTo>
                  <a:pt x="1153729" y="275751"/>
                  <a:pt x="1154471" y="361527"/>
                  <a:pt x="1138876" y="446932"/>
                </a:cubicBezTo>
                <a:cubicBezTo>
                  <a:pt x="1124395" y="527881"/>
                  <a:pt x="1111399" y="609572"/>
                  <a:pt x="1081694" y="687179"/>
                </a:cubicBezTo>
                <a:cubicBezTo>
                  <a:pt x="1057187" y="751047"/>
                  <a:pt x="1032308" y="814915"/>
                  <a:pt x="997405" y="874327"/>
                </a:cubicBezTo>
                <a:cubicBezTo>
                  <a:pt x="962501" y="933739"/>
                  <a:pt x="929083" y="994636"/>
                  <a:pt x="897521" y="1055905"/>
                </a:cubicBezTo>
                <a:cubicBezTo>
                  <a:pt x="883782" y="1082269"/>
                  <a:pt x="873756" y="1109747"/>
                  <a:pt x="849992" y="1130912"/>
                </a:cubicBezTo>
                <a:cubicBezTo>
                  <a:pt x="839595" y="1140195"/>
                  <a:pt x="837368" y="1159504"/>
                  <a:pt x="831798" y="1174357"/>
                </a:cubicBezTo>
                <a:cubicBezTo>
                  <a:pt x="813975" y="1223001"/>
                  <a:pt x="767189" y="1246023"/>
                  <a:pt x="714462" y="1233769"/>
                </a:cubicBezTo>
                <a:cubicBezTo>
                  <a:pt x="623489" y="1212604"/>
                  <a:pt x="535487" y="1183269"/>
                  <a:pt x="457140" y="1129427"/>
                </a:cubicBezTo>
                <a:cubicBezTo>
                  <a:pt x="423721" y="1106405"/>
                  <a:pt x="388818" y="1085239"/>
                  <a:pt x="355028" y="1062588"/>
                </a:cubicBezTo>
                <a:cubicBezTo>
                  <a:pt x="295989" y="1022857"/>
                  <a:pt x="245861" y="973470"/>
                  <a:pt x="200932" y="917772"/>
                </a:cubicBezTo>
                <a:cubicBezTo>
                  <a:pt x="177539" y="888808"/>
                  <a:pt x="151918" y="861330"/>
                  <a:pt x="133352" y="828282"/>
                </a:cubicBezTo>
                <a:cubicBezTo>
                  <a:pt x="113672" y="793006"/>
                  <a:pt x="89908" y="759587"/>
                  <a:pt x="71714" y="723197"/>
                </a:cubicBezTo>
                <a:cubicBezTo>
                  <a:pt x="22700" y="626282"/>
                  <a:pt x="-5149" y="523796"/>
                  <a:pt x="792" y="414255"/>
                </a:cubicBezTo>
                <a:cubicBezTo>
                  <a:pt x="1906" y="392718"/>
                  <a:pt x="792" y="371553"/>
                  <a:pt x="1906" y="350016"/>
                </a:cubicBezTo>
                <a:cubicBezTo>
                  <a:pt x="4134" y="294688"/>
                  <a:pt x="30126" y="251986"/>
                  <a:pt x="73199" y="219309"/>
                </a:cubicBezTo>
                <a:cubicBezTo>
                  <a:pt x="79511" y="214482"/>
                  <a:pt x="88794" y="212254"/>
                  <a:pt x="96963" y="210398"/>
                </a:cubicBezTo>
                <a:cubicBezTo>
                  <a:pt x="135951" y="200743"/>
                  <a:pt x="174568" y="199629"/>
                  <a:pt x="212814" y="214111"/>
                </a:cubicBezTo>
                <a:cubicBezTo>
                  <a:pt x="228409" y="220052"/>
                  <a:pt x="245861" y="221909"/>
                  <a:pt x="261827" y="226365"/>
                </a:cubicBezTo>
                <a:cubicBezTo>
                  <a:pt x="325323" y="243817"/>
                  <a:pt x="372480" y="285405"/>
                  <a:pt x="417409" y="330707"/>
                </a:cubicBezTo>
                <a:cubicBezTo>
                  <a:pt x="434118" y="347788"/>
                  <a:pt x="450456" y="364498"/>
                  <a:pt x="470878" y="385292"/>
                </a:cubicBezTo>
                <a:close/>
                <a:moveTo>
                  <a:pt x="525091" y="429479"/>
                </a:moveTo>
                <a:cubicBezTo>
                  <a:pt x="534374" y="455843"/>
                  <a:pt x="543656" y="474038"/>
                  <a:pt x="546998" y="493347"/>
                </a:cubicBezTo>
                <a:cubicBezTo>
                  <a:pt x="550711" y="514884"/>
                  <a:pt x="537715" y="525281"/>
                  <a:pt x="516179" y="521939"/>
                </a:cubicBezTo>
                <a:cubicBezTo>
                  <a:pt x="493529" y="518597"/>
                  <a:pt x="473478" y="509686"/>
                  <a:pt x="467165" y="486292"/>
                </a:cubicBezTo>
                <a:cubicBezTo>
                  <a:pt x="461967" y="466241"/>
                  <a:pt x="449713" y="452130"/>
                  <a:pt x="436717" y="438020"/>
                </a:cubicBezTo>
                <a:cubicBezTo>
                  <a:pt x="422607" y="422053"/>
                  <a:pt x="408126" y="406086"/>
                  <a:pt x="393273" y="390490"/>
                </a:cubicBezTo>
                <a:cubicBezTo>
                  <a:pt x="351315" y="344446"/>
                  <a:pt x="307499" y="302486"/>
                  <a:pt x="244747" y="282435"/>
                </a:cubicBezTo>
                <a:cubicBezTo>
                  <a:pt x="197218" y="267210"/>
                  <a:pt x="150804" y="266468"/>
                  <a:pt x="103275" y="275008"/>
                </a:cubicBezTo>
                <a:cubicBezTo>
                  <a:pt x="97706" y="276122"/>
                  <a:pt x="90279" y="280207"/>
                  <a:pt x="88052" y="285034"/>
                </a:cubicBezTo>
                <a:cubicBezTo>
                  <a:pt x="77283" y="309170"/>
                  <a:pt x="62431" y="333678"/>
                  <a:pt x="59089" y="359299"/>
                </a:cubicBezTo>
                <a:cubicBezTo>
                  <a:pt x="54633" y="394946"/>
                  <a:pt x="56490" y="431707"/>
                  <a:pt x="59832" y="467726"/>
                </a:cubicBezTo>
                <a:cubicBezTo>
                  <a:pt x="63916" y="510057"/>
                  <a:pt x="68743" y="553502"/>
                  <a:pt x="80997" y="593976"/>
                </a:cubicBezTo>
                <a:cubicBezTo>
                  <a:pt x="92879" y="634822"/>
                  <a:pt x="113672" y="673069"/>
                  <a:pt x="131867" y="711686"/>
                </a:cubicBezTo>
                <a:cubicBezTo>
                  <a:pt x="175311" y="804146"/>
                  <a:pt x="237321" y="882867"/>
                  <a:pt x="312326" y="951191"/>
                </a:cubicBezTo>
                <a:cubicBezTo>
                  <a:pt x="358370" y="993151"/>
                  <a:pt x="408126" y="1030283"/>
                  <a:pt x="462710" y="1059989"/>
                </a:cubicBezTo>
                <a:cubicBezTo>
                  <a:pt x="494643" y="1077441"/>
                  <a:pt x="525833" y="1096379"/>
                  <a:pt x="558880" y="1110861"/>
                </a:cubicBezTo>
                <a:cubicBezTo>
                  <a:pt x="588214" y="1123486"/>
                  <a:pt x="619776" y="1130541"/>
                  <a:pt x="650224" y="1140567"/>
                </a:cubicBezTo>
                <a:cubicBezTo>
                  <a:pt x="677330" y="1149478"/>
                  <a:pt x="704808" y="1150592"/>
                  <a:pt x="730428" y="1147622"/>
                </a:cubicBezTo>
                <a:cubicBezTo>
                  <a:pt x="744167" y="1129798"/>
                  <a:pt x="753450" y="1109004"/>
                  <a:pt x="769417" y="1098607"/>
                </a:cubicBezTo>
                <a:cubicBezTo>
                  <a:pt x="790953" y="1084868"/>
                  <a:pt x="780927" y="1060732"/>
                  <a:pt x="794666" y="1045507"/>
                </a:cubicBezTo>
                <a:cubicBezTo>
                  <a:pt x="804692" y="1034739"/>
                  <a:pt x="811375" y="1020629"/>
                  <a:pt x="819544" y="1008004"/>
                </a:cubicBezTo>
                <a:cubicBezTo>
                  <a:pt x="821401" y="1005404"/>
                  <a:pt x="823257" y="1002805"/>
                  <a:pt x="824743" y="1000206"/>
                </a:cubicBezTo>
                <a:cubicBezTo>
                  <a:pt x="864845" y="925569"/>
                  <a:pt x="905318" y="851304"/>
                  <a:pt x="944307" y="776668"/>
                </a:cubicBezTo>
                <a:cubicBezTo>
                  <a:pt x="998890" y="671955"/>
                  <a:pt x="1041220" y="562414"/>
                  <a:pt x="1066841" y="446932"/>
                </a:cubicBezTo>
                <a:cubicBezTo>
                  <a:pt x="1082436" y="375637"/>
                  <a:pt x="1095804" y="304343"/>
                  <a:pt x="1082436" y="230449"/>
                </a:cubicBezTo>
                <a:cubicBezTo>
                  <a:pt x="1073525" y="180692"/>
                  <a:pt x="1054959" y="138361"/>
                  <a:pt x="1011886" y="109397"/>
                </a:cubicBezTo>
                <a:cubicBezTo>
                  <a:pt x="980696" y="88603"/>
                  <a:pt x="944678" y="80805"/>
                  <a:pt x="908289" y="78949"/>
                </a:cubicBezTo>
                <a:cubicBezTo>
                  <a:pt x="879698" y="77463"/>
                  <a:pt x="848507" y="74864"/>
                  <a:pt x="822515" y="83776"/>
                </a:cubicBezTo>
                <a:cubicBezTo>
                  <a:pt x="750108" y="108655"/>
                  <a:pt x="685499" y="148386"/>
                  <a:pt x="632772" y="205199"/>
                </a:cubicBezTo>
                <a:cubicBezTo>
                  <a:pt x="618291" y="220795"/>
                  <a:pt x="602324" y="236762"/>
                  <a:pt x="593784" y="255699"/>
                </a:cubicBezTo>
                <a:cubicBezTo>
                  <a:pt x="568906" y="315111"/>
                  <a:pt x="546256" y="376380"/>
                  <a:pt x="525091" y="4294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232520" y="22"/>
            <a:ext cx="350657" cy="427089"/>
          </a:xfrm>
          <a:custGeom>
            <a:rect b="b" l="l" r="r" t="t"/>
            <a:pathLst>
              <a:path extrusionOk="0" h="854178" w="701314">
                <a:moveTo>
                  <a:pt x="442955" y="130167"/>
                </a:moveTo>
                <a:cubicBezTo>
                  <a:pt x="462126" y="122913"/>
                  <a:pt x="479063" y="116402"/>
                  <a:pt x="496000" y="110449"/>
                </a:cubicBezTo>
                <a:cubicBezTo>
                  <a:pt x="519638" y="102078"/>
                  <a:pt x="544765" y="102265"/>
                  <a:pt x="568961" y="104869"/>
                </a:cubicBezTo>
                <a:cubicBezTo>
                  <a:pt x="587573" y="106915"/>
                  <a:pt x="606558" y="114170"/>
                  <a:pt x="623495" y="122913"/>
                </a:cubicBezTo>
                <a:cubicBezTo>
                  <a:pt x="645272" y="134260"/>
                  <a:pt x="664443" y="150071"/>
                  <a:pt x="678030" y="171835"/>
                </a:cubicBezTo>
                <a:cubicBezTo>
                  <a:pt x="693850" y="197320"/>
                  <a:pt x="699806" y="225409"/>
                  <a:pt x="701109" y="254613"/>
                </a:cubicBezTo>
                <a:cubicBezTo>
                  <a:pt x="702226" y="281400"/>
                  <a:pt x="698689" y="308001"/>
                  <a:pt x="692733" y="334229"/>
                </a:cubicBezTo>
                <a:cubicBezTo>
                  <a:pt x="690314" y="344646"/>
                  <a:pt x="689942" y="355435"/>
                  <a:pt x="687708" y="365852"/>
                </a:cubicBezTo>
                <a:cubicBezTo>
                  <a:pt x="678030" y="412357"/>
                  <a:pt x="658300" y="454955"/>
                  <a:pt x="635221" y="496251"/>
                </a:cubicBezTo>
                <a:cubicBezTo>
                  <a:pt x="625729" y="513365"/>
                  <a:pt x="617167" y="531223"/>
                  <a:pt x="606744" y="547778"/>
                </a:cubicBezTo>
                <a:cubicBezTo>
                  <a:pt x="595763" y="565450"/>
                  <a:pt x="583479" y="582378"/>
                  <a:pt x="571008" y="599119"/>
                </a:cubicBezTo>
                <a:cubicBezTo>
                  <a:pt x="550721" y="626650"/>
                  <a:pt x="530247" y="653995"/>
                  <a:pt x="509029" y="680781"/>
                </a:cubicBezTo>
                <a:cubicBezTo>
                  <a:pt x="494697" y="698639"/>
                  <a:pt x="482227" y="717799"/>
                  <a:pt x="464173" y="732867"/>
                </a:cubicBezTo>
                <a:cubicBezTo>
                  <a:pt x="452447" y="742726"/>
                  <a:pt x="443327" y="755747"/>
                  <a:pt x="433090" y="767280"/>
                </a:cubicBezTo>
                <a:cubicBezTo>
                  <a:pt x="413733" y="788672"/>
                  <a:pt x="394190" y="809878"/>
                  <a:pt x="375019" y="831642"/>
                </a:cubicBezTo>
                <a:cubicBezTo>
                  <a:pt x="355476" y="853965"/>
                  <a:pt x="332583" y="858987"/>
                  <a:pt x="304292" y="849872"/>
                </a:cubicBezTo>
                <a:cubicBezTo>
                  <a:pt x="272279" y="839455"/>
                  <a:pt x="245477" y="822155"/>
                  <a:pt x="221467" y="799089"/>
                </a:cubicBezTo>
                <a:cubicBezTo>
                  <a:pt x="203785" y="781975"/>
                  <a:pt x="184242" y="766722"/>
                  <a:pt x="167119" y="749236"/>
                </a:cubicBezTo>
                <a:cubicBezTo>
                  <a:pt x="152415" y="734355"/>
                  <a:pt x="138828" y="718357"/>
                  <a:pt x="126544" y="701429"/>
                </a:cubicBezTo>
                <a:cubicBezTo>
                  <a:pt x="110165" y="678921"/>
                  <a:pt x="94344" y="655669"/>
                  <a:pt x="80571" y="631487"/>
                </a:cubicBezTo>
                <a:cubicBezTo>
                  <a:pt x="61214" y="597445"/>
                  <a:pt x="42043" y="563218"/>
                  <a:pt x="31062" y="525084"/>
                </a:cubicBezTo>
                <a:cubicBezTo>
                  <a:pt x="20453" y="487880"/>
                  <a:pt x="10402" y="450677"/>
                  <a:pt x="5377" y="412543"/>
                </a:cubicBezTo>
                <a:cubicBezTo>
                  <a:pt x="3516" y="398964"/>
                  <a:pt x="4819" y="384826"/>
                  <a:pt x="4260" y="371061"/>
                </a:cubicBezTo>
                <a:cubicBezTo>
                  <a:pt x="3516" y="353947"/>
                  <a:pt x="2771" y="336834"/>
                  <a:pt x="1282" y="319906"/>
                </a:cubicBezTo>
                <a:cubicBezTo>
                  <a:pt x="-1137" y="292933"/>
                  <a:pt x="-579" y="266147"/>
                  <a:pt x="6866" y="240290"/>
                </a:cubicBezTo>
                <a:cubicBezTo>
                  <a:pt x="12822" y="219456"/>
                  <a:pt x="19522" y="198436"/>
                  <a:pt x="28829" y="178904"/>
                </a:cubicBezTo>
                <a:cubicBezTo>
                  <a:pt x="39252" y="156582"/>
                  <a:pt x="52094" y="135562"/>
                  <a:pt x="65681" y="115100"/>
                </a:cubicBezTo>
                <a:cubicBezTo>
                  <a:pt x="73871" y="102637"/>
                  <a:pt x="84852" y="92220"/>
                  <a:pt x="94717" y="81058"/>
                </a:cubicBezTo>
                <a:cubicBezTo>
                  <a:pt x="96392" y="79012"/>
                  <a:pt x="99556" y="77896"/>
                  <a:pt x="100672" y="75664"/>
                </a:cubicBezTo>
                <a:cubicBezTo>
                  <a:pt x="111654" y="52784"/>
                  <a:pt x="133058" y="39576"/>
                  <a:pt x="152601" y="26741"/>
                </a:cubicBezTo>
                <a:cubicBezTo>
                  <a:pt x="171214" y="14464"/>
                  <a:pt x="194479" y="8883"/>
                  <a:pt x="216256" y="2187"/>
                </a:cubicBezTo>
                <a:cubicBezTo>
                  <a:pt x="226120" y="-790"/>
                  <a:pt x="237474" y="-46"/>
                  <a:pt x="248083" y="512"/>
                </a:cubicBezTo>
                <a:cubicBezTo>
                  <a:pt x="255900" y="885"/>
                  <a:pt x="263717" y="3675"/>
                  <a:pt x="271348" y="5721"/>
                </a:cubicBezTo>
                <a:cubicBezTo>
                  <a:pt x="278049" y="7395"/>
                  <a:pt x="284563" y="10557"/>
                  <a:pt x="291264" y="11302"/>
                </a:cubicBezTo>
                <a:cubicBezTo>
                  <a:pt x="328675" y="15394"/>
                  <a:pt x="359757" y="33996"/>
                  <a:pt x="386745" y="57620"/>
                </a:cubicBezTo>
                <a:cubicBezTo>
                  <a:pt x="409639" y="77524"/>
                  <a:pt x="432346" y="99474"/>
                  <a:pt x="442955" y="130167"/>
                </a:cubicBezTo>
                <a:close/>
                <a:moveTo>
                  <a:pt x="418200" y="151001"/>
                </a:moveTo>
                <a:cubicBezTo>
                  <a:pt x="404985" y="119750"/>
                  <a:pt x="385629" y="93894"/>
                  <a:pt x="356035" y="75664"/>
                </a:cubicBezTo>
                <a:cubicBezTo>
                  <a:pt x="341145" y="66549"/>
                  <a:pt x="324766" y="61899"/>
                  <a:pt x="309504" y="54458"/>
                </a:cubicBezTo>
                <a:cubicBezTo>
                  <a:pt x="284191" y="41995"/>
                  <a:pt x="258134" y="41809"/>
                  <a:pt x="231332" y="43483"/>
                </a:cubicBezTo>
                <a:cubicBezTo>
                  <a:pt x="210672" y="44785"/>
                  <a:pt x="191687" y="49435"/>
                  <a:pt x="175494" y="63945"/>
                </a:cubicBezTo>
                <a:cubicBezTo>
                  <a:pt x="158185" y="79198"/>
                  <a:pt x="138456" y="91475"/>
                  <a:pt x="122077" y="107287"/>
                </a:cubicBezTo>
                <a:cubicBezTo>
                  <a:pt x="109606" y="119378"/>
                  <a:pt x="99556" y="134260"/>
                  <a:pt x="90063" y="148955"/>
                </a:cubicBezTo>
                <a:cubicBezTo>
                  <a:pt x="80943" y="163279"/>
                  <a:pt x="73312" y="178718"/>
                  <a:pt x="66053" y="193972"/>
                </a:cubicBezTo>
                <a:cubicBezTo>
                  <a:pt x="56375" y="214062"/>
                  <a:pt x="45394" y="233035"/>
                  <a:pt x="42416" y="256288"/>
                </a:cubicBezTo>
                <a:cubicBezTo>
                  <a:pt x="37018" y="297956"/>
                  <a:pt x="34971" y="339810"/>
                  <a:pt x="39252" y="381478"/>
                </a:cubicBezTo>
                <a:cubicBezTo>
                  <a:pt x="42788" y="416635"/>
                  <a:pt x="50605" y="451235"/>
                  <a:pt x="57119" y="486020"/>
                </a:cubicBezTo>
                <a:cubicBezTo>
                  <a:pt x="58981" y="496065"/>
                  <a:pt x="61400" y="506110"/>
                  <a:pt x="65495" y="515411"/>
                </a:cubicBezTo>
                <a:cubicBezTo>
                  <a:pt x="81688" y="552243"/>
                  <a:pt x="96019" y="589819"/>
                  <a:pt x="117610" y="624232"/>
                </a:cubicBezTo>
                <a:cubicBezTo>
                  <a:pt x="139759" y="659947"/>
                  <a:pt x="162652" y="694919"/>
                  <a:pt x="193362" y="723938"/>
                </a:cubicBezTo>
                <a:cubicBezTo>
                  <a:pt x="210858" y="740493"/>
                  <a:pt x="227981" y="757793"/>
                  <a:pt x="245663" y="773977"/>
                </a:cubicBezTo>
                <a:cubicBezTo>
                  <a:pt x="261856" y="788858"/>
                  <a:pt x="279166" y="802437"/>
                  <a:pt x="300011" y="810994"/>
                </a:cubicBezTo>
                <a:cubicBezTo>
                  <a:pt x="309690" y="814901"/>
                  <a:pt x="319182" y="817877"/>
                  <a:pt x="326813" y="815273"/>
                </a:cubicBezTo>
                <a:cubicBezTo>
                  <a:pt x="342820" y="798903"/>
                  <a:pt x="356779" y="784580"/>
                  <a:pt x="370739" y="770256"/>
                </a:cubicBezTo>
                <a:cubicBezTo>
                  <a:pt x="390468" y="750166"/>
                  <a:pt x="411314" y="730820"/>
                  <a:pt x="430112" y="709986"/>
                </a:cubicBezTo>
                <a:cubicBezTo>
                  <a:pt x="444258" y="694175"/>
                  <a:pt x="455611" y="675945"/>
                  <a:pt x="469012" y="659389"/>
                </a:cubicBezTo>
                <a:cubicBezTo>
                  <a:pt x="488369" y="635951"/>
                  <a:pt x="507354" y="612327"/>
                  <a:pt x="525594" y="587958"/>
                </a:cubicBezTo>
                <a:cubicBezTo>
                  <a:pt x="549232" y="556335"/>
                  <a:pt x="573428" y="525270"/>
                  <a:pt x="591668" y="489927"/>
                </a:cubicBezTo>
                <a:cubicBezTo>
                  <a:pt x="604697" y="464628"/>
                  <a:pt x="619587" y="440260"/>
                  <a:pt x="630568" y="414217"/>
                </a:cubicBezTo>
                <a:cubicBezTo>
                  <a:pt x="645458" y="378316"/>
                  <a:pt x="659603" y="341856"/>
                  <a:pt x="662954" y="302420"/>
                </a:cubicBezTo>
                <a:cubicBezTo>
                  <a:pt x="665001" y="278424"/>
                  <a:pt x="667234" y="254241"/>
                  <a:pt x="667421" y="230245"/>
                </a:cubicBezTo>
                <a:cubicBezTo>
                  <a:pt x="667607" y="214620"/>
                  <a:pt x="662954" y="199552"/>
                  <a:pt x="653833" y="186159"/>
                </a:cubicBezTo>
                <a:cubicBezTo>
                  <a:pt x="638571" y="164023"/>
                  <a:pt x="618098" y="148955"/>
                  <a:pt x="592040" y="142817"/>
                </a:cubicBezTo>
                <a:cubicBezTo>
                  <a:pt x="573800" y="138538"/>
                  <a:pt x="554815" y="136864"/>
                  <a:pt x="536203" y="141514"/>
                </a:cubicBezTo>
                <a:cubicBezTo>
                  <a:pt x="517032" y="146351"/>
                  <a:pt x="496931" y="149513"/>
                  <a:pt x="479249" y="157698"/>
                </a:cubicBezTo>
                <a:cubicBezTo>
                  <a:pt x="461009" y="166255"/>
                  <a:pt x="461195" y="168487"/>
                  <a:pt x="465662" y="186531"/>
                </a:cubicBezTo>
                <a:cubicBezTo>
                  <a:pt x="471618" y="211085"/>
                  <a:pt x="477388" y="235826"/>
                  <a:pt x="475713" y="261310"/>
                </a:cubicBezTo>
                <a:cubicBezTo>
                  <a:pt x="474782" y="274517"/>
                  <a:pt x="471804" y="287725"/>
                  <a:pt x="470129" y="300932"/>
                </a:cubicBezTo>
                <a:cubicBezTo>
                  <a:pt x="465662" y="339624"/>
                  <a:pt x="455239" y="376828"/>
                  <a:pt x="440721" y="412729"/>
                </a:cubicBezTo>
                <a:cubicBezTo>
                  <a:pt x="434021" y="429285"/>
                  <a:pt x="423412" y="443050"/>
                  <a:pt x="405916" y="450677"/>
                </a:cubicBezTo>
                <a:cubicBezTo>
                  <a:pt x="395307" y="455327"/>
                  <a:pt x="386559" y="454211"/>
                  <a:pt x="377625" y="446956"/>
                </a:cubicBezTo>
                <a:cubicBezTo>
                  <a:pt x="361619" y="433749"/>
                  <a:pt x="353801" y="417194"/>
                  <a:pt x="353429" y="396545"/>
                </a:cubicBezTo>
                <a:cubicBezTo>
                  <a:pt x="353243" y="386500"/>
                  <a:pt x="352126" y="376269"/>
                  <a:pt x="351009" y="366224"/>
                </a:cubicBezTo>
                <a:cubicBezTo>
                  <a:pt x="349334" y="350227"/>
                  <a:pt x="346729" y="334415"/>
                  <a:pt x="345426" y="318418"/>
                </a:cubicBezTo>
                <a:cubicBezTo>
                  <a:pt x="343565" y="292933"/>
                  <a:pt x="347659" y="268007"/>
                  <a:pt x="357338" y="244382"/>
                </a:cubicBezTo>
                <a:cubicBezTo>
                  <a:pt x="364038" y="228013"/>
                  <a:pt x="371669" y="211829"/>
                  <a:pt x="381348" y="197320"/>
                </a:cubicBezTo>
                <a:cubicBezTo>
                  <a:pt x="391771" y="181136"/>
                  <a:pt x="405544" y="166627"/>
                  <a:pt x="418200" y="151001"/>
                </a:cubicBezTo>
                <a:close/>
                <a:moveTo>
                  <a:pt x="387490" y="407707"/>
                </a:moveTo>
                <a:cubicBezTo>
                  <a:pt x="398657" y="398778"/>
                  <a:pt x="401263" y="386314"/>
                  <a:pt x="406288" y="375711"/>
                </a:cubicBezTo>
                <a:cubicBezTo>
                  <a:pt x="411686" y="364736"/>
                  <a:pt x="415595" y="353017"/>
                  <a:pt x="419317" y="341298"/>
                </a:cubicBezTo>
                <a:cubicBezTo>
                  <a:pt x="422853" y="330137"/>
                  <a:pt x="425273" y="318604"/>
                  <a:pt x="428251" y="307257"/>
                </a:cubicBezTo>
                <a:cubicBezTo>
                  <a:pt x="431229" y="295352"/>
                  <a:pt x="435324" y="283632"/>
                  <a:pt x="436813" y="271541"/>
                </a:cubicBezTo>
                <a:cubicBezTo>
                  <a:pt x="438302" y="259450"/>
                  <a:pt x="438116" y="246801"/>
                  <a:pt x="437185" y="234524"/>
                </a:cubicBezTo>
                <a:cubicBezTo>
                  <a:pt x="436254" y="222804"/>
                  <a:pt x="439977" y="210341"/>
                  <a:pt x="433649" y="197320"/>
                </a:cubicBezTo>
                <a:cubicBezTo>
                  <a:pt x="429554" y="200668"/>
                  <a:pt x="426017" y="202528"/>
                  <a:pt x="424156" y="205319"/>
                </a:cubicBezTo>
                <a:cubicBezTo>
                  <a:pt x="418945" y="212759"/>
                  <a:pt x="414478" y="220572"/>
                  <a:pt x="409452" y="228199"/>
                </a:cubicBezTo>
                <a:cubicBezTo>
                  <a:pt x="382837" y="268007"/>
                  <a:pt x="374089" y="311163"/>
                  <a:pt x="384140" y="358040"/>
                </a:cubicBezTo>
                <a:cubicBezTo>
                  <a:pt x="384512" y="359528"/>
                  <a:pt x="384512" y="361202"/>
                  <a:pt x="384326" y="362690"/>
                </a:cubicBezTo>
                <a:cubicBezTo>
                  <a:pt x="380603" y="377386"/>
                  <a:pt x="383767" y="391895"/>
                  <a:pt x="387490" y="4077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744631" y="1820398"/>
            <a:ext cx="3311663" cy="107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pic>
        <p:nvPicPr>
          <p:cNvPr id="119" name="Google Shape;119;p16" title="Mamie Axline Fay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19737">
            <a:off x="1052675" y="742275"/>
            <a:ext cx="2466563" cy="3620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/>
          <p:nvPr/>
        </p:nvSpPr>
        <p:spPr>
          <a:xfrm>
            <a:off x="856759" y="405170"/>
            <a:ext cx="507823" cy="618513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6"/>
          <p:cNvSpPr/>
          <p:nvPr/>
        </p:nvSpPr>
        <p:spPr>
          <a:xfrm rot="2023657">
            <a:off x="6629009" y="4343591"/>
            <a:ext cx="526472" cy="589315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/>
          <p:nvPr/>
        </p:nvSpPr>
        <p:spPr>
          <a:xfrm>
            <a:off x="1829400" y="1380493"/>
            <a:ext cx="54852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9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100</a:t>
            </a:r>
            <a:r>
              <a:rPr lang="en" sz="69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Years</a:t>
            </a:r>
            <a:endParaRPr sz="3600"/>
          </a:p>
        </p:txBody>
      </p:sp>
      <p:sp>
        <p:nvSpPr>
          <p:cNvPr id="127" name="Google Shape;127;p17"/>
          <p:cNvSpPr/>
          <p:nvPr/>
        </p:nvSpPr>
        <p:spPr>
          <a:xfrm>
            <a:off x="8085066" y="4116840"/>
            <a:ext cx="248784" cy="334351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709942" y="669041"/>
            <a:ext cx="529387" cy="711466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/>
          <p:cNvSpPr/>
          <p:nvPr/>
        </p:nvSpPr>
        <p:spPr>
          <a:xfrm rot="623331">
            <a:off x="7174778" y="769004"/>
            <a:ext cx="1311319" cy="2179915"/>
          </a:xfrm>
          <a:custGeom>
            <a:rect b="b" l="l" r="r" t="t"/>
            <a:pathLst>
              <a:path extrusionOk="0" h="3457027" w="1719762">
                <a:moveTo>
                  <a:pt x="868006" y="3455714"/>
                </a:moveTo>
                <a:cubicBezTo>
                  <a:pt x="818340" y="3453230"/>
                  <a:pt x="769294" y="3454472"/>
                  <a:pt x="722111" y="3447643"/>
                </a:cubicBezTo>
                <a:cubicBezTo>
                  <a:pt x="646990" y="3436468"/>
                  <a:pt x="572490" y="3421568"/>
                  <a:pt x="498612" y="3404185"/>
                </a:cubicBezTo>
                <a:cubicBezTo>
                  <a:pt x="442737" y="3391147"/>
                  <a:pt x="388724" y="3371281"/>
                  <a:pt x="333470" y="3354518"/>
                </a:cubicBezTo>
                <a:cubicBezTo>
                  <a:pt x="326020" y="3352035"/>
                  <a:pt x="317329" y="3350793"/>
                  <a:pt x="311120" y="3346447"/>
                </a:cubicBezTo>
                <a:cubicBezTo>
                  <a:pt x="217996" y="3283743"/>
                  <a:pt x="120525" y="3227869"/>
                  <a:pt x="45405" y="3142194"/>
                </a:cubicBezTo>
                <a:cubicBezTo>
                  <a:pt x="11259" y="3103702"/>
                  <a:pt x="-1158" y="3065211"/>
                  <a:pt x="84" y="3015544"/>
                </a:cubicBezTo>
                <a:cubicBezTo>
                  <a:pt x="2567" y="2938561"/>
                  <a:pt x="14363" y="2864062"/>
                  <a:pt x="34850" y="2790804"/>
                </a:cubicBezTo>
                <a:cubicBezTo>
                  <a:pt x="39817" y="2772799"/>
                  <a:pt x="49130" y="2756658"/>
                  <a:pt x="54096" y="2738654"/>
                </a:cubicBezTo>
                <a:cubicBezTo>
                  <a:pt x="60925" y="2715683"/>
                  <a:pt x="65271" y="2692091"/>
                  <a:pt x="70859" y="2669121"/>
                </a:cubicBezTo>
                <a:cubicBezTo>
                  <a:pt x="77688" y="2640562"/>
                  <a:pt x="85138" y="2612625"/>
                  <a:pt x="91967" y="2584067"/>
                </a:cubicBezTo>
                <a:cubicBezTo>
                  <a:pt x="93829" y="2576617"/>
                  <a:pt x="95692" y="2568546"/>
                  <a:pt x="97554" y="2561096"/>
                </a:cubicBezTo>
                <a:cubicBezTo>
                  <a:pt x="112454" y="2501496"/>
                  <a:pt x="126734" y="2441896"/>
                  <a:pt x="141633" y="2382296"/>
                </a:cubicBezTo>
                <a:cubicBezTo>
                  <a:pt x="149083" y="2352497"/>
                  <a:pt x="154050" y="2322076"/>
                  <a:pt x="163983" y="2293518"/>
                </a:cubicBezTo>
                <a:cubicBezTo>
                  <a:pt x="188196" y="2223364"/>
                  <a:pt x="215512" y="2153831"/>
                  <a:pt x="240346" y="2083677"/>
                </a:cubicBezTo>
                <a:cubicBezTo>
                  <a:pt x="253383" y="2047668"/>
                  <a:pt x="261454" y="2009798"/>
                  <a:pt x="275112" y="1973789"/>
                </a:cubicBezTo>
                <a:cubicBezTo>
                  <a:pt x="290633" y="1932194"/>
                  <a:pt x="309879" y="1891219"/>
                  <a:pt x="327262" y="1850244"/>
                </a:cubicBezTo>
                <a:cubicBezTo>
                  <a:pt x="330366" y="1842794"/>
                  <a:pt x="335333" y="1835965"/>
                  <a:pt x="337195" y="1828515"/>
                </a:cubicBezTo>
                <a:cubicBezTo>
                  <a:pt x="357683" y="1743461"/>
                  <a:pt x="399899" y="1667099"/>
                  <a:pt x="434045" y="1587012"/>
                </a:cubicBezTo>
                <a:cubicBezTo>
                  <a:pt x="449566" y="1551003"/>
                  <a:pt x="470053" y="1517479"/>
                  <a:pt x="480607" y="1478366"/>
                </a:cubicBezTo>
                <a:cubicBezTo>
                  <a:pt x="495507" y="1424975"/>
                  <a:pt x="522824" y="1374687"/>
                  <a:pt x="543932" y="1322538"/>
                </a:cubicBezTo>
                <a:cubicBezTo>
                  <a:pt x="570628" y="1257350"/>
                  <a:pt x="597324" y="1192163"/>
                  <a:pt x="624020" y="1126976"/>
                </a:cubicBezTo>
                <a:cubicBezTo>
                  <a:pt x="635815" y="1098417"/>
                  <a:pt x="648232" y="1070480"/>
                  <a:pt x="660649" y="1042543"/>
                </a:cubicBezTo>
                <a:cubicBezTo>
                  <a:pt x="679274" y="1000947"/>
                  <a:pt x="696036" y="958730"/>
                  <a:pt x="716523" y="918376"/>
                </a:cubicBezTo>
                <a:cubicBezTo>
                  <a:pt x="729561" y="893543"/>
                  <a:pt x="739494" y="865606"/>
                  <a:pt x="772398" y="854431"/>
                </a:cubicBezTo>
                <a:cubicBezTo>
                  <a:pt x="784815" y="850085"/>
                  <a:pt x="791644" y="827114"/>
                  <a:pt x="800336" y="812214"/>
                </a:cubicBezTo>
                <a:cubicBezTo>
                  <a:pt x="816477" y="784277"/>
                  <a:pt x="841311" y="775585"/>
                  <a:pt x="871731" y="778689"/>
                </a:cubicBezTo>
                <a:cubicBezTo>
                  <a:pt x="899669" y="781173"/>
                  <a:pt x="919535" y="798556"/>
                  <a:pt x="930710" y="821527"/>
                </a:cubicBezTo>
                <a:cubicBezTo>
                  <a:pt x="959268" y="880506"/>
                  <a:pt x="989689" y="938864"/>
                  <a:pt x="1011418" y="1000326"/>
                </a:cubicBezTo>
                <a:cubicBezTo>
                  <a:pt x="1060464" y="1140634"/>
                  <a:pt x="1103922" y="1282184"/>
                  <a:pt x="1151726" y="1423112"/>
                </a:cubicBezTo>
                <a:cubicBezTo>
                  <a:pt x="1184630" y="1520583"/>
                  <a:pt x="1222501" y="1616191"/>
                  <a:pt x="1257268" y="1713040"/>
                </a:cubicBezTo>
                <a:cubicBezTo>
                  <a:pt x="1285826" y="1791886"/>
                  <a:pt x="1315005" y="1870731"/>
                  <a:pt x="1341701" y="1950819"/>
                </a:cubicBezTo>
                <a:cubicBezTo>
                  <a:pt x="1368396" y="2030285"/>
                  <a:pt x="1391988" y="2110993"/>
                  <a:pt x="1416821" y="2191080"/>
                </a:cubicBezTo>
                <a:cubicBezTo>
                  <a:pt x="1431100" y="2238264"/>
                  <a:pt x="1443517" y="2286068"/>
                  <a:pt x="1457796" y="2333251"/>
                </a:cubicBezTo>
                <a:cubicBezTo>
                  <a:pt x="1475179" y="2389126"/>
                  <a:pt x="1494425" y="2445000"/>
                  <a:pt x="1513050" y="2500254"/>
                </a:cubicBezTo>
                <a:cubicBezTo>
                  <a:pt x="1550300" y="2610142"/>
                  <a:pt x="1586929" y="2720029"/>
                  <a:pt x="1625421" y="2829916"/>
                </a:cubicBezTo>
                <a:cubicBezTo>
                  <a:pt x="1638458" y="2867787"/>
                  <a:pt x="1657083" y="2903795"/>
                  <a:pt x="1670120" y="2941665"/>
                </a:cubicBezTo>
                <a:cubicBezTo>
                  <a:pt x="1688125" y="2991332"/>
                  <a:pt x="1704266" y="3042240"/>
                  <a:pt x="1718545" y="3093148"/>
                </a:cubicBezTo>
                <a:cubicBezTo>
                  <a:pt x="1721649" y="3103082"/>
                  <a:pt x="1718545" y="3118602"/>
                  <a:pt x="1712337" y="3127294"/>
                </a:cubicBezTo>
                <a:cubicBezTo>
                  <a:pt x="1693091" y="3155852"/>
                  <a:pt x="1673845" y="3185652"/>
                  <a:pt x="1648391" y="3208623"/>
                </a:cubicBezTo>
                <a:cubicBezTo>
                  <a:pt x="1617971" y="3236560"/>
                  <a:pt x="1582583" y="3258910"/>
                  <a:pt x="1548437" y="3281260"/>
                </a:cubicBezTo>
                <a:cubicBezTo>
                  <a:pt x="1514292" y="3304231"/>
                  <a:pt x="1480146" y="3328443"/>
                  <a:pt x="1442896" y="3344585"/>
                </a:cubicBezTo>
                <a:cubicBezTo>
                  <a:pt x="1360946" y="3379972"/>
                  <a:pt x="1278376" y="3411635"/>
                  <a:pt x="1188355" y="3426535"/>
                </a:cubicBezTo>
                <a:cubicBezTo>
                  <a:pt x="1098335" y="3441435"/>
                  <a:pt x="1007693" y="3442676"/>
                  <a:pt x="917673" y="3456334"/>
                </a:cubicBezTo>
                <a:cubicBezTo>
                  <a:pt x="901531" y="3458197"/>
                  <a:pt x="883527" y="3455714"/>
                  <a:pt x="868006" y="3455714"/>
                </a:cubicBezTo>
                <a:close/>
                <a:moveTo>
                  <a:pt x="73963" y="3076386"/>
                </a:moveTo>
                <a:cubicBezTo>
                  <a:pt x="103763" y="3101840"/>
                  <a:pt x="132321" y="3129777"/>
                  <a:pt x="164604" y="3152748"/>
                </a:cubicBezTo>
                <a:cubicBezTo>
                  <a:pt x="196887" y="3176340"/>
                  <a:pt x="234758" y="3192481"/>
                  <a:pt x="265179" y="3217936"/>
                </a:cubicBezTo>
                <a:cubicBezTo>
                  <a:pt x="294979" y="3242769"/>
                  <a:pt x="329745" y="3257048"/>
                  <a:pt x="364512" y="3268843"/>
                </a:cubicBezTo>
                <a:cubicBezTo>
                  <a:pt x="429078" y="3290572"/>
                  <a:pt x="495507" y="3307335"/>
                  <a:pt x="561316" y="3324718"/>
                </a:cubicBezTo>
                <a:cubicBezTo>
                  <a:pt x="598565" y="3334652"/>
                  <a:pt x="636436" y="3345206"/>
                  <a:pt x="674307" y="3350793"/>
                </a:cubicBezTo>
                <a:cubicBezTo>
                  <a:pt x="742598" y="3360727"/>
                  <a:pt x="811511" y="3370039"/>
                  <a:pt x="881665" y="3366935"/>
                </a:cubicBezTo>
                <a:cubicBezTo>
                  <a:pt x="929469" y="3364452"/>
                  <a:pt x="978514" y="3370039"/>
                  <a:pt x="1025697" y="3363831"/>
                </a:cubicBezTo>
                <a:cubicBezTo>
                  <a:pt x="1110131" y="3353277"/>
                  <a:pt x="1194564" y="3341481"/>
                  <a:pt x="1275893" y="3313543"/>
                </a:cubicBezTo>
                <a:cubicBezTo>
                  <a:pt x="1365292" y="3283123"/>
                  <a:pt x="1454071" y="3253323"/>
                  <a:pt x="1531054" y="3196206"/>
                </a:cubicBezTo>
                <a:cubicBezTo>
                  <a:pt x="1565821" y="3170131"/>
                  <a:pt x="1601208" y="3145298"/>
                  <a:pt x="1634733" y="3121086"/>
                </a:cubicBezTo>
                <a:cubicBezTo>
                  <a:pt x="1617971" y="3072040"/>
                  <a:pt x="1603691" y="3027961"/>
                  <a:pt x="1588171" y="2983882"/>
                </a:cubicBezTo>
                <a:cubicBezTo>
                  <a:pt x="1565821" y="2922420"/>
                  <a:pt x="1540988" y="2861578"/>
                  <a:pt x="1519879" y="2800116"/>
                </a:cubicBezTo>
                <a:cubicBezTo>
                  <a:pt x="1505600" y="2758520"/>
                  <a:pt x="1496288" y="2715062"/>
                  <a:pt x="1484492" y="2672846"/>
                </a:cubicBezTo>
                <a:cubicBezTo>
                  <a:pt x="1467109" y="2612625"/>
                  <a:pt x="1449104" y="2553025"/>
                  <a:pt x="1430480" y="2493425"/>
                </a:cubicBezTo>
                <a:cubicBezTo>
                  <a:pt x="1421788" y="2466109"/>
                  <a:pt x="1411855" y="2439413"/>
                  <a:pt x="1400059" y="2405888"/>
                </a:cubicBezTo>
                <a:cubicBezTo>
                  <a:pt x="1381434" y="2438792"/>
                  <a:pt x="1366534" y="2464246"/>
                  <a:pt x="1352876" y="2489700"/>
                </a:cubicBezTo>
                <a:cubicBezTo>
                  <a:pt x="1319972" y="2549300"/>
                  <a:pt x="1272167" y="2589654"/>
                  <a:pt x="1203876" y="2597725"/>
                </a:cubicBezTo>
                <a:cubicBezTo>
                  <a:pt x="1174697" y="2601450"/>
                  <a:pt x="1143655" y="2595242"/>
                  <a:pt x="1111993" y="2594000"/>
                </a:cubicBezTo>
                <a:cubicBezTo>
                  <a:pt x="1075364" y="2661050"/>
                  <a:pt x="1027560" y="2722512"/>
                  <a:pt x="967960" y="2775283"/>
                </a:cubicBezTo>
                <a:cubicBezTo>
                  <a:pt x="897806" y="2837366"/>
                  <a:pt x="789781" y="2846057"/>
                  <a:pt x="710936" y="2794529"/>
                </a:cubicBezTo>
                <a:cubicBezTo>
                  <a:pt x="701623" y="2788320"/>
                  <a:pt x="691690" y="2782112"/>
                  <a:pt x="680515" y="2774662"/>
                </a:cubicBezTo>
                <a:cubicBezTo>
                  <a:pt x="643265" y="2844195"/>
                  <a:pt x="594220" y="2895724"/>
                  <a:pt x="525928" y="2929870"/>
                </a:cubicBezTo>
                <a:cubicBezTo>
                  <a:pt x="478745" y="2953461"/>
                  <a:pt x="432803" y="2962153"/>
                  <a:pt x="383137" y="2947253"/>
                </a:cubicBezTo>
                <a:cubicBezTo>
                  <a:pt x="358304" y="2939803"/>
                  <a:pt x="335333" y="2924903"/>
                  <a:pt x="312983" y="2913728"/>
                </a:cubicBezTo>
                <a:cubicBezTo>
                  <a:pt x="286908" y="2934836"/>
                  <a:pt x="262075" y="2956565"/>
                  <a:pt x="235379" y="2977053"/>
                </a:cubicBezTo>
                <a:cubicBezTo>
                  <a:pt x="214892" y="2992574"/>
                  <a:pt x="191921" y="3003749"/>
                  <a:pt x="164604" y="2998782"/>
                </a:cubicBezTo>
                <a:cubicBezTo>
                  <a:pt x="142875" y="2995057"/>
                  <a:pt x="121146" y="2991332"/>
                  <a:pt x="95071" y="2986986"/>
                </a:cubicBezTo>
                <a:cubicBezTo>
                  <a:pt x="88863" y="3014303"/>
                  <a:pt x="82034" y="3042240"/>
                  <a:pt x="73963" y="3076386"/>
                </a:cubicBezTo>
                <a:close/>
                <a:moveTo>
                  <a:pt x="341541" y="2866545"/>
                </a:moveTo>
                <a:cubicBezTo>
                  <a:pt x="394312" y="2900691"/>
                  <a:pt x="457637" y="2895724"/>
                  <a:pt x="504820" y="2863441"/>
                </a:cubicBezTo>
                <a:cubicBezTo>
                  <a:pt x="554486" y="2829916"/>
                  <a:pt x="584286" y="2782112"/>
                  <a:pt x="617190" y="2734308"/>
                </a:cubicBezTo>
                <a:cubicBezTo>
                  <a:pt x="634574" y="2708854"/>
                  <a:pt x="634574" y="2686504"/>
                  <a:pt x="620915" y="2660429"/>
                </a:cubicBezTo>
                <a:cubicBezTo>
                  <a:pt x="612224" y="2644287"/>
                  <a:pt x="604774" y="2626283"/>
                  <a:pt x="602290" y="2608279"/>
                </a:cubicBezTo>
                <a:cubicBezTo>
                  <a:pt x="589874" y="2535021"/>
                  <a:pt x="591736" y="2461763"/>
                  <a:pt x="607257" y="2389126"/>
                </a:cubicBezTo>
                <a:cubicBezTo>
                  <a:pt x="617811" y="2336976"/>
                  <a:pt x="637678" y="2289172"/>
                  <a:pt x="670582" y="2247576"/>
                </a:cubicBezTo>
                <a:cubicBezTo>
                  <a:pt x="692311" y="2220260"/>
                  <a:pt x="719628" y="2199151"/>
                  <a:pt x="756877" y="2210326"/>
                </a:cubicBezTo>
                <a:cubicBezTo>
                  <a:pt x="791644" y="2220880"/>
                  <a:pt x="814615" y="2246334"/>
                  <a:pt x="816477" y="2282963"/>
                </a:cubicBezTo>
                <a:cubicBezTo>
                  <a:pt x="817719" y="2312763"/>
                  <a:pt x="814615" y="2344426"/>
                  <a:pt x="807165" y="2373605"/>
                </a:cubicBezTo>
                <a:cubicBezTo>
                  <a:pt x="781711" y="2477284"/>
                  <a:pt x="760602" y="2582204"/>
                  <a:pt x="720248" y="2682158"/>
                </a:cubicBezTo>
                <a:cubicBezTo>
                  <a:pt x="717144" y="2690229"/>
                  <a:pt x="715903" y="2701404"/>
                  <a:pt x="719007" y="2708854"/>
                </a:cubicBezTo>
                <a:cubicBezTo>
                  <a:pt x="733286" y="2742999"/>
                  <a:pt x="789161" y="2766591"/>
                  <a:pt x="825169" y="2754174"/>
                </a:cubicBezTo>
                <a:cubicBezTo>
                  <a:pt x="905256" y="2726858"/>
                  <a:pt x="966718" y="2675950"/>
                  <a:pt x="1012660" y="2605175"/>
                </a:cubicBezTo>
                <a:cubicBezTo>
                  <a:pt x="1039356" y="2564200"/>
                  <a:pt x="1066672" y="2525088"/>
                  <a:pt x="1023214" y="2478525"/>
                </a:cubicBezTo>
                <a:cubicBezTo>
                  <a:pt x="1021352" y="2476663"/>
                  <a:pt x="1021972" y="2473559"/>
                  <a:pt x="1021352" y="2471075"/>
                </a:cubicBezTo>
                <a:cubicBezTo>
                  <a:pt x="1004589" y="2419546"/>
                  <a:pt x="994035" y="2367397"/>
                  <a:pt x="1002106" y="2313384"/>
                </a:cubicBezTo>
                <a:cubicBezTo>
                  <a:pt x="1010177" y="2257510"/>
                  <a:pt x="1023214" y="2202876"/>
                  <a:pt x="1062947" y="2159418"/>
                </a:cubicBezTo>
                <a:cubicBezTo>
                  <a:pt x="1072260" y="2149485"/>
                  <a:pt x="1085297" y="2138931"/>
                  <a:pt x="1098335" y="2136447"/>
                </a:cubicBezTo>
                <a:cubicBezTo>
                  <a:pt x="1143035" y="2127135"/>
                  <a:pt x="1190218" y="2156935"/>
                  <a:pt x="1198289" y="2201635"/>
                </a:cubicBezTo>
                <a:cubicBezTo>
                  <a:pt x="1204497" y="2233918"/>
                  <a:pt x="1206980" y="2268684"/>
                  <a:pt x="1203876" y="2301588"/>
                </a:cubicBezTo>
                <a:cubicBezTo>
                  <a:pt x="1197047" y="2377330"/>
                  <a:pt x="1175939" y="2449967"/>
                  <a:pt x="1145518" y="2520121"/>
                </a:cubicBezTo>
                <a:cubicBezTo>
                  <a:pt x="1177180" y="2532538"/>
                  <a:pt x="1176559" y="2531296"/>
                  <a:pt x="1198909" y="2528192"/>
                </a:cubicBezTo>
                <a:cubicBezTo>
                  <a:pt x="1240505" y="2521983"/>
                  <a:pt x="1269684" y="2496530"/>
                  <a:pt x="1293897" y="2466730"/>
                </a:cubicBezTo>
                <a:cubicBezTo>
                  <a:pt x="1321834" y="2431342"/>
                  <a:pt x="1344805" y="2391609"/>
                  <a:pt x="1368396" y="2352497"/>
                </a:cubicBezTo>
                <a:cubicBezTo>
                  <a:pt x="1378330" y="2336355"/>
                  <a:pt x="1379571" y="2318972"/>
                  <a:pt x="1372121" y="2299105"/>
                </a:cubicBezTo>
                <a:cubicBezTo>
                  <a:pt x="1353496" y="2249439"/>
                  <a:pt x="1338597" y="2197910"/>
                  <a:pt x="1322455" y="2147001"/>
                </a:cubicBezTo>
                <a:cubicBezTo>
                  <a:pt x="1301347" y="2081193"/>
                  <a:pt x="1280859" y="2015385"/>
                  <a:pt x="1258509" y="1949577"/>
                </a:cubicBezTo>
                <a:cubicBezTo>
                  <a:pt x="1226226" y="1853969"/>
                  <a:pt x="1192701" y="1758361"/>
                  <a:pt x="1158555" y="1662753"/>
                </a:cubicBezTo>
                <a:cubicBezTo>
                  <a:pt x="1151726" y="1642887"/>
                  <a:pt x="1142414" y="1623641"/>
                  <a:pt x="1132480" y="1600049"/>
                </a:cubicBezTo>
                <a:cubicBezTo>
                  <a:pt x="1086539" y="1647853"/>
                  <a:pt x="1033147" y="1665236"/>
                  <a:pt x="974168" y="1663374"/>
                </a:cubicBezTo>
                <a:cubicBezTo>
                  <a:pt x="959268" y="1693795"/>
                  <a:pt x="944989" y="1722353"/>
                  <a:pt x="931952" y="1750911"/>
                </a:cubicBezTo>
                <a:cubicBezTo>
                  <a:pt x="908360" y="1801198"/>
                  <a:pt x="874835" y="1844657"/>
                  <a:pt x="834481" y="1882527"/>
                </a:cubicBezTo>
                <a:cubicBezTo>
                  <a:pt x="790402" y="1924123"/>
                  <a:pt x="739494" y="1947094"/>
                  <a:pt x="676790" y="1927227"/>
                </a:cubicBezTo>
                <a:cubicBezTo>
                  <a:pt x="669340" y="1924744"/>
                  <a:pt x="661269" y="1924123"/>
                  <a:pt x="653819" y="1922261"/>
                </a:cubicBezTo>
                <a:cubicBezTo>
                  <a:pt x="655682" y="1925365"/>
                  <a:pt x="658165" y="1927848"/>
                  <a:pt x="660028" y="1930952"/>
                </a:cubicBezTo>
                <a:cubicBezTo>
                  <a:pt x="629607" y="1957027"/>
                  <a:pt x="599807" y="1983723"/>
                  <a:pt x="568766" y="2009177"/>
                </a:cubicBezTo>
                <a:cubicBezTo>
                  <a:pt x="511649" y="2055739"/>
                  <a:pt x="450808" y="2092989"/>
                  <a:pt x="372583" y="2084297"/>
                </a:cubicBezTo>
                <a:cubicBezTo>
                  <a:pt x="354579" y="2082435"/>
                  <a:pt x="344025" y="2089885"/>
                  <a:pt x="337816" y="2104164"/>
                </a:cubicBezTo>
                <a:cubicBezTo>
                  <a:pt x="332229" y="2115960"/>
                  <a:pt x="328504" y="2128997"/>
                  <a:pt x="324779" y="2142035"/>
                </a:cubicBezTo>
                <a:cubicBezTo>
                  <a:pt x="311120" y="2190460"/>
                  <a:pt x="299325" y="2239505"/>
                  <a:pt x="285046" y="2287930"/>
                </a:cubicBezTo>
                <a:cubicBezTo>
                  <a:pt x="268283" y="2345047"/>
                  <a:pt x="247175" y="2400921"/>
                  <a:pt x="234137" y="2459280"/>
                </a:cubicBezTo>
                <a:cubicBezTo>
                  <a:pt x="219237" y="2525088"/>
                  <a:pt x="199992" y="2590275"/>
                  <a:pt x="181988" y="2655462"/>
                </a:cubicBezTo>
                <a:cubicBezTo>
                  <a:pt x="172675" y="2688987"/>
                  <a:pt x="158396" y="2721270"/>
                  <a:pt x="153429" y="2754795"/>
                </a:cubicBezTo>
                <a:cubicBezTo>
                  <a:pt x="145979" y="2801358"/>
                  <a:pt x="134804" y="2846057"/>
                  <a:pt x="119904" y="2890136"/>
                </a:cubicBezTo>
                <a:cubicBezTo>
                  <a:pt x="114938" y="2904416"/>
                  <a:pt x="115559" y="2919936"/>
                  <a:pt x="113696" y="2936699"/>
                </a:cubicBezTo>
                <a:cubicBezTo>
                  <a:pt x="185713" y="2934836"/>
                  <a:pt x="217375" y="2883928"/>
                  <a:pt x="254625" y="2841091"/>
                </a:cubicBezTo>
                <a:cubicBezTo>
                  <a:pt x="257729" y="2837366"/>
                  <a:pt x="255246" y="2828053"/>
                  <a:pt x="254004" y="2821845"/>
                </a:cubicBezTo>
                <a:cubicBezTo>
                  <a:pt x="243450" y="2778387"/>
                  <a:pt x="245933" y="2734308"/>
                  <a:pt x="251521" y="2690229"/>
                </a:cubicBezTo>
                <a:cubicBezTo>
                  <a:pt x="257729" y="2641804"/>
                  <a:pt x="270766" y="2595863"/>
                  <a:pt x="309258" y="2561717"/>
                </a:cubicBezTo>
                <a:cubicBezTo>
                  <a:pt x="344025" y="2531296"/>
                  <a:pt x="380033" y="2535642"/>
                  <a:pt x="409212" y="2571650"/>
                </a:cubicBezTo>
                <a:cubicBezTo>
                  <a:pt x="434666" y="2602692"/>
                  <a:pt x="431562" y="2636837"/>
                  <a:pt x="422870" y="2670983"/>
                </a:cubicBezTo>
                <a:cubicBezTo>
                  <a:pt x="404866" y="2740516"/>
                  <a:pt x="380654" y="2805083"/>
                  <a:pt x="341541" y="2866545"/>
                </a:cubicBezTo>
                <a:close/>
                <a:moveTo>
                  <a:pt x="377549" y="2028423"/>
                </a:moveTo>
                <a:cubicBezTo>
                  <a:pt x="392449" y="2024698"/>
                  <a:pt x="404245" y="2024077"/>
                  <a:pt x="414799" y="2019731"/>
                </a:cubicBezTo>
                <a:cubicBezTo>
                  <a:pt x="483091" y="1988689"/>
                  <a:pt x="535861" y="1938402"/>
                  <a:pt x="583665" y="1881907"/>
                </a:cubicBezTo>
                <a:cubicBezTo>
                  <a:pt x="593599" y="1870111"/>
                  <a:pt x="589253" y="1857694"/>
                  <a:pt x="586149" y="1844036"/>
                </a:cubicBezTo>
                <a:cubicBezTo>
                  <a:pt x="579940" y="1814236"/>
                  <a:pt x="574974" y="1783815"/>
                  <a:pt x="573732" y="1753394"/>
                </a:cubicBezTo>
                <a:cubicBezTo>
                  <a:pt x="573111" y="1729803"/>
                  <a:pt x="579940" y="1705590"/>
                  <a:pt x="581182" y="1681999"/>
                </a:cubicBezTo>
                <a:cubicBezTo>
                  <a:pt x="583045" y="1635436"/>
                  <a:pt x="601049" y="1596945"/>
                  <a:pt x="632090" y="1562799"/>
                </a:cubicBezTo>
                <a:cubicBezTo>
                  <a:pt x="651957" y="1540449"/>
                  <a:pt x="673065" y="1536103"/>
                  <a:pt x="700382" y="1549141"/>
                </a:cubicBezTo>
                <a:cubicBezTo>
                  <a:pt x="742598" y="1568387"/>
                  <a:pt x="761844" y="1607499"/>
                  <a:pt x="753773" y="1663374"/>
                </a:cubicBezTo>
                <a:cubicBezTo>
                  <a:pt x="745082" y="1724215"/>
                  <a:pt x="735148" y="1785057"/>
                  <a:pt x="705348" y="1840311"/>
                </a:cubicBezTo>
                <a:cubicBezTo>
                  <a:pt x="700382" y="1849002"/>
                  <a:pt x="697278" y="1858315"/>
                  <a:pt x="692311" y="1870111"/>
                </a:cubicBezTo>
                <a:cubicBezTo>
                  <a:pt x="725215" y="1871973"/>
                  <a:pt x="747565" y="1856452"/>
                  <a:pt x="768052" y="1840311"/>
                </a:cubicBezTo>
                <a:cubicBezTo>
                  <a:pt x="835723" y="1785678"/>
                  <a:pt x="876698" y="1713040"/>
                  <a:pt x="905256" y="1632953"/>
                </a:cubicBezTo>
                <a:cubicBezTo>
                  <a:pt x="908360" y="1624882"/>
                  <a:pt x="905256" y="1611224"/>
                  <a:pt x="900289" y="1603774"/>
                </a:cubicBezTo>
                <a:cubicBezTo>
                  <a:pt x="862419" y="1545416"/>
                  <a:pt x="868006" y="1480850"/>
                  <a:pt x="871731" y="1416904"/>
                </a:cubicBezTo>
                <a:cubicBezTo>
                  <a:pt x="872973" y="1395175"/>
                  <a:pt x="884769" y="1373446"/>
                  <a:pt x="895323" y="1353579"/>
                </a:cubicBezTo>
                <a:cubicBezTo>
                  <a:pt x="910844" y="1325642"/>
                  <a:pt x="954923" y="1316950"/>
                  <a:pt x="974789" y="1341162"/>
                </a:cubicBezTo>
                <a:cubicBezTo>
                  <a:pt x="990931" y="1361029"/>
                  <a:pt x="1007693" y="1387725"/>
                  <a:pt x="1008314" y="1411937"/>
                </a:cubicBezTo>
                <a:cubicBezTo>
                  <a:pt x="1010177" y="1462225"/>
                  <a:pt x="1001485" y="1512512"/>
                  <a:pt x="996518" y="1563420"/>
                </a:cubicBezTo>
                <a:cubicBezTo>
                  <a:pt x="995277" y="1577699"/>
                  <a:pt x="992173" y="1591357"/>
                  <a:pt x="989689" y="1608741"/>
                </a:cubicBezTo>
                <a:cubicBezTo>
                  <a:pt x="1044943" y="1606257"/>
                  <a:pt x="1082814" y="1583287"/>
                  <a:pt x="1112614" y="1550383"/>
                </a:cubicBezTo>
                <a:cubicBezTo>
                  <a:pt x="1036872" y="1303292"/>
                  <a:pt x="962993" y="1061168"/>
                  <a:pt x="888494" y="819664"/>
                </a:cubicBezTo>
                <a:cubicBezTo>
                  <a:pt x="866144" y="819043"/>
                  <a:pt x="851244" y="828356"/>
                  <a:pt x="841931" y="843877"/>
                </a:cubicBezTo>
                <a:cubicBezTo>
                  <a:pt x="820202" y="878643"/>
                  <a:pt x="799094" y="914031"/>
                  <a:pt x="781090" y="951280"/>
                </a:cubicBezTo>
                <a:cubicBezTo>
                  <a:pt x="764327" y="987289"/>
                  <a:pt x="751911" y="1025780"/>
                  <a:pt x="738253" y="1063030"/>
                </a:cubicBezTo>
                <a:cubicBezTo>
                  <a:pt x="697898" y="1174159"/>
                  <a:pt x="658786" y="1286529"/>
                  <a:pt x="615949" y="1397037"/>
                </a:cubicBezTo>
                <a:cubicBezTo>
                  <a:pt x="594220" y="1453533"/>
                  <a:pt x="576216" y="1511891"/>
                  <a:pt x="548278" y="1567145"/>
                </a:cubicBezTo>
                <a:cubicBezTo>
                  <a:pt x="519099" y="1624882"/>
                  <a:pt x="497991" y="1686965"/>
                  <a:pt x="476882" y="1748428"/>
                </a:cubicBezTo>
                <a:cubicBezTo>
                  <a:pt x="455774" y="1809890"/>
                  <a:pt x="413558" y="1863282"/>
                  <a:pt x="407349" y="1930331"/>
                </a:cubicBezTo>
                <a:cubicBezTo>
                  <a:pt x="406729" y="1935298"/>
                  <a:pt x="404245" y="1940886"/>
                  <a:pt x="401141" y="1944610"/>
                </a:cubicBezTo>
                <a:cubicBezTo>
                  <a:pt x="381895" y="1966339"/>
                  <a:pt x="380654" y="1993035"/>
                  <a:pt x="377549" y="2028423"/>
                </a:cubicBezTo>
                <a:close/>
                <a:moveTo>
                  <a:pt x="676790" y="2600829"/>
                </a:moveTo>
                <a:cubicBezTo>
                  <a:pt x="682378" y="2592758"/>
                  <a:pt x="685482" y="2590275"/>
                  <a:pt x="686723" y="2586550"/>
                </a:cubicBezTo>
                <a:cubicBezTo>
                  <a:pt x="712798" y="2498392"/>
                  <a:pt x="739494" y="2410855"/>
                  <a:pt x="763707" y="2322076"/>
                </a:cubicBezTo>
                <a:cubicBezTo>
                  <a:pt x="768673" y="2302830"/>
                  <a:pt x="764327" y="2281101"/>
                  <a:pt x="764327" y="2251301"/>
                </a:cubicBezTo>
                <a:cubicBezTo>
                  <a:pt x="748186" y="2261855"/>
                  <a:pt x="734528" y="2266201"/>
                  <a:pt x="727698" y="2275514"/>
                </a:cubicBezTo>
                <a:cubicBezTo>
                  <a:pt x="715282" y="2292276"/>
                  <a:pt x="704107" y="2311522"/>
                  <a:pt x="696657" y="2330768"/>
                </a:cubicBezTo>
                <a:cubicBezTo>
                  <a:pt x="666857" y="2407130"/>
                  <a:pt x="663132" y="2486596"/>
                  <a:pt x="668719" y="2567304"/>
                </a:cubicBezTo>
                <a:cubicBezTo>
                  <a:pt x="669340" y="2577238"/>
                  <a:pt x="673065" y="2587171"/>
                  <a:pt x="676790" y="2600829"/>
                </a:cubicBezTo>
                <a:close/>
                <a:moveTo>
                  <a:pt x="1090885" y="2461142"/>
                </a:moveTo>
                <a:cubicBezTo>
                  <a:pt x="1132480" y="2377330"/>
                  <a:pt x="1153589" y="2294139"/>
                  <a:pt x="1142414" y="2199772"/>
                </a:cubicBezTo>
                <a:cubicBezTo>
                  <a:pt x="1077847" y="2243851"/>
                  <a:pt x="1049289" y="2391609"/>
                  <a:pt x="1090885" y="2461142"/>
                </a:cubicBezTo>
                <a:close/>
                <a:moveTo>
                  <a:pt x="689207" y="1603153"/>
                </a:moveTo>
                <a:cubicBezTo>
                  <a:pt x="664994" y="1605016"/>
                  <a:pt x="663132" y="1623641"/>
                  <a:pt x="657544" y="1637299"/>
                </a:cubicBezTo>
                <a:cubicBezTo>
                  <a:pt x="638919" y="1681378"/>
                  <a:pt x="632090" y="1727319"/>
                  <a:pt x="642644" y="1780090"/>
                </a:cubicBezTo>
                <a:cubicBezTo>
                  <a:pt x="673686" y="1719249"/>
                  <a:pt x="683619" y="1681378"/>
                  <a:pt x="689207" y="1603153"/>
                </a:cubicBezTo>
                <a:close/>
                <a:moveTo>
                  <a:pt x="310500" y="2740516"/>
                </a:moveTo>
                <a:cubicBezTo>
                  <a:pt x="346508" y="2680295"/>
                  <a:pt x="358924" y="2639941"/>
                  <a:pt x="352716" y="2607658"/>
                </a:cubicBezTo>
                <a:cubicBezTo>
                  <a:pt x="322295" y="2638700"/>
                  <a:pt x="305533" y="2692091"/>
                  <a:pt x="310500" y="2740516"/>
                </a:cubicBezTo>
                <a:close/>
                <a:moveTo>
                  <a:pt x="943748" y="1402625"/>
                </a:moveTo>
                <a:cubicBezTo>
                  <a:pt x="931952" y="1439875"/>
                  <a:pt x="923881" y="1476504"/>
                  <a:pt x="931952" y="1514995"/>
                </a:cubicBezTo>
                <a:cubicBezTo>
                  <a:pt x="945610" y="1478366"/>
                  <a:pt x="954302" y="1441116"/>
                  <a:pt x="943748" y="1402625"/>
                </a:cubicBezTo>
                <a:close/>
                <a:moveTo>
                  <a:pt x="793507" y="398741"/>
                </a:moveTo>
                <a:cubicBezTo>
                  <a:pt x="813994" y="345970"/>
                  <a:pt x="834481" y="295062"/>
                  <a:pt x="853727" y="244154"/>
                </a:cubicBezTo>
                <a:cubicBezTo>
                  <a:pt x="881665" y="169033"/>
                  <a:pt x="920777" y="101362"/>
                  <a:pt x="981618" y="48592"/>
                </a:cubicBezTo>
                <a:cubicBezTo>
                  <a:pt x="1000243" y="31829"/>
                  <a:pt x="1021972" y="17550"/>
                  <a:pt x="1044943" y="6996"/>
                </a:cubicBezTo>
                <a:cubicBezTo>
                  <a:pt x="1087160" y="-12871"/>
                  <a:pt x="1143035" y="11342"/>
                  <a:pt x="1166005" y="57283"/>
                </a:cubicBezTo>
                <a:cubicBezTo>
                  <a:pt x="1181526" y="87704"/>
                  <a:pt x="1185872" y="120608"/>
                  <a:pt x="1187114" y="154754"/>
                </a:cubicBezTo>
                <a:cubicBezTo>
                  <a:pt x="1187734" y="166550"/>
                  <a:pt x="1189597" y="177725"/>
                  <a:pt x="1190839" y="191383"/>
                </a:cubicBezTo>
                <a:cubicBezTo>
                  <a:pt x="1217534" y="178345"/>
                  <a:pt x="1239264" y="165929"/>
                  <a:pt x="1262234" y="155996"/>
                </a:cubicBezTo>
                <a:cubicBezTo>
                  <a:pt x="1309417" y="135508"/>
                  <a:pt x="1357842" y="133025"/>
                  <a:pt x="1406888" y="149787"/>
                </a:cubicBezTo>
                <a:cubicBezTo>
                  <a:pt x="1454071" y="165929"/>
                  <a:pt x="1474559" y="196970"/>
                  <a:pt x="1472075" y="247258"/>
                </a:cubicBezTo>
                <a:cubicBezTo>
                  <a:pt x="1468971" y="319895"/>
                  <a:pt x="1443517" y="384461"/>
                  <a:pt x="1406888" y="446545"/>
                </a:cubicBezTo>
                <a:cubicBezTo>
                  <a:pt x="1368396" y="512353"/>
                  <a:pt x="1310659" y="560157"/>
                  <a:pt x="1259130" y="614169"/>
                </a:cubicBezTo>
                <a:cubicBezTo>
                  <a:pt x="1216914" y="658248"/>
                  <a:pt x="1166626" y="691773"/>
                  <a:pt x="1112614" y="718469"/>
                </a:cubicBezTo>
                <a:cubicBezTo>
                  <a:pt x="1082193" y="733369"/>
                  <a:pt x="1046185" y="737714"/>
                  <a:pt x="1012039" y="743923"/>
                </a:cubicBezTo>
                <a:cubicBezTo>
                  <a:pt x="1002727" y="745785"/>
                  <a:pt x="988448" y="738335"/>
                  <a:pt x="980998" y="731506"/>
                </a:cubicBezTo>
                <a:cubicBezTo>
                  <a:pt x="967339" y="719090"/>
                  <a:pt x="971685" y="702948"/>
                  <a:pt x="989689" y="697981"/>
                </a:cubicBezTo>
                <a:cubicBezTo>
                  <a:pt x="1074743" y="674390"/>
                  <a:pt x="1140551" y="619136"/>
                  <a:pt x="1204497" y="562640"/>
                </a:cubicBezTo>
                <a:cubicBezTo>
                  <a:pt x="1255405" y="517940"/>
                  <a:pt x="1301967" y="468274"/>
                  <a:pt x="1349151" y="418607"/>
                </a:cubicBezTo>
                <a:cubicBezTo>
                  <a:pt x="1383296" y="382599"/>
                  <a:pt x="1396955" y="336037"/>
                  <a:pt x="1412475" y="290716"/>
                </a:cubicBezTo>
                <a:cubicBezTo>
                  <a:pt x="1418684" y="273333"/>
                  <a:pt x="1423030" y="254708"/>
                  <a:pt x="1425513" y="236083"/>
                </a:cubicBezTo>
                <a:cubicBezTo>
                  <a:pt x="1429238" y="208766"/>
                  <a:pt x="1421167" y="198833"/>
                  <a:pt x="1394471" y="195108"/>
                </a:cubicBezTo>
                <a:cubicBezTo>
                  <a:pt x="1351013" y="188900"/>
                  <a:pt x="1310038" y="195729"/>
                  <a:pt x="1270305" y="215595"/>
                </a:cubicBezTo>
                <a:cubicBezTo>
                  <a:pt x="1209464" y="245395"/>
                  <a:pt x="1176559" y="291337"/>
                  <a:pt x="1164764" y="359007"/>
                </a:cubicBezTo>
                <a:cubicBezTo>
                  <a:pt x="1149864" y="442820"/>
                  <a:pt x="1108889" y="514836"/>
                  <a:pt x="1038735" y="566986"/>
                </a:cubicBezTo>
                <a:cubicBezTo>
                  <a:pt x="1009556" y="588715"/>
                  <a:pt x="983481" y="591819"/>
                  <a:pt x="961131" y="576298"/>
                </a:cubicBezTo>
                <a:cubicBezTo>
                  <a:pt x="936919" y="559536"/>
                  <a:pt x="930089" y="534703"/>
                  <a:pt x="940644" y="497453"/>
                </a:cubicBezTo>
                <a:cubicBezTo>
                  <a:pt x="954923" y="449028"/>
                  <a:pt x="980998" y="406811"/>
                  <a:pt x="1013281" y="369562"/>
                </a:cubicBezTo>
                <a:cubicBezTo>
                  <a:pt x="1046806" y="331691"/>
                  <a:pt x="1083435" y="296303"/>
                  <a:pt x="1118201" y="259054"/>
                </a:cubicBezTo>
                <a:cubicBezTo>
                  <a:pt x="1127514" y="248499"/>
                  <a:pt x="1138689" y="234841"/>
                  <a:pt x="1139930" y="222425"/>
                </a:cubicBezTo>
                <a:cubicBezTo>
                  <a:pt x="1144276" y="178345"/>
                  <a:pt x="1148001" y="134266"/>
                  <a:pt x="1135585" y="90808"/>
                </a:cubicBezTo>
                <a:cubicBezTo>
                  <a:pt x="1126893" y="61629"/>
                  <a:pt x="1117581" y="53558"/>
                  <a:pt x="1089643" y="60388"/>
                </a:cubicBezTo>
                <a:cubicBezTo>
                  <a:pt x="1071018" y="64733"/>
                  <a:pt x="1051772" y="73425"/>
                  <a:pt x="1036252" y="85221"/>
                </a:cubicBezTo>
                <a:cubicBezTo>
                  <a:pt x="989068" y="122471"/>
                  <a:pt x="957406" y="172758"/>
                  <a:pt x="933814" y="226770"/>
                </a:cubicBezTo>
                <a:cubicBezTo>
                  <a:pt x="904015" y="296303"/>
                  <a:pt x="879802" y="368941"/>
                  <a:pt x="853106" y="440336"/>
                </a:cubicBezTo>
                <a:cubicBezTo>
                  <a:pt x="847519" y="455857"/>
                  <a:pt x="850002" y="468895"/>
                  <a:pt x="859315" y="481932"/>
                </a:cubicBezTo>
                <a:cubicBezTo>
                  <a:pt x="897806" y="534703"/>
                  <a:pt x="905877" y="595544"/>
                  <a:pt x="899669" y="657627"/>
                </a:cubicBezTo>
                <a:cubicBezTo>
                  <a:pt x="897185" y="683081"/>
                  <a:pt x="886010" y="709777"/>
                  <a:pt x="872352" y="731506"/>
                </a:cubicBezTo>
                <a:cubicBezTo>
                  <a:pt x="851244" y="765031"/>
                  <a:pt x="835102" y="768756"/>
                  <a:pt x="794127" y="744544"/>
                </a:cubicBezTo>
                <a:cubicBezTo>
                  <a:pt x="766811" y="727781"/>
                  <a:pt x="752532" y="701085"/>
                  <a:pt x="750048" y="667561"/>
                </a:cubicBezTo>
                <a:cubicBezTo>
                  <a:pt x="745082" y="599890"/>
                  <a:pt x="755015" y="534082"/>
                  <a:pt x="777986" y="470757"/>
                </a:cubicBezTo>
                <a:cubicBezTo>
                  <a:pt x="779227" y="467032"/>
                  <a:pt x="779848" y="463307"/>
                  <a:pt x="780469" y="459582"/>
                </a:cubicBezTo>
                <a:cubicBezTo>
                  <a:pt x="746323" y="421711"/>
                  <a:pt x="701003" y="413020"/>
                  <a:pt x="671824" y="440957"/>
                </a:cubicBezTo>
                <a:cubicBezTo>
                  <a:pt x="659407" y="453374"/>
                  <a:pt x="647611" y="471378"/>
                  <a:pt x="645128" y="488761"/>
                </a:cubicBezTo>
                <a:cubicBezTo>
                  <a:pt x="638299" y="534082"/>
                  <a:pt x="637678" y="580023"/>
                  <a:pt x="664994" y="620998"/>
                </a:cubicBezTo>
                <a:cubicBezTo>
                  <a:pt x="682378" y="646452"/>
                  <a:pt x="700382" y="671286"/>
                  <a:pt x="717765" y="696740"/>
                </a:cubicBezTo>
                <a:cubicBezTo>
                  <a:pt x="728940" y="712881"/>
                  <a:pt x="741977" y="728402"/>
                  <a:pt x="739494" y="748269"/>
                </a:cubicBezTo>
                <a:cubicBezTo>
                  <a:pt x="723353" y="759444"/>
                  <a:pt x="713419" y="751373"/>
                  <a:pt x="705348" y="742681"/>
                </a:cubicBezTo>
                <a:cubicBezTo>
                  <a:pt x="672444" y="703569"/>
                  <a:pt x="639540" y="665077"/>
                  <a:pt x="609120" y="624723"/>
                </a:cubicBezTo>
                <a:cubicBezTo>
                  <a:pt x="574974" y="580023"/>
                  <a:pt x="573732" y="527873"/>
                  <a:pt x="581803" y="475103"/>
                </a:cubicBezTo>
                <a:cubicBezTo>
                  <a:pt x="586149" y="447165"/>
                  <a:pt x="596082" y="421711"/>
                  <a:pt x="612845" y="398120"/>
                </a:cubicBezTo>
                <a:cubicBezTo>
                  <a:pt x="627744" y="377011"/>
                  <a:pt x="646369" y="369562"/>
                  <a:pt x="670582" y="368320"/>
                </a:cubicBezTo>
                <a:cubicBezTo>
                  <a:pt x="705969" y="366457"/>
                  <a:pt x="739494" y="375149"/>
                  <a:pt x="771157" y="390670"/>
                </a:cubicBezTo>
                <a:cubicBezTo>
                  <a:pt x="778607" y="393153"/>
                  <a:pt x="786056" y="395636"/>
                  <a:pt x="793507" y="398741"/>
                </a:cubicBezTo>
                <a:close/>
                <a:moveTo>
                  <a:pt x="1110751" y="354041"/>
                </a:moveTo>
                <a:cubicBezTo>
                  <a:pt x="1060464" y="389428"/>
                  <a:pt x="999002" y="480690"/>
                  <a:pt x="993414" y="526632"/>
                </a:cubicBezTo>
                <a:cubicBezTo>
                  <a:pt x="1053014" y="483174"/>
                  <a:pt x="1087160" y="427299"/>
                  <a:pt x="1110751" y="354041"/>
                </a:cubicBezTo>
                <a:close/>
                <a:moveTo>
                  <a:pt x="812752" y="705431"/>
                </a:moveTo>
                <a:cubicBezTo>
                  <a:pt x="854348" y="673148"/>
                  <a:pt x="861177" y="579403"/>
                  <a:pt x="828894" y="529115"/>
                </a:cubicBezTo>
                <a:cubicBezTo>
                  <a:pt x="812131" y="588094"/>
                  <a:pt x="806544" y="642727"/>
                  <a:pt x="812752" y="7054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7"/>
          <p:cNvSpPr/>
          <p:nvPr/>
        </p:nvSpPr>
        <p:spPr>
          <a:xfrm rot="-3512591">
            <a:off x="468343" y="3156845"/>
            <a:ext cx="1849322" cy="665412"/>
          </a:xfrm>
          <a:custGeom>
            <a:rect b="b" l="l" r="r" t="t"/>
            <a:pathLst>
              <a:path extrusionOk="0" h="1329877" w="3711844">
                <a:moveTo>
                  <a:pt x="183766" y="853593"/>
                </a:moveTo>
                <a:cubicBezTo>
                  <a:pt x="200504" y="831569"/>
                  <a:pt x="201826" y="830248"/>
                  <a:pt x="226933" y="848307"/>
                </a:cubicBezTo>
                <a:cubicBezTo>
                  <a:pt x="237064" y="855355"/>
                  <a:pt x="243671" y="855355"/>
                  <a:pt x="254242" y="850950"/>
                </a:cubicBezTo>
                <a:cubicBezTo>
                  <a:pt x="301373" y="831569"/>
                  <a:pt x="348944" y="813510"/>
                  <a:pt x="396075" y="793689"/>
                </a:cubicBezTo>
                <a:cubicBezTo>
                  <a:pt x="416777" y="784879"/>
                  <a:pt x="435717" y="772546"/>
                  <a:pt x="455539" y="762415"/>
                </a:cubicBezTo>
                <a:cubicBezTo>
                  <a:pt x="511919" y="733344"/>
                  <a:pt x="568300" y="703832"/>
                  <a:pt x="624681" y="675201"/>
                </a:cubicBezTo>
                <a:cubicBezTo>
                  <a:pt x="670931" y="651856"/>
                  <a:pt x="717180" y="628070"/>
                  <a:pt x="765192" y="607808"/>
                </a:cubicBezTo>
                <a:cubicBezTo>
                  <a:pt x="835668" y="577856"/>
                  <a:pt x="907906" y="550987"/>
                  <a:pt x="979262" y="521916"/>
                </a:cubicBezTo>
                <a:cubicBezTo>
                  <a:pt x="1033000" y="500333"/>
                  <a:pt x="1085417" y="476547"/>
                  <a:pt x="1139595" y="457166"/>
                </a:cubicBezTo>
                <a:cubicBezTo>
                  <a:pt x="1193773" y="437785"/>
                  <a:pt x="1249273" y="421928"/>
                  <a:pt x="1304332" y="404750"/>
                </a:cubicBezTo>
                <a:cubicBezTo>
                  <a:pt x="1310499" y="402548"/>
                  <a:pt x="1316666" y="399905"/>
                  <a:pt x="1322832" y="397262"/>
                </a:cubicBezTo>
                <a:cubicBezTo>
                  <a:pt x="1343534" y="388452"/>
                  <a:pt x="1364237" y="378321"/>
                  <a:pt x="1385379" y="371274"/>
                </a:cubicBezTo>
                <a:cubicBezTo>
                  <a:pt x="1448367" y="349691"/>
                  <a:pt x="1512676" y="331191"/>
                  <a:pt x="1574783" y="308286"/>
                </a:cubicBezTo>
                <a:cubicBezTo>
                  <a:pt x="1653628" y="279215"/>
                  <a:pt x="1731151" y="247060"/>
                  <a:pt x="1809556" y="217108"/>
                </a:cubicBezTo>
                <a:cubicBezTo>
                  <a:pt x="1847437" y="202572"/>
                  <a:pt x="1886639" y="191120"/>
                  <a:pt x="1925401" y="178346"/>
                </a:cubicBezTo>
                <a:cubicBezTo>
                  <a:pt x="1961079" y="166453"/>
                  <a:pt x="1996317" y="154120"/>
                  <a:pt x="2031555" y="142227"/>
                </a:cubicBezTo>
                <a:cubicBezTo>
                  <a:pt x="2048733" y="136501"/>
                  <a:pt x="2065912" y="131656"/>
                  <a:pt x="2083090" y="126370"/>
                </a:cubicBezTo>
                <a:cubicBezTo>
                  <a:pt x="2124054" y="113596"/>
                  <a:pt x="2165459" y="102585"/>
                  <a:pt x="2205983" y="88049"/>
                </a:cubicBezTo>
                <a:cubicBezTo>
                  <a:pt x="2235494" y="77478"/>
                  <a:pt x="2263244" y="62501"/>
                  <a:pt x="2291875" y="50609"/>
                </a:cubicBezTo>
                <a:cubicBezTo>
                  <a:pt x="2339887" y="31228"/>
                  <a:pt x="2386136" y="6121"/>
                  <a:pt x="2439434" y="395"/>
                </a:cubicBezTo>
                <a:cubicBezTo>
                  <a:pt x="2455731" y="-1367"/>
                  <a:pt x="2465862" y="2597"/>
                  <a:pt x="2473350" y="15811"/>
                </a:cubicBezTo>
                <a:cubicBezTo>
                  <a:pt x="2516076" y="88930"/>
                  <a:pt x="2549993" y="165132"/>
                  <a:pt x="2574659" y="246179"/>
                </a:cubicBezTo>
                <a:cubicBezTo>
                  <a:pt x="2606814" y="351453"/>
                  <a:pt x="2622230" y="459369"/>
                  <a:pt x="2636326" y="567725"/>
                </a:cubicBezTo>
                <a:cubicBezTo>
                  <a:pt x="2649099" y="667273"/>
                  <a:pt x="2651302" y="767260"/>
                  <a:pt x="2651742" y="867248"/>
                </a:cubicBezTo>
                <a:cubicBezTo>
                  <a:pt x="2652183" y="979569"/>
                  <a:pt x="2659671" y="1091449"/>
                  <a:pt x="2663635" y="1203770"/>
                </a:cubicBezTo>
                <a:cubicBezTo>
                  <a:pt x="2664075" y="1216103"/>
                  <a:pt x="2665397" y="1229318"/>
                  <a:pt x="2661873" y="1241210"/>
                </a:cubicBezTo>
                <a:cubicBezTo>
                  <a:pt x="2656588" y="1259710"/>
                  <a:pt x="2657909" y="1276448"/>
                  <a:pt x="2664075" y="1294508"/>
                </a:cubicBezTo>
                <a:cubicBezTo>
                  <a:pt x="2673766" y="1322698"/>
                  <a:pt x="2664956" y="1331067"/>
                  <a:pt x="2634564" y="1329746"/>
                </a:cubicBezTo>
                <a:cubicBezTo>
                  <a:pt x="2573338" y="1327103"/>
                  <a:pt x="2511671" y="1326662"/>
                  <a:pt x="2450445" y="1321817"/>
                </a:cubicBezTo>
                <a:cubicBezTo>
                  <a:pt x="2392743" y="1317412"/>
                  <a:pt x="2335482" y="1308163"/>
                  <a:pt x="2277780" y="1302436"/>
                </a:cubicBezTo>
                <a:cubicBezTo>
                  <a:pt x="2229328" y="1297591"/>
                  <a:pt x="2180435" y="1294948"/>
                  <a:pt x="2131983" y="1292305"/>
                </a:cubicBezTo>
                <a:cubicBezTo>
                  <a:pt x="2041245" y="1287901"/>
                  <a:pt x="1950067" y="1283936"/>
                  <a:pt x="1859329" y="1280853"/>
                </a:cubicBezTo>
                <a:cubicBezTo>
                  <a:pt x="1818365" y="1279532"/>
                  <a:pt x="1777401" y="1282615"/>
                  <a:pt x="1736878" y="1279532"/>
                </a:cubicBezTo>
                <a:cubicBezTo>
                  <a:pt x="1647461" y="1272484"/>
                  <a:pt x="1558045" y="1263675"/>
                  <a:pt x="1468629" y="1253984"/>
                </a:cubicBezTo>
                <a:cubicBezTo>
                  <a:pt x="1352344" y="1241210"/>
                  <a:pt x="1236059" y="1226675"/>
                  <a:pt x="1119333" y="1213461"/>
                </a:cubicBezTo>
                <a:cubicBezTo>
                  <a:pt x="1026834" y="1202889"/>
                  <a:pt x="933894" y="1193199"/>
                  <a:pt x="840954" y="1184830"/>
                </a:cubicBezTo>
                <a:cubicBezTo>
                  <a:pt x="801311" y="1181306"/>
                  <a:pt x="761668" y="1182627"/>
                  <a:pt x="722026" y="1180865"/>
                </a:cubicBezTo>
                <a:cubicBezTo>
                  <a:pt x="681502" y="1178663"/>
                  <a:pt x="640538" y="1176461"/>
                  <a:pt x="600014" y="1172056"/>
                </a:cubicBezTo>
                <a:cubicBezTo>
                  <a:pt x="516324" y="1163246"/>
                  <a:pt x="433075" y="1153116"/>
                  <a:pt x="349825" y="1142985"/>
                </a:cubicBezTo>
                <a:cubicBezTo>
                  <a:pt x="315909" y="1139020"/>
                  <a:pt x="282433" y="1133294"/>
                  <a:pt x="249837" y="1128449"/>
                </a:cubicBezTo>
                <a:cubicBezTo>
                  <a:pt x="230457" y="1158842"/>
                  <a:pt x="230897" y="1155758"/>
                  <a:pt x="194338" y="1153997"/>
                </a:cubicBezTo>
                <a:cubicBezTo>
                  <a:pt x="163945" y="1152235"/>
                  <a:pt x="133552" y="1158842"/>
                  <a:pt x="103160" y="1160604"/>
                </a:cubicBezTo>
                <a:cubicBezTo>
                  <a:pt x="86422" y="1161485"/>
                  <a:pt x="68803" y="1162366"/>
                  <a:pt x="52505" y="1158842"/>
                </a:cubicBezTo>
                <a:cubicBezTo>
                  <a:pt x="16827" y="1150913"/>
                  <a:pt x="970" y="1130211"/>
                  <a:pt x="89" y="1093652"/>
                </a:cubicBezTo>
                <a:cubicBezTo>
                  <a:pt x="-352" y="1056211"/>
                  <a:pt x="970" y="1018771"/>
                  <a:pt x="1410" y="981331"/>
                </a:cubicBezTo>
                <a:cubicBezTo>
                  <a:pt x="1851" y="958866"/>
                  <a:pt x="970" y="935962"/>
                  <a:pt x="2731" y="913498"/>
                </a:cubicBezTo>
                <a:cubicBezTo>
                  <a:pt x="5374" y="886188"/>
                  <a:pt x="17708" y="871653"/>
                  <a:pt x="45017" y="868129"/>
                </a:cubicBezTo>
                <a:cubicBezTo>
                  <a:pt x="89945" y="861081"/>
                  <a:pt x="133993" y="858438"/>
                  <a:pt x="183766" y="853593"/>
                </a:cubicBezTo>
                <a:close/>
                <a:moveTo>
                  <a:pt x="1395510" y="447916"/>
                </a:moveTo>
                <a:cubicBezTo>
                  <a:pt x="1363356" y="458047"/>
                  <a:pt x="1333403" y="467738"/>
                  <a:pt x="1303451" y="477428"/>
                </a:cubicBezTo>
                <a:cubicBezTo>
                  <a:pt x="1290677" y="481833"/>
                  <a:pt x="1277904" y="487119"/>
                  <a:pt x="1265130" y="491964"/>
                </a:cubicBezTo>
                <a:cubicBezTo>
                  <a:pt x="1190690" y="519273"/>
                  <a:pt x="1115809" y="546142"/>
                  <a:pt x="1041369" y="574332"/>
                </a:cubicBezTo>
                <a:cubicBezTo>
                  <a:pt x="970453" y="601201"/>
                  <a:pt x="899977" y="629832"/>
                  <a:pt x="829501" y="658023"/>
                </a:cubicBezTo>
                <a:cubicBezTo>
                  <a:pt x="802632" y="669034"/>
                  <a:pt x="783251" y="685332"/>
                  <a:pt x="786335" y="718808"/>
                </a:cubicBezTo>
                <a:cubicBezTo>
                  <a:pt x="787656" y="731141"/>
                  <a:pt x="787216" y="744355"/>
                  <a:pt x="784132" y="756248"/>
                </a:cubicBezTo>
                <a:cubicBezTo>
                  <a:pt x="772240" y="800296"/>
                  <a:pt x="757704" y="843022"/>
                  <a:pt x="727752" y="878700"/>
                </a:cubicBezTo>
                <a:cubicBezTo>
                  <a:pt x="701323" y="910414"/>
                  <a:pt x="674014" y="941688"/>
                  <a:pt x="632169" y="952700"/>
                </a:cubicBezTo>
                <a:cubicBezTo>
                  <a:pt x="565217" y="970319"/>
                  <a:pt x="499146" y="972521"/>
                  <a:pt x="437479" y="935521"/>
                </a:cubicBezTo>
                <a:cubicBezTo>
                  <a:pt x="411491" y="920105"/>
                  <a:pt x="388146" y="899843"/>
                  <a:pt x="359075" y="878260"/>
                </a:cubicBezTo>
                <a:cubicBezTo>
                  <a:pt x="324718" y="891914"/>
                  <a:pt x="285075" y="907331"/>
                  <a:pt x="247195" y="922307"/>
                </a:cubicBezTo>
                <a:cubicBezTo>
                  <a:pt x="247195" y="969438"/>
                  <a:pt x="247195" y="1013045"/>
                  <a:pt x="247195" y="1058414"/>
                </a:cubicBezTo>
                <a:cubicBezTo>
                  <a:pt x="302254" y="1065902"/>
                  <a:pt x="353349" y="1073830"/>
                  <a:pt x="405325" y="1079116"/>
                </a:cubicBezTo>
                <a:cubicBezTo>
                  <a:pt x="469634" y="1085723"/>
                  <a:pt x="534824" y="1086164"/>
                  <a:pt x="598252" y="1097616"/>
                </a:cubicBezTo>
                <a:cubicBezTo>
                  <a:pt x="650228" y="1106866"/>
                  <a:pt x="701764" y="1103342"/>
                  <a:pt x="753299" y="1107747"/>
                </a:cubicBezTo>
                <a:cubicBezTo>
                  <a:pt x="808799" y="1112592"/>
                  <a:pt x="864739" y="1113473"/>
                  <a:pt x="919798" y="1119199"/>
                </a:cubicBezTo>
                <a:cubicBezTo>
                  <a:pt x="980584" y="1125366"/>
                  <a:pt x="1040929" y="1135937"/>
                  <a:pt x="1101714" y="1143866"/>
                </a:cubicBezTo>
                <a:cubicBezTo>
                  <a:pt x="1179238" y="1153556"/>
                  <a:pt x="1257202" y="1162366"/>
                  <a:pt x="1335165" y="1171616"/>
                </a:cubicBezTo>
                <a:cubicBezTo>
                  <a:pt x="1398153" y="1179104"/>
                  <a:pt x="1461141" y="1187913"/>
                  <a:pt x="1524569" y="1193639"/>
                </a:cubicBezTo>
                <a:cubicBezTo>
                  <a:pt x="1628521" y="1203330"/>
                  <a:pt x="1732473" y="1212580"/>
                  <a:pt x="1836425" y="1218306"/>
                </a:cubicBezTo>
                <a:cubicBezTo>
                  <a:pt x="1913508" y="1222710"/>
                  <a:pt x="1991031" y="1220508"/>
                  <a:pt x="2068114" y="1223151"/>
                </a:cubicBezTo>
                <a:cubicBezTo>
                  <a:pt x="2121411" y="1224913"/>
                  <a:pt x="2175590" y="1225353"/>
                  <a:pt x="2227125" y="1235925"/>
                </a:cubicBezTo>
                <a:cubicBezTo>
                  <a:pt x="2262363" y="1242972"/>
                  <a:pt x="2296720" y="1235044"/>
                  <a:pt x="2326232" y="1245175"/>
                </a:cubicBezTo>
                <a:cubicBezTo>
                  <a:pt x="2340768" y="1207294"/>
                  <a:pt x="2351339" y="1172937"/>
                  <a:pt x="2366315" y="1140342"/>
                </a:cubicBezTo>
                <a:cubicBezTo>
                  <a:pt x="2398029" y="1072509"/>
                  <a:pt x="2453969" y="1032426"/>
                  <a:pt x="2532374" y="1042997"/>
                </a:cubicBezTo>
                <a:cubicBezTo>
                  <a:pt x="2551314" y="1045640"/>
                  <a:pt x="2569814" y="1050045"/>
                  <a:pt x="2590516" y="1054449"/>
                </a:cubicBezTo>
                <a:cubicBezTo>
                  <a:pt x="2592278" y="1041235"/>
                  <a:pt x="2595362" y="1027580"/>
                  <a:pt x="2595362" y="1014366"/>
                </a:cubicBezTo>
                <a:cubicBezTo>
                  <a:pt x="2594481" y="962390"/>
                  <a:pt x="2590957" y="910414"/>
                  <a:pt x="2590516" y="858438"/>
                </a:cubicBezTo>
                <a:cubicBezTo>
                  <a:pt x="2589635" y="770784"/>
                  <a:pt x="2589635" y="683570"/>
                  <a:pt x="2585231" y="595916"/>
                </a:cubicBezTo>
                <a:cubicBezTo>
                  <a:pt x="2581707" y="528523"/>
                  <a:pt x="2569814" y="462452"/>
                  <a:pt x="2556600" y="396821"/>
                </a:cubicBezTo>
                <a:cubicBezTo>
                  <a:pt x="2540302" y="314453"/>
                  <a:pt x="2516517" y="233405"/>
                  <a:pt x="2494934" y="151918"/>
                </a:cubicBezTo>
                <a:cubicBezTo>
                  <a:pt x="2485683" y="117120"/>
                  <a:pt x="2473791" y="82763"/>
                  <a:pt x="2451767" y="53251"/>
                </a:cubicBezTo>
                <a:cubicBezTo>
                  <a:pt x="2439434" y="59859"/>
                  <a:pt x="2428862" y="67347"/>
                  <a:pt x="2417410" y="71751"/>
                </a:cubicBezTo>
                <a:cubicBezTo>
                  <a:pt x="2353982" y="95537"/>
                  <a:pt x="2294077" y="128573"/>
                  <a:pt x="2228006" y="146632"/>
                </a:cubicBezTo>
                <a:cubicBezTo>
                  <a:pt x="2186602" y="158084"/>
                  <a:pt x="2147399" y="175703"/>
                  <a:pt x="2107316" y="190679"/>
                </a:cubicBezTo>
                <a:cubicBezTo>
                  <a:pt x="2091459" y="196406"/>
                  <a:pt x="2075162" y="201691"/>
                  <a:pt x="2059305" y="206977"/>
                </a:cubicBezTo>
                <a:cubicBezTo>
                  <a:pt x="1988829" y="231203"/>
                  <a:pt x="1916591" y="251465"/>
                  <a:pt x="1853603" y="283619"/>
                </a:cubicBezTo>
                <a:cubicBezTo>
                  <a:pt x="1844353" y="330310"/>
                  <a:pt x="1836425" y="373917"/>
                  <a:pt x="1827175" y="417083"/>
                </a:cubicBezTo>
                <a:cubicBezTo>
                  <a:pt x="1817044" y="464214"/>
                  <a:pt x="1792377" y="502095"/>
                  <a:pt x="1756259" y="534249"/>
                </a:cubicBezTo>
                <a:cubicBezTo>
                  <a:pt x="1729830" y="557594"/>
                  <a:pt x="1698556" y="569928"/>
                  <a:pt x="1667283" y="582701"/>
                </a:cubicBezTo>
                <a:cubicBezTo>
                  <a:pt x="1606497" y="608249"/>
                  <a:pt x="1547914" y="602523"/>
                  <a:pt x="1491093" y="569928"/>
                </a:cubicBezTo>
                <a:cubicBezTo>
                  <a:pt x="1444403" y="543940"/>
                  <a:pt x="1416653" y="502535"/>
                  <a:pt x="1395510" y="447916"/>
                </a:cubicBezTo>
                <a:close/>
                <a:moveTo>
                  <a:pt x="1803830" y="306524"/>
                </a:moveTo>
                <a:cubicBezTo>
                  <a:pt x="1801627" y="304762"/>
                  <a:pt x="1799425" y="303000"/>
                  <a:pt x="1796782" y="301238"/>
                </a:cubicBezTo>
                <a:cubicBezTo>
                  <a:pt x="1675211" y="350572"/>
                  <a:pt x="1549236" y="389333"/>
                  <a:pt x="1425463" y="438226"/>
                </a:cubicBezTo>
                <a:cubicBezTo>
                  <a:pt x="1435153" y="451440"/>
                  <a:pt x="1441760" y="460690"/>
                  <a:pt x="1448808" y="469500"/>
                </a:cubicBezTo>
                <a:cubicBezTo>
                  <a:pt x="1481403" y="509583"/>
                  <a:pt x="1521926" y="531606"/>
                  <a:pt x="1574783" y="532928"/>
                </a:cubicBezTo>
                <a:cubicBezTo>
                  <a:pt x="1625438" y="534249"/>
                  <a:pt x="1670366" y="519273"/>
                  <a:pt x="1711771" y="491523"/>
                </a:cubicBezTo>
                <a:cubicBezTo>
                  <a:pt x="1739521" y="472583"/>
                  <a:pt x="1762866" y="451000"/>
                  <a:pt x="1772556" y="417083"/>
                </a:cubicBezTo>
                <a:cubicBezTo>
                  <a:pt x="1782687" y="380083"/>
                  <a:pt x="1793258" y="343524"/>
                  <a:pt x="1803830" y="306524"/>
                </a:cubicBezTo>
                <a:close/>
                <a:moveTo>
                  <a:pt x="730835" y="715284"/>
                </a:moveTo>
                <a:cubicBezTo>
                  <a:pt x="728633" y="713082"/>
                  <a:pt x="726430" y="710879"/>
                  <a:pt x="724228" y="708677"/>
                </a:cubicBezTo>
                <a:cubicBezTo>
                  <a:pt x="698680" y="720129"/>
                  <a:pt x="672692" y="731141"/>
                  <a:pt x="647585" y="743475"/>
                </a:cubicBezTo>
                <a:cubicBezTo>
                  <a:pt x="621157" y="756248"/>
                  <a:pt x="595610" y="770784"/>
                  <a:pt x="569181" y="783998"/>
                </a:cubicBezTo>
                <a:cubicBezTo>
                  <a:pt x="543634" y="796331"/>
                  <a:pt x="517646" y="806903"/>
                  <a:pt x="492539" y="820117"/>
                </a:cubicBezTo>
                <a:cubicBezTo>
                  <a:pt x="467872" y="832891"/>
                  <a:pt x="438801" y="837296"/>
                  <a:pt x="413694" y="857557"/>
                </a:cubicBezTo>
                <a:cubicBezTo>
                  <a:pt x="473598" y="902926"/>
                  <a:pt x="533062" y="915259"/>
                  <a:pt x="599133" y="888391"/>
                </a:cubicBezTo>
                <a:cubicBezTo>
                  <a:pt x="677978" y="856676"/>
                  <a:pt x="714978" y="793689"/>
                  <a:pt x="730835" y="715284"/>
                </a:cubicBezTo>
                <a:close/>
                <a:moveTo>
                  <a:pt x="2395386" y="1249579"/>
                </a:moveTo>
                <a:cubicBezTo>
                  <a:pt x="2465422" y="1259710"/>
                  <a:pt x="2530171" y="1265436"/>
                  <a:pt x="2593159" y="1263675"/>
                </a:cubicBezTo>
                <a:cubicBezTo>
                  <a:pt x="2593159" y="1215222"/>
                  <a:pt x="2593159" y="1171175"/>
                  <a:pt x="2593159" y="1127128"/>
                </a:cubicBezTo>
                <a:cubicBezTo>
                  <a:pt x="2593159" y="1112592"/>
                  <a:pt x="2583909" y="1106425"/>
                  <a:pt x="2572457" y="1104223"/>
                </a:cubicBezTo>
                <a:cubicBezTo>
                  <a:pt x="2535457" y="1096294"/>
                  <a:pt x="2500219" y="1097616"/>
                  <a:pt x="2468505" y="1121401"/>
                </a:cubicBezTo>
                <a:cubicBezTo>
                  <a:pt x="2426660" y="1152675"/>
                  <a:pt x="2410803" y="1198044"/>
                  <a:pt x="2395386" y="1249579"/>
                </a:cubicBezTo>
                <a:close/>
                <a:moveTo>
                  <a:pt x="141481" y="915700"/>
                </a:moveTo>
                <a:cubicBezTo>
                  <a:pt x="119457" y="918783"/>
                  <a:pt x="91707" y="922748"/>
                  <a:pt x="62195" y="926712"/>
                </a:cubicBezTo>
                <a:cubicBezTo>
                  <a:pt x="55588" y="983533"/>
                  <a:pt x="55148" y="1038152"/>
                  <a:pt x="59993" y="1094532"/>
                </a:cubicBezTo>
                <a:cubicBezTo>
                  <a:pt x="96993" y="1094532"/>
                  <a:pt x="131350" y="1094532"/>
                  <a:pt x="169231" y="1094532"/>
                </a:cubicBezTo>
                <a:cubicBezTo>
                  <a:pt x="170993" y="1062378"/>
                  <a:pt x="170993" y="1030664"/>
                  <a:pt x="174516" y="999831"/>
                </a:cubicBezTo>
                <a:cubicBezTo>
                  <a:pt x="177600" y="967676"/>
                  <a:pt x="182004" y="935962"/>
                  <a:pt x="141481" y="915700"/>
                </a:cubicBezTo>
                <a:close/>
                <a:moveTo>
                  <a:pt x="3612856" y="667273"/>
                </a:moveTo>
                <a:cubicBezTo>
                  <a:pt x="3637523" y="663749"/>
                  <a:pt x="3662190" y="661106"/>
                  <a:pt x="3686856" y="656261"/>
                </a:cubicBezTo>
                <a:cubicBezTo>
                  <a:pt x="3711523" y="651856"/>
                  <a:pt x="3720332" y="625868"/>
                  <a:pt x="3702273" y="608249"/>
                </a:cubicBezTo>
                <a:cubicBezTo>
                  <a:pt x="3693904" y="599880"/>
                  <a:pt x="3681570" y="595035"/>
                  <a:pt x="3669678" y="591511"/>
                </a:cubicBezTo>
                <a:cubicBezTo>
                  <a:pt x="3624309" y="577856"/>
                  <a:pt x="3576738" y="576535"/>
                  <a:pt x="3529607" y="575213"/>
                </a:cubicBezTo>
                <a:cubicBezTo>
                  <a:pt x="3442834" y="572130"/>
                  <a:pt x="3355620" y="569928"/>
                  <a:pt x="3268846" y="566404"/>
                </a:cubicBezTo>
                <a:cubicBezTo>
                  <a:pt x="3201454" y="563761"/>
                  <a:pt x="3133621" y="559356"/>
                  <a:pt x="3066228" y="556273"/>
                </a:cubicBezTo>
                <a:cubicBezTo>
                  <a:pt x="3045966" y="555392"/>
                  <a:pt x="3034514" y="570368"/>
                  <a:pt x="3040681" y="590190"/>
                </a:cubicBezTo>
                <a:cubicBezTo>
                  <a:pt x="3047288" y="611332"/>
                  <a:pt x="3062264" y="624106"/>
                  <a:pt x="3084288" y="628951"/>
                </a:cubicBezTo>
                <a:cubicBezTo>
                  <a:pt x="3154323" y="645689"/>
                  <a:pt x="3225239" y="653177"/>
                  <a:pt x="3296596" y="656701"/>
                </a:cubicBezTo>
                <a:cubicBezTo>
                  <a:pt x="3371477" y="660225"/>
                  <a:pt x="3445917" y="660665"/>
                  <a:pt x="3520797" y="661987"/>
                </a:cubicBezTo>
                <a:cubicBezTo>
                  <a:pt x="3551190" y="662427"/>
                  <a:pt x="3582023" y="661987"/>
                  <a:pt x="3612416" y="661987"/>
                </a:cubicBezTo>
                <a:cubicBezTo>
                  <a:pt x="3612416" y="663749"/>
                  <a:pt x="3612856" y="665511"/>
                  <a:pt x="3612856" y="667273"/>
                </a:cubicBezTo>
                <a:close/>
                <a:moveTo>
                  <a:pt x="3552511" y="77037"/>
                </a:moveTo>
                <a:cubicBezTo>
                  <a:pt x="3496571" y="99501"/>
                  <a:pt x="3439310" y="118882"/>
                  <a:pt x="3383810" y="143549"/>
                </a:cubicBezTo>
                <a:cubicBezTo>
                  <a:pt x="3342846" y="161608"/>
                  <a:pt x="3299239" y="173941"/>
                  <a:pt x="3256954" y="189358"/>
                </a:cubicBezTo>
                <a:cubicBezTo>
                  <a:pt x="3208501" y="207417"/>
                  <a:pt x="3165335" y="238251"/>
                  <a:pt x="3113799" y="250584"/>
                </a:cubicBezTo>
                <a:cubicBezTo>
                  <a:pt x="3100145" y="253667"/>
                  <a:pt x="3088692" y="265560"/>
                  <a:pt x="3075478" y="272167"/>
                </a:cubicBezTo>
                <a:cubicBezTo>
                  <a:pt x="3045085" y="287143"/>
                  <a:pt x="3014252" y="300798"/>
                  <a:pt x="2983860" y="316215"/>
                </a:cubicBezTo>
                <a:cubicBezTo>
                  <a:pt x="2963157" y="326786"/>
                  <a:pt x="2959193" y="339119"/>
                  <a:pt x="2966681" y="358060"/>
                </a:cubicBezTo>
                <a:cubicBezTo>
                  <a:pt x="2974169" y="376560"/>
                  <a:pt x="2985621" y="382286"/>
                  <a:pt x="3008526" y="373917"/>
                </a:cubicBezTo>
                <a:cubicBezTo>
                  <a:pt x="3055216" y="357179"/>
                  <a:pt x="3101907" y="340000"/>
                  <a:pt x="3148156" y="321941"/>
                </a:cubicBezTo>
                <a:cubicBezTo>
                  <a:pt x="3161811" y="316655"/>
                  <a:pt x="3173263" y="306084"/>
                  <a:pt x="3186478" y="301238"/>
                </a:cubicBezTo>
                <a:cubicBezTo>
                  <a:pt x="3242418" y="280096"/>
                  <a:pt x="3299680" y="261596"/>
                  <a:pt x="3355179" y="239132"/>
                </a:cubicBezTo>
                <a:cubicBezTo>
                  <a:pt x="3396584" y="222394"/>
                  <a:pt x="3440191" y="211382"/>
                  <a:pt x="3480274" y="189358"/>
                </a:cubicBezTo>
                <a:cubicBezTo>
                  <a:pt x="3511547" y="172180"/>
                  <a:pt x="3548107" y="165132"/>
                  <a:pt x="3582023" y="152358"/>
                </a:cubicBezTo>
                <a:cubicBezTo>
                  <a:pt x="3593475" y="147953"/>
                  <a:pt x="3604928" y="141787"/>
                  <a:pt x="3614178" y="133858"/>
                </a:cubicBezTo>
                <a:cubicBezTo>
                  <a:pt x="3626071" y="123727"/>
                  <a:pt x="3631356" y="109632"/>
                  <a:pt x="3626071" y="93775"/>
                </a:cubicBezTo>
                <a:cubicBezTo>
                  <a:pt x="3621226" y="79680"/>
                  <a:pt x="3604487" y="69109"/>
                  <a:pt x="3583345" y="69109"/>
                </a:cubicBezTo>
                <a:cubicBezTo>
                  <a:pt x="3576297" y="69990"/>
                  <a:pt x="3563964" y="72632"/>
                  <a:pt x="3552511" y="77037"/>
                </a:cubicBezTo>
                <a:close/>
                <a:moveTo>
                  <a:pt x="3513309" y="1145627"/>
                </a:moveTo>
                <a:cubicBezTo>
                  <a:pt x="3511988" y="1124044"/>
                  <a:pt x="3498774" y="1110390"/>
                  <a:pt x="3480714" y="1101140"/>
                </a:cubicBezTo>
                <a:cubicBezTo>
                  <a:pt x="3429179" y="1075152"/>
                  <a:pt x="3377203" y="1049164"/>
                  <a:pt x="3325667" y="1023176"/>
                </a:cubicBezTo>
                <a:cubicBezTo>
                  <a:pt x="3254751" y="987497"/>
                  <a:pt x="3183835" y="951378"/>
                  <a:pt x="3112478" y="916140"/>
                </a:cubicBezTo>
                <a:cubicBezTo>
                  <a:pt x="3080764" y="900724"/>
                  <a:pt x="3048609" y="886188"/>
                  <a:pt x="3016014" y="872974"/>
                </a:cubicBezTo>
                <a:cubicBezTo>
                  <a:pt x="3008526" y="869891"/>
                  <a:pt x="2993990" y="872093"/>
                  <a:pt x="2989145" y="877379"/>
                </a:cubicBezTo>
                <a:cubicBezTo>
                  <a:pt x="2984300" y="883545"/>
                  <a:pt x="2982979" y="898521"/>
                  <a:pt x="2986943" y="905129"/>
                </a:cubicBezTo>
                <a:cubicBezTo>
                  <a:pt x="2995752" y="918783"/>
                  <a:pt x="3007205" y="932878"/>
                  <a:pt x="3021300" y="941247"/>
                </a:cubicBezTo>
                <a:cubicBezTo>
                  <a:pt x="3075038" y="974723"/>
                  <a:pt x="3128775" y="1009080"/>
                  <a:pt x="3185156" y="1038152"/>
                </a:cubicBezTo>
                <a:cubicBezTo>
                  <a:pt x="3260477" y="1077354"/>
                  <a:pt x="3338001" y="1112151"/>
                  <a:pt x="3415524" y="1147830"/>
                </a:cubicBezTo>
                <a:cubicBezTo>
                  <a:pt x="3438869" y="1158842"/>
                  <a:pt x="3464857" y="1165008"/>
                  <a:pt x="3482476" y="1170735"/>
                </a:cubicBezTo>
                <a:cubicBezTo>
                  <a:pt x="3507583" y="1171175"/>
                  <a:pt x="3514631" y="1163687"/>
                  <a:pt x="3513309" y="1145627"/>
                </a:cubicBezTo>
                <a:close/>
                <a:moveTo>
                  <a:pt x="2250470" y="784439"/>
                </a:moveTo>
                <a:cubicBezTo>
                  <a:pt x="2160173" y="774748"/>
                  <a:pt x="2080888" y="743915"/>
                  <a:pt x="2024948" y="671237"/>
                </a:cubicBezTo>
                <a:cubicBezTo>
                  <a:pt x="1971210" y="602082"/>
                  <a:pt x="1960198" y="524559"/>
                  <a:pt x="1989710" y="439988"/>
                </a:cubicBezTo>
                <a:cubicBezTo>
                  <a:pt x="2018341" y="358500"/>
                  <a:pt x="2078245" y="312250"/>
                  <a:pt x="2154888" y="286262"/>
                </a:cubicBezTo>
                <a:cubicBezTo>
                  <a:pt x="2239018" y="257191"/>
                  <a:pt x="2319184" y="274370"/>
                  <a:pt x="2394946" y="318857"/>
                </a:cubicBezTo>
                <a:cubicBezTo>
                  <a:pt x="2436351" y="343084"/>
                  <a:pt x="2467184" y="374798"/>
                  <a:pt x="2487005" y="419726"/>
                </a:cubicBezTo>
                <a:cubicBezTo>
                  <a:pt x="2501541" y="452762"/>
                  <a:pt x="2503302" y="485797"/>
                  <a:pt x="2499338" y="519714"/>
                </a:cubicBezTo>
                <a:cubicBezTo>
                  <a:pt x="2490969" y="586225"/>
                  <a:pt x="2465422" y="645249"/>
                  <a:pt x="2420053" y="696344"/>
                </a:cubicBezTo>
                <a:cubicBezTo>
                  <a:pt x="2388339" y="732022"/>
                  <a:pt x="2352220" y="759772"/>
                  <a:pt x="2307291" y="773867"/>
                </a:cubicBezTo>
                <a:cubicBezTo>
                  <a:pt x="2288792" y="779593"/>
                  <a:pt x="2269411" y="780915"/>
                  <a:pt x="2250470" y="784439"/>
                </a:cubicBezTo>
                <a:close/>
                <a:moveTo>
                  <a:pt x="2446041" y="488000"/>
                </a:moveTo>
                <a:cubicBezTo>
                  <a:pt x="2448684" y="427655"/>
                  <a:pt x="2427981" y="391536"/>
                  <a:pt x="2380851" y="369512"/>
                </a:cubicBezTo>
                <a:cubicBezTo>
                  <a:pt x="2338125" y="349250"/>
                  <a:pt x="2293196" y="343084"/>
                  <a:pt x="2246066" y="339560"/>
                </a:cubicBezTo>
                <a:cubicBezTo>
                  <a:pt x="2206863" y="336476"/>
                  <a:pt x="2175590" y="347929"/>
                  <a:pt x="2144316" y="366869"/>
                </a:cubicBezTo>
                <a:cubicBezTo>
                  <a:pt x="2130661" y="375238"/>
                  <a:pt x="2117447" y="384488"/>
                  <a:pt x="2106435" y="395500"/>
                </a:cubicBezTo>
                <a:cubicBezTo>
                  <a:pt x="2067233" y="434262"/>
                  <a:pt x="2032876" y="476547"/>
                  <a:pt x="2035959" y="536892"/>
                </a:cubicBezTo>
                <a:cubicBezTo>
                  <a:pt x="2040364" y="619701"/>
                  <a:pt x="2109959" y="692380"/>
                  <a:pt x="2193209" y="705153"/>
                </a:cubicBezTo>
                <a:cubicBezTo>
                  <a:pt x="2276899" y="717927"/>
                  <a:pt x="2339446" y="683130"/>
                  <a:pt x="2394065" y="624547"/>
                </a:cubicBezTo>
                <a:cubicBezTo>
                  <a:pt x="2431946" y="583582"/>
                  <a:pt x="2440315" y="532487"/>
                  <a:pt x="2446041" y="488000"/>
                </a:cubicBezTo>
                <a:close/>
                <a:moveTo>
                  <a:pt x="1062071" y="765058"/>
                </a:moveTo>
                <a:cubicBezTo>
                  <a:pt x="1124178" y="765058"/>
                  <a:pt x="1162500" y="799415"/>
                  <a:pt x="1188928" y="849629"/>
                </a:cubicBezTo>
                <a:cubicBezTo>
                  <a:pt x="1195976" y="862843"/>
                  <a:pt x="1198618" y="880462"/>
                  <a:pt x="1197738" y="895438"/>
                </a:cubicBezTo>
                <a:cubicBezTo>
                  <a:pt x="1192892" y="958426"/>
                  <a:pt x="1129464" y="1027140"/>
                  <a:pt x="1067357" y="1039914"/>
                </a:cubicBezTo>
                <a:cubicBezTo>
                  <a:pt x="976620" y="1058414"/>
                  <a:pt x="915394" y="1010402"/>
                  <a:pt x="906584" y="913938"/>
                </a:cubicBezTo>
                <a:cubicBezTo>
                  <a:pt x="899977" y="839498"/>
                  <a:pt x="940941" y="781796"/>
                  <a:pt x="1016262" y="774308"/>
                </a:cubicBezTo>
                <a:cubicBezTo>
                  <a:pt x="1031679" y="772986"/>
                  <a:pt x="1046655" y="768141"/>
                  <a:pt x="1062071" y="765058"/>
                </a:cubicBezTo>
                <a:close/>
                <a:moveTo>
                  <a:pt x="1091143" y="834653"/>
                </a:moveTo>
                <a:cubicBezTo>
                  <a:pt x="1080571" y="835534"/>
                  <a:pt x="1073524" y="835534"/>
                  <a:pt x="1066917" y="837296"/>
                </a:cubicBezTo>
                <a:cubicBezTo>
                  <a:pt x="1012298" y="851391"/>
                  <a:pt x="982786" y="870772"/>
                  <a:pt x="985429" y="934640"/>
                </a:cubicBezTo>
                <a:cubicBezTo>
                  <a:pt x="987191" y="972521"/>
                  <a:pt x="997322" y="978688"/>
                  <a:pt x="1034762" y="968116"/>
                </a:cubicBezTo>
                <a:cubicBezTo>
                  <a:pt x="1039167" y="966795"/>
                  <a:pt x="1044012" y="967235"/>
                  <a:pt x="1047976" y="965474"/>
                </a:cubicBezTo>
                <a:cubicBezTo>
                  <a:pt x="1084095" y="949176"/>
                  <a:pt x="1118452" y="932438"/>
                  <a:pt x="1128583" y="887510"/>
                </a:cubicBezTo>
                <a:cubicBezTo>
                  <a:pt x="1136512" y="850510"/>
                  <a:pt x="1124619" y="832891"/>
                  <a:pt x="1091143" y="834653"/>
                </a:cubicBezTo>
                <a:close/>
                <a:moveTo>
                  <a:pt x="1996317" y="978247"/>
                </a:moveTo>
                <a:cubicBezTo>
                  <a:pt x="1995436" y="1052687"/>
                  <a:pt x="1963722" y="1096735"/>
                  <a:pt x="1908222" y="1127568"/>
                </a:cubicBezTo>
                <a:cubicBezTo>
                  <a:pt x="1862413" y="1153116"/>
                  <a:pt x="1815282" y="1162366"/>
                  <a:pt x="1769032" y="1135497"/>
                </a:cubicBezTo>
                <a:cubicBezTo>
                  <a:pt x="1698116" y="1094532"/>
                  <a:pt x="1652747" y="1025819"/>
                  <a:pt x="1693271" y="931117"/>
                </a:cubicBezTo>
                <a:cubicBezTo>
                  <a:pt x="1706485" y="900283"/>
                  <a:pt x="1715294" y="865486"/>
                  <a:pt x="1748770" y="848748"/>
                </a:cubicBezTo>
                <a:cubicBezTo>
                  <a:pt x="1764627" y="840819"/>
                  <a:pt x="1783127" y="830688"/>
                  <a:pt x="1799425" y="832891"/>
                </a:cubicBezTo>
                <a:cubicBezTo>
                  <a:pt x="1846556" y="839057"/>
                  <a:pt x="1893686" y="848307"/>
                  <a:pt x="1935091" y="874736"/>
                </a:cubicBezTo>
                <a:cubicBezTo>
                  <a:pt x="1976496" y="901164"/>
                  <a:pt x="2001603" y="936402"/>
                  <a:pt x="1996317" y="978247"/>
                </a:cubicBezTo>
                <a:close/>
                <a:moveTo>
                  <a:pt x="1845234" y="896760"/>
                </a:moveTo>
                <a:cubicBezTo>
                  <a:pt x="1791056" y="898962"/>
                  <a:pt x="1747009" y="930676"/>
                  <a:pt x="1735997" y="989700"/>
                </a:cubicBezTo>
                <a:cubicBezTo>
                  <a:pt x="1723663" y="1054890"/>
                  <a:pt x="1780044" y="1106866"/>
                  <a:pt x="1844353" y="1091009"/>
                </a:cubicBezTo>
                <a:cubicBezTo>
                  <a:pt x="1886639" y="1080437"/>
                  <a:pt x="1914829" y="1050926"/>
                  <a:pt x="1947424" y="1027140"/>
                </a:cubicBezTo>
                <a:cubicBezTo>
                  <a:pt x="1957115" y="1020092"/>
                  <a:pt x="1968127" y="1002033"/>
                  <a:pt x="1965043" y="992783"/>
                </a:cubicBezTo>
                <a:cubicBezTo>
                  <a:pt x="1958436" y="970759"/>
                  <a:pt x="1948746" y="946093"/>
                  <a:pt x="1932448" y="931117"/>
                </a:cubicBezTo>
                <a:cubicBezTo>
                  <a:pt x="1908222" y="909093"/>
                  <a:pt x="1875186" y="900283"/>
                  <a:pt x="1845234" y="896760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/>
        </p:nvSpPr>
        <p:spPr>
          <a:xfrm>
            <a:off x="4195200" y="1381825"/>
            <a:ext cx="37833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Chapter CP</a:t>
            </a:r>
            <a:endParaRPr sz="4800">
              <a:solidFill>
                <a:schemeClr val="lt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Pittsburg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136" name="Google Shape;136;p18"/>
          <p:cNvSpPr/>
          <p:nvPr/>
        </p:nvSpPr>
        <p:spPr>
          <a:xfrm>
            <a:off x="8085066" y="4116840"/>
            <a:ext cx="248784" cy="334351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 flipH="1">
            <a:off x="4195200" y="3185650"/>
            <a:ext cx="3955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Organized March 23, 1925</a:t>
            </a:r>
            <a:endParaRPr/>
          </a:p>
        </p:txBody>
      </p:sp>
      <p:pic>
        <p:nvPicPr>
          <p:cNvPr id="138" name="Google Shape;138;p18" title="Small - 1930 Dressed for children's party 2.jpeg"/>
          <p:cNvPicPr preferRelativeResize="0"/>
          <p:nvPr/>
        </p:nvPicPr>
        <p:blipFill rotWithShape="1">
          <a:blip r:embed="rId3">
            <a:alphaModFix/>
          </a:blip>
          <a:srcRect b="0" l="22037" r="22031" t="0"/>
          <a:stretch/>
        </p:blipFill>
        <p:spPr>
          <a:xfrm rot="-465894">
            <a:off x="361568" y="427075"/>
            <a:ext cx="3698840" cy="423662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/>
          <p:nvPr/>
        </p:nvSpPr>
        <p:spPr>
          <a:xfrm>
            <a:off x="5368792" y="4240016"/>
            <a:ext cx="529387" cy="711466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8"/>
          <p:cNvSpPr/>
          <p:nvPr/>
        </p:nvSpPr>
        <p:spPr>
          <a:xfrm flipH="1" rot="-1299465">
            <a:off x="7900000" y="495553"/>
            <a:ext cx="907166" cy="968638"/>
          </a:xfrm>
          <a:custGeom>
            <a:rect b="b" l="l" r="r" t="t"/>
            <a:pathLst>
              <a:path extrusionOk="0" h="1098158" w="816586">
                <a:moveTo>
                  <a:pt x="308859" y="1021711"/>
                </a:moveTo>
                <a:cubicBezTo>
                  <a:pt x="309407" y="950569"/>
                  <a:pt x="309407" y="879426"/>
                  <a:pt x="311048" y="808009"/>
                </a:cubicBezTo>
                <a:cubicBezTo>
                  <a:pt x="312142" y="756567"/>
                  <a:pt x="313783" y="704852"/>
                  <a:pt x="317340" y="653410"/>
                </a:cubicBezTo>
                <a:cubicBezTo>
                  <a:pt x="319802" y="615923"/>
                  <a:pt x="325820" y="578437"/>
                  <a:pt x="329650" y="541223"/>
                </a:cubicBezTo>
                <a:cubicBezTo>
                  <a:pt x="330744" y="531373"/>
                  <a:pt x="329650" y="521249"/>
                  <a:pt x="331018" y="511398"/>
                </a:cubicBezTo>
                <a:cubicBezTo>
                  <a:pt x="335121" y="479384"/>
                  <a:pt x="340045" y="447643"/>
                  <a:pt x="344696" y="415629"/>
                </a:cubicBezTo>
                <a:cubicBezTo>
                  <a:pt x="347158" y="399485"/>
                  <a:pt x="349346" y="383067"/>
                  <a:pt x="351808" y="366923"/>
                </a:cubicBezTo>
                <a:cubicBezTo>
                  <a:pt x="354270" y="351053"/>
                  <a:pt x="364939" y="342844"/>
                  <a:pt x="379438" y="342297"/>
                </a:cubicBezTo>
                <a:cubicBezTo>
                  <a:pt x="396399" y="341476"/>
                  <a:pt x="413633" y="342571"/>
                  <a:pt x="430320" y="344760"/>
                </a:cubicBezTo>
                <a:cubicBezTo>
                  <a:pt x="442904" y="346401"/>
                  <a:pt x="450290" y="355705"/>
                  <a:pt x="450837" y="369933"/>
                </a:cubicBezTo>
                <a:cubicBezTo>
                  <a:pt x="451658" y="386351"/>
                  <a:pt x="451111" y="403042"/>
                  <a:pt x="450016" y="419460"/>
                </a:cubicBezTo>
                <a:cubicBezTo>
                  <a:pt x="447828" y="461051"/>
                  <a:pt x="445092" y="502916"/>
                  <a:pt x="442630" y="544507"/>
                </a:cubicBezTo>
                <a:cubicBezTo>
                  <a:pt x="439895" y="587466"/>
                  <a:pt x="436885" y="630152"/>
                  <a:pt x="434423" y="673111"/>
                </a:cubicBezTo>
                <a:cubicBezTo>
                  <a:pt x="432508" y="705399"/>
                  <a:pt x="432235" y="737961"/>
                  <a:pt x="429773" y="770249"/>
                </a:cubicBezTo>
                <a:cubicBezTo>
                  <a:pt x="425122" y="835919"/>
                  <a:pt x="419378" y="901589"/>
                  <a:pt x="414180" y="967533"/>
                </a:cubicBezTo>
                <a:cubicBezTo>
                  <a:pt x="412265" y="992707"/>
                  <a:pt x="410624" y="1018154"/>
                  <a:pt x="408709" y="1043328"/>
                </a:cubicBezTo>
                <a:cubicBezTo>
                  <a:pt x="407888" y="1056188"/>
                  <a:pt x="407067" y="1069049"/>
                  <a:pt x="405426" y="1081909"/>
                </a:cubicBezTo>
                <a:cubicBezTo>
                  <a:pt x="404058" y="1093128"/>
                  <a:pt x="400776" y="1096685"/>
                  <a:pt x="390380" y="1097506"/>
                </a:cubicBezTo>
                <a:cubicBezTo>
                  <a:pt x="369043" y="1099695"/>
                  <a:pt x="347978" y="1096138"/>
                  <a:pt x="327461" y="1090392"/>
                </a:cubicBezTo>
                <a:cubicBezTo>
                  <a:pt x="318160" y="1087929"/>
                  <a:pt x="312416" y="1081088"/>
                  <a:pt x="311869" y="1070964"/>
                </a:cubicBezTo>
                <a:cubicBezTo>
                  <a:pt x="310774" y="1054547"/>
                  <a:pt x="309954" y="1038129"/>
                  <a:pt x="309133" y="1021711"/>
                </a:cubicBezTo>
                <a:cubicBezTo>
                  <a:pt x="309133" y="1021711"/>
                  <a:pt x="309133" y="1021711"/>
                  <a:pt x="308859" y="1021711"/>
                </a:cubicBezTo>
                <a:close/>
                <a:moveTo>
                  <a:pt x="418830" y="520701"/>
                </a:moveTo>
                <a:cubicBezTo>
                  <a:pt x="397493" y="535477"/>
                  <a:pt x="379711" y="547790"/>
                  <a:pt x="361656" y="559830"/>
                </a:cubicBezTo>
                <a:cubicBezTo>
                  <a:pt x="355091" y="564208"/>
                  <a:pt x="355365" y="570228"/>
                  <a:pt x="354817" y="576795"/>
                </a:cubicBezTo>
                <a:cubicBezTo>
                  <a:pt x="352355" y="609630"/>
                  <a:pt x="349346" y="642465"/>
                  <a:pt x="347431" y="675300"/>
                </a:cubicBezTo>
                <a:cubicBezTo>
                  <a:pt x="346337" y="695549"/>
                  <a:pt x="343602" y="715797"/>
                  <a:pt x="347705" y="737414"/>
                </a:cubicBezTo>
                <a:cubicBezTo>
                  <a:pt x="351808" y="736319"/>
                  <a:pt x="354544" y="736045"/>
                  <a:pt x="357280" y="734951"/>
                </a:cubicBezTo>
                <a:cubicBezTo>
                  <a:pt x="370410" y="728384"/>
                  <a:pt x="382994" y="720996"/>
                  <a:pt x="396399" y="715250"/>
                </a:cubicBezTo>
                <a:cubicBezTo>
                  <a:pt x="404879" y="711693"/>
                  <a:pt x="407888" y="705946"/>
                  <a:pt x="408435" y="697738"/>
                </a:cubicBezTo>
                <a:cubicBezTo>
                  <a:pt x="409803" y="677763"/>
                  <a:pt x="411171" y="657788"/>
                  <a:pt x="412539" y="637814"/>
                </a:cubicBezTo>
                <a:cubicBezTo>
                  <a:pt x="414454" y="600600"/>
                  <a:pt x="416368" y="562840"/>
                  <a:pt x="418830" y="520701"/>
                </a:cubicBezTo>
                <a:close/>
                <a:moveTo>
                  <a:pt x="394210" y="908430"/>
                </a:moveTo>
                <a:cubicBezTo>
                  <a:pt x="395031" y="871217"/>
                  <a:pt x="400776" y="835098"/>
                  <a:pt x="401596" y="794875"/>
                </a:cubicBezTo>
                <a:cubicBezTo>
                  <a:pt x="379711" y="806915"/>
                  <a:pt x="361109" y="817312"/>
                  <a:pt x="342781" y="827437"/>
                </a:cubicBezTo>
                <a:cubicBezTo>
                  <a:pt x="342781" y="863008"/>
                  <a:pt x="342781" y="896664"/>
                  <a:pt x="342781" y="931688"/>
                </a:cubicBezTo>
                <a:cubicBezTo>
                  <a:pt x="360289" y="923753"/>
                  <a:pt x="376155" y="916639"/>
                  <a:pt x="394210" y="908430"/>
                </a:cubicBezTo>
                <a:close/>
                <a:moveTo>
                  <a:pt x="426490" y="368291"/>
                </a:moveTo>
                <a:cubicBezTo>
                  <a:pt x="412812" y="369386"/>
                  <a:pt x="401049" y="370754"/>
                  <a:pt x="389560" y="371301"/>
                </a:cubicBezTo>
                <a:cubicBezTo>
                  <a:pt x="377523" y="371849"/>
                  <a:pt x="375334" y="373490"/>
                  <a:pt x="374240" y="385530"/>
                </a:cubicBezTo>
                <a:cubicBezTo>
                  <a:pt x="371505" y="414261"/>
                  <a:pt x="368769" y="442718"/>
                  <a:pt x="366033" y="471449"/>
                </a:cubicBezTo>
                <a:cubicBezTo>
                  <a:pt x="366033" y="472270"/>
                  <a:pt x="367128" y="473364"/>
                  <a:pt x="367948" y="474459"/>
                </a:cubicBezTo>
                <a:cubicBezTo>
                  <a:pt x="386003" y="466797"/>
                  <a:pt x="404332" y="459135"/>
                  <a:pt x="424028" y="450927"/>
                </a:cubicBezTo>
                <a:cubicBezTo>
                  <a:pt x="425396" y="429310"/>
                  <a:pt x="426764" y="406599"/>
                  <a:pt x="427858" y="383615"/>
                </a:cubicBezTo>
                <a:cubicBezTo>
                  <a:pt x="428132" y="378963"/>
                  <a:pt x="427037" y="374311"/>
                  <a:pt x="426490" y="368291"/>
                </a:cubicBezTo>
                <a:close/>
                <a:moveTo>
                  <a:pt x="339225" y="1009672"/>
                </a:moveTo>
                <a:cubicBezTo>
                  <a:pt x="338404" y="1029920"/>
                  <a:pt x="338130" y="1050716"/>
                  <a:pt x="341960" y="1071511"/>
                </a:cubicBezTo>
                <a:cubicBezTo>
                  <a:pt x="355365" y="1072332"/>
                  <a:pt x="367401" y="1072880"/>
                  <a:pt x="380259" y="1073427"/>
                </a:cubicBezTo>
                <a:cubicBezTo>
                  <a:pt x="382173" y="1044149"/>
                  <a:pt x="383815" y="1015965"/>
                  <a:pt x="385730" y="984772"/>
                </a:cubicBezTo>
                <a:cubicBezTo>
                  <a:pt x="368222" y="994075"/>
                  <a:pt x="353997" y="1001737"/>
                  <a:pt x="339225" y="1009672"/>
                </a:cubicBezTo>
                <a:close/>
                <a:moveTo>
                  <a:pt x="390654" y="933604"/>
                </a:moveTo>
                <a:cubicBezTo>
                  <a:pt x="376702" y="940992"/>
                  <a:pt x="364119" y="947285"/>
                  <a:pt x="351808" y="953578"/>
                </a:cubicBezTo>
                <a:cubicBezTo>
                  <a:pt x="338677" y="960419"/>
                  <a:pt x="337036" y="965892"/>
                  <a:pt x="343328" y="983677"/>
                </a:cubicBezTo>
                <a:cubicBezTo>
                  <a:pt x="357280" y="976289"/>
                  <a:pt x="371505" y="969449"/>
                  <a:pt x="384909" y="961787"/>
                </a:cubicBezTo>
                <a:cubicBezTo>
                  <a:pt x="387371" y="960419"/>
                  <a:pt x="388739" y="956041"/>
                  <a:pt x="389286" y="952758"/>
                </a:cubicBezTo>
                <a:cubicBezTo>
                  <a:pt x="390380" y="947285"/>
                  <a:pt x="390380" y="941539"/>
                  <a:pt x="390654" y="933604"/>
                </a:cubicBezTo>
                <a:close/>
                <a:moveTo>
                  <a:pt x="345790" y="795422"/>
                </a:moveTo>
                <a:cubicBezTo>
                  <a:pt x="364939" y="784204"/>
                  <a:pt x="382994" y="773806"/>
                  <a:pt x="400776" y="762587"/>
                </a:cubicBezTo>
                <a:cubicBezTo>
                  <a:pt x="406520" y="758756"/>
                  <a:pt x="405973" y="752737"/>
                  <a:pt x="399955" y="745622"/>
                </a:cubicBezTo>
                <a:cubicBezTo>
                  <a:pt x="380806" y="754105"/>
                  <a:pt x="361930" y="762587"/>
                  <a:pt x="342234" y="771343"/>
                </a:cubicBezTo>
                <a:cubicBezTo>
                  <a:pt x="343602" y="779005"/>
                  <a:pt x="344696" y="786393"/>
                  <a:pt x="345790" y="795422"/>
                </a:cubicBezTo>
                <a:close/>
                <a:moveTo>
                  <a:pt x="422387" y="488140"/>
                </a:moveTo>
                <a:cubicBezTo>
                  <a:pt x="421566" y="487045"/>
                  <a:pt x="420745" y="486224"/>
                  <a:pt x="420198" y="485130"/>
                </a:cubicBezTo>
                <a:cubicBezTo>
                  <a:pt x="416095" y="486772"/>
                  <a:pt x="411718" y="487866"/>
                  <a:pt x="407888" y="489782"/>
                </a:cubicBezTo>
                <a:cubicBezTo>
                  <a:pt x="396125" y="495254"/>
                  <a:pt x="384909" y="501548"/>
                  <a:pt x="373146" y="506473"/>
                </a:cubicBezTo>
                <a:cubicBezTo>
                  <a:pt x="357553" y="513040"/>
                  <a:pt x="357280" y="513040"/>
                  <a:pt x="360562" y="532741"/>
                </a:cubicBezTo>
                <a:cubicBezTo>
                  <a:pt x="380532" y="519607"/>
                  <a:pt x="399955" y="506746"/>
                  <a:pt x="419104" y="493886"/>
                </a:cubicBezTo>
                <a:cubicBezTo>
                  <a:pt x="420745" y="492518"/>
                  <a:pt x="421293" y="490055"/>
                  <a:pt x="422387" y="488140"/>
                </a:cubicBezTo>
                <a:close/>
                <a:moveTo>
                  <a:pt x="370410" y="269512"/>
                </a:moveTo>
                <a:cubicBezTo>
                  <a:pt x="336215" y="248169"/>
                  <a:pt x="341139" y="215334"/>
                  <a:pt x="348799" y="184414"/>
                </a:cubicBezTo>
                <a:cubicBezTo>
                  <a:pt x="358100" y="146654"/>
                  <a:pt x="373420" y="110262"/>
                  <a:pt x="398587" y="80163"/>
                </a:cubicBezTo>
                <a:cubicBezTo>
                  <a:pt x="419925" y="54168"/>
                  <a:pt x="448375" y="52253"/>
                  <a:pt x="466703" y="82078"/>
                </a:cubicBezTo>
                <a:cubicBezTo>
                  <a:pt x="478467" y="101232"/>
                  <a:pt x="485306" y="122575"/>
                  <a:pt x="486673" y="145560"/>
                </a:cubicBezTo>
                <a:cubicBezTo>
                  <a:pt x="487220" y="157325"/>
                  <a:pt x="489956" y="169091"/>
                  <a:pt x="489135" y="180584"/>
                </a:cubicBezTo>
                <a:cubicBezTo>
                  <a:pt x="488041" y="197549"/>
                  <a:pt x="486400" y="214787"/>
                  <a:pt x="481476" y="230931"/>
                </a:cubicBezTo>
                <a:cubicBezTo>
                  <a:pt x="475184" y="251727"/>
                  <a:pt x="466703" y="271701"/>
                  <a:pt x="448648" y="286204"/>
                </a:cubicBezTo>
                <a:cubicBezTo>
                  <a:pt x="435518" y="296601"/>
                  <a:pt x="421019" y="299064"/>
                  <a:pt x="405700" y="297149"/>
                </a:cubicBezTo>
                <a:cubicBezTo>
                  <a:pt x="396399" y="296054"/>
                  <a:pt x="387371" y="293044"/>
                  <a:pt x="378344" y="290034"/>
                </a:cubicBezTo>
                <a:cubicBezTo>
                  <a:pt x="367675" y="285930"/>
                  <a:pt x="366307" y="282099"/>
                  <a:pt x="370410" y="269512"/>
                </a:cubicBezTo>
                <a:close/>
                <a:moveTo>
                  <a:pt x="466703" y="173469"/>
                </a:moveTo>
                <a:cubicBezTo>
                  <a:pt x="465062" y="155957"/>
                  <a:pt x="464515" y="138172"/>
                  <a:pt x="461506" y="120933"/>
                </a:cubicBezTo>
                <a:cubicBezTo>
                  <a:pt x="459864" y="111356"/>
                  <a:pt x="455214" y="102053"/>
                  <a:pt x="450290" y="93571"/>
                </a:cubicBezTo>
                <a:cubicBezTo>
                  <a:pt x="443998" y="82625"/>
                  <a:pt x="437433" y="82625"/>
                  <a:pt x="430046" y="92202"/>
                </a:cubicBezTo>
                <a:cubicBezTo>
                  <a:pt x="402690" y="128868"/>
                  <a:pt x="380532" y="167997"/>
                  <a:pt x="373967" y="213966"/>
                </a:cubicBezTo>
                <a:cubicBezTo>
                  <a:pt x="371505" y="232573"/>
                  <a:pt x="368495" y="252274"/>
                  <a:pt x="390927" y="262672"/>
                </a:cubicBezTo>
                <a:cubicBezTo>
                  <a:pt x="392842" y="263493"/>
                  <a:pt x="394484" y="265682"/>
                  <a:pt x="395851" y="267597"/>
                </a:cubicBezTo>
                <a:cubicBezTo>
                  <a:pt x="400228" y="274164"/>
                  <a:pt x="407341" y="274438"/>
                  <a:pt x="413359" y="272249"/>
                </a:cubicBezTo>
                <a:cubicBezTo>
                  <a:pt x="426764" y="267597"/>
                  <a:pt x="438527" y="260209"/>
                  <a:pt x="446460" y="247622"/>
                </a:cubicBezTo>
                <a:cubicBezTo>
                  <a:pt x="460685" y="224638"/>
                  <a:pt x="466156" y="200011"/>
                  <a:pt x="466703" y="173469"/>
                </a:cubicBezTo>
                <a:close/>
                <a:moveTo>
                  <a:pt x="207642" y="210409"/>
                </a:moveTo>
                <a:cubicBezTo>
                  <a:pt x="218585" y="208767"/>
                  <a:pt x="229801" y="207946"/>
                  <a:pt x="240469" y="205210"/>
                </a:cubicBezTo>
                <a:cubicBezTo>
                  <a:pt x="244026" y="204389"/>
                  <a:pt x="249223" y="199464"/>
                  <a:pt x="249223" y="196180"/>
                </a:cubicBezTo>
                <a:cubicBezTo>
                  <a:pt x="249497" y="191802"/>
                  <a:pt x="246761" y="184688"/>
                  <a:pt x="243205" y="183046"/>
                </a:cubicBezTo>
                <a:cubicBezTo>
                  <a:pt x="233630" y="178942"/>
                  <a:pt x="223235" y="174290"/>
                  <a:pt x="213113" y="174838"/>
                </a:cubicBezTo>
                <a:cubicBezTo>
                  <a:pt x="186305" y="176206"/>
                  <a:pt x="159769" y="180584"/>
                  <a:pt x="132960" y="182499"/>
                </a:cubicBezTo>
                <a:cubicBezTo>
                  <a:pt x="93568" y="185509"/>
                  <a:pt x="54175" y="189887"/>
                  <a:pt x="14783" y="197001"/>
                </a:cubicBezTo>
                <a:cubicBezTo>
                  <a:pt x="7396" y="198369"/>
                  <a:pt x="284" y="200832"/>
                  <a:pt x="10" y="209314"/>
                </a:cubicBezTo>
                <a:cubicBezTo>
                  <a:pt x="-263" y="217250"/>
                  <a:pt x="4934" y="222449"/>
                  <a:pt x="12868" y="224090"/>
                </a:cubicBezTo>
                <a:cubicBezTo>
                  <a:pt x="16697" y="224911"/>
                  <a:pt x="21074" y="225732"/>
                  <a:pt x="24904" y="225185"/>
                </a:cubicBezTo>
                <a:cubicBezTo>
                  <a:pt x="47063" y="223269"/>
                  <a:pt x="69221" y="220807"/>
                  <a:pt x="91653" y="219165"/>
                </a:cubicBezTo>
                <a:cubicBezTo>
                  <a:pt x="130225" y="215882"/>
                  <a:pt x="169070" y="212872"/>
                  <a:pt x="207642" y="209862"/>
                </a:cubicBezTo>
                <a:cubicBezTo>
                  <a:pt x="207642" y="210135"/>
                  <a:pt x="207642" y="210135"/>
                  <a:pt x="207642" y="210409"/>
                </a:cubicBezTo>
                <a:close/>
                <a:moveTo>
                  <a:pt x="743546" y="403863"/>
                </a:moveTo>
                <a:cubicBezTo>
                  <a:pt x="740537" y="398117"/>
                  <a:pt x="735066" y="392644"/>
                  <a:pt x="729321" y="389361"/>
                </a:cubicBezTo>
                <a:cubicBezTo>
                  <a:pt x="715643" y="381152"/>
                  <a:pt x="701144" y="374311"/>
                  <a:pt x="687193" y="366923"/>
                </a:cubicBezTo>
                <a:cubicBezTo>
                  <a:pt x="653818" y="349411"/>
                  <a:pt x="620444" y="331899"/>
                  <a:pt x="587070" y="314661"/>
                </a:cubicBezTo>
                <a:cubicBezTo>
                  <a:pt x="582419" y="312198"/>
                  <a:pt x="577222" y="310009"/>
                  <a:pt x="572024" y="309735"/>
                </a:cubicBezTo>
                <a:cubicBezTo>
                  <a:pt x="567373" y="309462"/>
                  <a:pt x="560534" y="311104"/>
                  <a:pt x="558620" y="314387"/>
                </a:cubicBezTo>
                <a:cubicBezTo>
                  <a:pt x="556431" y="317671"/>
                  <a:pt x="557252" y="325606"/>
                  <a:pt x="559987" y="328616"/>
                </a:cubicBezTo>
                <a:cubicBezTo>
                  <a:pt x="566279" y="335456"/>
                  <a:pt x="573939" y="340929"/>
                  <a:pt x="581872" y="345854"/>
                </a:cubicBezTo>
                <a:cubicBezTo>
                  <a:pt x="589805" y="350779"/>
                  <a:pt x="598559" y="354337"/>
                  <a:pt x="606766" y="358988"/>
                </a:cubicBezTo>
                <a:cubicBezTo>
                  <a:pt x="636311" y="376227"/>
                  <a:pt x="665034" y="394560"/>
                  <a:pt x="695126" y="410704"/>
                </a:cubicBezTo>
                <a:cubicBezTo>
                  <a:pt x="706342" y="416723"/>
                  <a:pt x="719746" y="418091"/>
                  <a:pt x="728500" y="420554"/>
                </a:cubicBezTo>
                <a:cubicBezTo>
                  <a:pt x="742725" y="420007"/>
                  <a:pt x="748197" y="413166"/>
                  <a:pt x="743546" y="403863"/>
                </a:cubicBezTo>
                <a:close/>
                <a:moveTo>
                  <a:pt x="813851" y="250358"/>
                </a:moveTo>
                <a:cubicBezTo>
                  <a:pt x="808653" y="241329"/>
                  <a:pt x="799626" y="238866"/>
                  <a:pt x="790051" y="237498"/>
                </a:cubicBezTo>
                <a:cubicBezTo>
                  <a:pt x="760507" y="232846"/>
                  <a:pt x="730962" y="227921"/>
                  <a:pt x="701691" y="222996"/>
                </a:cubicBezTo>
                <a:cubicBezTo>
                  <a:pt x="672694" y="218071"/>
                  <a:pt x="643697" y="212872"/>
                  <a:pt x="614699" y="208494"/>
                </a:cubicBezTo>
                <a:cubicBezTo>
                  <a:pt x="602936" y="206578"/>
                  <a:pt x="597192" y="214513"/>
                  <a:pt x="601568" y="225732"/>
                </a:cubicBezTo>
                <a:cubicBezTo>
                  <a:pt x="605398" y="235583"/>
                  <a:pt x="612784" y="242150"/>
                  <a:pt x="623180" y="244612"/>
                </a:cubicBezTo>
                <a:cubicBezTo>
                  <a:pt x="630019" y="245980"/>
                  <a:pt x="637131" y="247075"/>
                  <a:pt x="643970" y="248169"/>
                </a:cubicBezTo>
                <a:cubicBezTo>
                  <a:pt x="672420" y="252000"/>
                  <a:pt x="700871" y="256652"/>
                  <a:pt x="729595" y="259114"/>
                </a:cubicBezTo>
                <a:cubicBezTo>
                  <a:pt x="757498" y="261304"/>
                  <a:pt x="785674" y="261304"/>
                  <a:pt x="816587" y="262398"/>
                </a:cubicBezTo>
                <a:cubicBezTo>
                  <a:pt x="815219" y="255557"/>
                  <a:pt x="815219" y="252547"/>
                  <a:pt x="813851" y="250358"/>
                </a:cubicBezTo>
                <a:close/>
                <a:moveTo>
                  <a:pt x="222962" y="312198"/>
                </a:moveTo>
                <a:cubicBezTo>
                  <a:pt x="173174" y="337645"/>
                  <a:pt x="130772" y="374038"/>
                  <a:pt x="85908" y="406873"/>
                </a:cubicBezTo>
                <a:cubicBezTo>
                  <a:pt x="79890" y="411251"/>
                  <a:pt x="73324" y="415629"/>
                  <a:pt x="68127" y="421101"/>
                </a:cubicBezTo>
                <a:cubicBezTo>
                  <a:pt x="59920" y="430131"/>
                  <a:pt x="65118" y="445728"/>
                  <a:pt x="77154" y="446822"/>
                </a:cubicBezTo>
                <a:cubicBezTo>
                  <a:pt x="82078" y="447370"/>
                  <a:pt x="88370" y="444360"/>
                  <a:pt x="92747" y="441076"/>
                </a:cubicBezTo>
                <a:cubicBezTo>
                  <a:pt x="120103" y="420828"/>
                  <a:pt x="146638" y="399759"/>
                  <a:pt x="173721" y="379237"/>
                </a:cubicBezTo>
                <a:cubicBezTo>
                  <a:pt x="190682" y="366376"/>
                  <a:pt x="207916" y="354337"/>
                  <a:pt x="224329" y="341202"/>
                </a:cubicBezTo>
                <a:cubicBezTo>
                  <a:pt x="231442" y="335456"/>
                  <a:pt x="236366" y="327521"/>
                  <a:pt x="240469" y="322869"/>
                </a:cubicBezTo>
                <a:cubicBezTo>
                  <a:pt x="240743" y="309462"/>
                  <a:pt x="233083" y="306999"/>
                  <a:pt x="222962" y="312198"/>
                </a:cubicBezTo>
                <a:close/>
                <a:moveTo>
                  <a:pt x="764884" y="48422"/>
                </a:moveTo>
                <a:cubicBezTo>
                  <a:pt x="748470" y="54442"/>
                  <a:pt x="731783" y="60188"/>
                  <a:pt x="716190" y="68123"/>
                </a:cubicBezTo>
                <a:cubicBezTo>
                  <a:pt x="682816" y="85088"/>
                  <a:pt x="650262" y="103968"/>
                  <a:pt x="624274" y="132152"/>
                </a:cubicBezTo>
                <a:cubicBezTo>
                  <a:pt x="618529" y="138172"/>
                  <a:pt x="615520" y="143097"/>
                  <a:pt x="620718" y="150211"/>
                </a:cubicBezTo>
                <a:cubicBezTo>
                  <a:pt x="625915" y="157052"/>
                  <a:pt x="632207" y="157325"/>
                  <a:pt x="639320" y="153221"/>
                </a:cubicBezTo>
                <a:cubicBezTo>
                  <a:pt x="652998" y="145286"/>
                  <a:pt x="666949" y="137624"/>
                  <a:pt x="680354" y="129416"/>
                </a:cubicBezTo>
                <a:cubicBezTo>
                  <a:pt x="688287" y="124490"/>
                  <a:pt x="695400" y="118197"/>
                  <a:pt x="703606" y="113545"/>
                </a:cubicBezTo>
                <a:cubicBezTo>
                  <a:pt x="727680" y="98769"/>
                  <a:pt x="752026" y="84541"/>
                  <a:pt x="776373" y="70039"/>
                </a:cubicBezTo>
                <a:cubicBezTo>
                  <a:pt x="779656" y="68123"/>
                  <a:pt x="782118" y="65113"/>
                  <a:pt x="784033" y="63472"/>
                </a:cubicBezTo>
                <a:cubicBezTo>
                  <a:pt x="783759" y="52253"/>
                  <a:pt x="774458" y="45139"/>
                  <a:pt x="764884" y="48422"/>
                </a:cubicBezTo>
                <a:close/>
                <a:moveTo>
                  <a:pt x="226244" y="90013"/>
                </a:moveTo>
                <a:cubicBezTo>
                  <a:pt x="211746" y="77974"/>
                  <a:pt x="196973" y="66208"/>
                  <a:pt x="181107" y="56357"/>
                </a:cubicBezTo>
                <a:cubicBezTo>
                  <a:pt x="157854" y="41855"/>
                  <a:pt x="133781" y="29268"/>
                  <a:pt x="109981" y="16408"/>
                </a:cubicBezTo>
                <a:cubicBezTo>
                  <a:pt x="98492" y="10388"/>
                  <a:pt x="86729" y="5189"/>
                  <a:pt x="74692" y="538"/>
                </a:cubicBezTo>
                <a:cubicBezTo>
                  <a:pt x="71683" y="-557"/>
                  <a:pt x="65665" y="-10"/>
                  <a:pt x="63750" y="2453"/>
                </a:cubicBezTo>
                <a:cubicBezTo>
                  <a:pt x="61561" y="4916"/>
                  <a:pt x="61014" y="11209"/>
                  <a:pt x="62656" y="13672"/>
                </a:cubicBezTo>
                <a:cubicBezTo>
                  <a:pt x="66759" y="19965"/>
                  <a:pt x="71683" y="26258"/>
                  <a:pt x="77975" y="30089"/>
                </a:cubicBezTo>
                <a:cubicBezTo>
                  <a:pt x="94662" y="40761"/>
                  <a:pt x="112443" y="50338"/>
                  <a:pt x="129678" y="60462"/>
                </a:cubicBezTo>
                <a:cubicBezTo>
                  <a:pt x="157307" y="77153"/>
                  <a:pt x="184937" y="93844"/>
                  <a:pt x="212840" y="110535"/>
                </a:cubicBezTo>
                <a:cubicBezTo>
                  <a:pt x="220226" y="114913"/>
                  <a:pt x="226244" y="122301"/>
                  <a:pt x="236913" y="120660"/>
                </a:cubicBezTo>
                <a:cubicBezTo>
                  <a:pt x="242111" y="106978"/>
                  <a:pt x="235272" y="97401"/>
                  <a:pt x="226244" y="90013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92DA8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/>
        </p:nvSpPr>
        <p:spPr>
          <a:xfrm>
            <a:off x="270975" y="1317300"/>
            <a:ext cx="342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Chapter Holiday Party</a:t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" name="Google Shape;146;p19"/>
          <p:cNvSpPr/>
          <p:nvPr/>
        </p:nvSpPr>
        <p:spPr>
          <a:xfrm rot="270442">
            <a:off x="4739029" y="1303949"/>
            <a:ext cx="4015920" cy="20252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19" title="CP 100 year birthday picture 2.jpeg"/>
          <p:cNvPicPr preferRelativeResize="0"/>
          <p:nvPr/>
        </p:nvPicPr>
        <p:blipFill rotWithShape="1">
          <a:blip r:embed="rId3">
            <a:alphaModFix/>
          </a:blip>
          <a:srcRect b="0" l="7548" r="7540" t="0"/>
          <a:stretch/>
        </p:blipFill>
        <p:spPr>
          <a:xfrm rot="270309">
            <a:off x="4351967" y="430235"/>
            <a:ext cx="4503915" cy="306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/>
          <p:nvPr/>
        </p:nvSpPr>
        <p:spPr>
          <a:xfrm rot="570569">
            <a:off x="3697691" y="411763"/>
            <a:ext cx="929938" cy="538789"/>
          </a:xfrm>
          <a:custGeom>
            <a:rect b="b" l="l" r="r" t="t"/>
            <a:pathLst>
              <a:path extrusionOk="0" h="1078954" w="1862252">
                <a:moveTo>
                  <a:pt x="1283312" y="108763"/>
                </a:moveTo>
                <a:cubicBezTo>
                  <a:pt x="1248120" y="107589"/>
                  <a:pt x="1228931" y="125101"/>
                  <a:pt x="1208869" y="138051"/>
                </a:cubicBezTo>
                <a:cubicBezTo>
                  <a:pt x="1153380" y="173880"/>
                  <a:pt x="1107117" y="220647"/>
                  <a:pt x="1062330" y="268386"/>
                </a:cubicBezTo>
                <a:cubicBezTo>
                  <a:pt x="1042738" y="289286"/>
                  <a:pt x="1026702" y="313508"/>
                  <a:pt x="1008653" y="335952"/>
                </a:cubicBezTo>
                <a:cubicBezTo>
                  <a:pt x="949944" y="409356"/>
                  <a:pt x="895663" y="485544"/>
                  <a:pt x="848796" y="567435"/>
                </a:cubicBezTo>
                <a:cubicBezTo>
                  <a:pt x="803640" y="646273"/>
                  <a:pt x="755297" y="723468"/>
                  <a:pt x="704874" y="798918"/>
                </a:cubicBezTo>
                <a:cubicBezTo>
                  <a:pt x="671742" y="848248"/>
                  <a:pt x="635138" y="895155"/>
                  <a:pt x="595339" y="939283"/>
                </a:cubicBezTo>
                <a:cubicBezTo>
                  <a:pt x="581920" y="954347"/>
                  <a:pt x="555651" y="960318"/>
                  <a:pt x="534080" y="965015"/>
                </a:cubicBezTo>
                <a:cubicBezTo>
                  <a:pt x="519453" y="968202"/>
                  <a:pt x="508952" y="953944"/>
                  <a:pt x="501471" y="940927"/>
                </a:cubicBezTo>
                <a:cubicBezTo>
                  <a:pt x="483153" y="908989"/>
                  <a:pt x="489427" y="875642"/>
                  <a:pt x="500230" y="844443"/>
                </a:cubicBezTo>
                <a:cubicBezTo>
                  <a:pt x="518882" y="790363"/>
                  <a:pt x="541058" y="737457"/>
                  <a:pt x="562361" y="684317"/>
                </a:cubicBezTo>
                <a:cubicBezTo>
                  <a:pt x="579571" y="641409"/>
                  <a:pt x="596983" y="598534"/>
                  <a:pt x="615602" y="556196"/>
                </a:cubicBezTo>
                <a:cubicBezTo>
                  <a:pt x="633382" y="515737"/>
                  <a:pt x="653847" y="476452"/>
                  <a:pt x="671258" y="435825"/>
                </a:cubicBezTo>
                <a:cubicBezTo>
                  <a:pt x="701452" y="365374"/>
                  <a:pt x="730941" y="294654"/>
                  <a:pt x="759021" y="223398"/>
                </a:cubicBezTo>
                <a:cubicBezTo>
                  <a:pt x="774352" y="184582"/>
                  <a:pt x="786329" y="144425"/>
                  <a:pt x="799279" y="104738"/>
                </a:cubicBezTo>
                <a:cubicBezTo>
                  <a:pt x="802633" y="94673"/>
                  <a:pt x="804210" y="84374"/>
                  <a:pt x="808605" y="65721"/>
                </a:cubicBezTo>
                <a:cubicBezTo>
                  <a:pt x="764925" y="93264"/>
                  <a:pt x="728022" y="116916"/>
                  <a:pt x="696889" y="147344"/>
                </a:cubicBezTo>
                <a:cubicBezTo>
                  <a:pt x="656464" y="186964"/>
                  <a:pt x="618386" y="229134"/>
                  <a:pt x="581282" y="271942"/>
                </a:cubicBezTo>
                <a:cubicBezTo>
                  <a:pt x="546291" y="312200"/>
                  <a:pt x="513850" y="354773"/>
                  <a:pt x="480369" y="396372"/>
                </a:cubicBezTo>
                <a:cubicBezTo>
                  <a:pt x="478121" y="399157"/>
                  <a:pt x="476813" y="402713"/>
                  <a:pt x="474431" y="405330"/>
                </a:cubicBezTo>
                <a:cubicBezTo>
                  <a:pt x="420519" y="463469"/>
                  <a:pt x="383482" y="533283"/>
                  <a:pt x="340238" y="598869"/>
                </a:cubicBezTo>
                <a:cubicBezTo>
                  <a:pt x="321149" y="627822"/>
                  <a:pt x="300316" y="655667"/>
                  <a:pt x="281831" y="685021"/>
                </a:cubicBezTo>
                <a:cubicBezTo>
                  <a:pt x="249490" y="736384"/>
                  <a:pt x="218458" y="788585"/>
                  <a:pt x="186621" y="840283"/>
                </a:cubicBezTo>
                <a:cubicBezTo>
                  <a:pt x="161594" y="880909"/>
                  <a:pt x="135560" y="920798"/>
                  <a:pt x="111104" y="961828"/>
                </a:cubicBezTo>
                <a:cubicBezTo>
                  <a:pt x="94028" y="990444"/>
                  <a:pt x="78461" y="1020034"/>
                  <a:pt x="62928" y="1049556"/>
                </a:cubicBezTo>
                <a:cubicBezTo>
                  <a:pt x="46154" y="1081595"/>
                  <a:pt x="46389" y="1081763"/>
                  <a:pt x="8412" y="1076194"/>
                </a:cubicBezTo>
                <a:cubicBezTo>
                  <a:pt x="-2558" y="1056534"/>
                  <a:pt x="-2289" y="1038855"/>
                  <a:pt x="6265" y="1015807"/>
                </a:cubicBezTo>
                <a:cubicBezTo>
                  <a:pt x="30353" y="951193"/>
                  <a:pt x="67491" y="893926"/>
                  <a:pt x="101308" y="834848"/>
                </a:cubicBezTo>
                <a:cubicBezTo>
                  <a:pt x="124959" y="793516"/>
                  <a:pt x="156092" y="756378"/>
                  <a:pt x="178468" y="714376"/>
                </a:cubicBezTo>
                <a:cubicBezTo>
                  <a:pt x="217519" y="640369"/>
                  <a:pt x="263111" y="570320"/>
                  <a:pt x="310246" y="501647"/>
                </a:cubicBezTo>
                <a:cubicBezTo>
                  <a:pt x="337085" y="462563"/>
                  <a:pt x="358421" y="419219"/>
                  <a:pt x="395760" y="387348"/>
                </a:cubicBezTo>
                <a:cubicBezTo>
                  <a:pt x="408811" y="376210"/>
                  <a:pt x="416258" y="358396"/>
                  <a:pt x="425954" y="343333"/>
                </a:cubicBezTo>
                <a:cubicBezTo>
                  <a:pt x="461850" y="286703"/>
                  <a:pt x="510126" y="240306"/>
                  <a:pt x="552665" y="189011"/>
                </a:cubicBezTo>
                <a:cubicBezTo>
                  <a:pt x="582966" y="152955"/>
                  <a:pt x="617387" y="120573"/>
                  <a:pt x="655222" y="92526"/>
                </a:cubicBezTo>
                <a:cubicBezTo>
                  <a:pt x="662704" y="86890"/>
                  <a:pt x="668373" y="78570"/>
                  <a:pt x="674177" y="70988"/>
                </a:cubicBezTo>
                <a:cubicBezTo>
                  <a:pt x="708933" y="25631"/>
                  <a:pt x="757578" y="1006"/>
                  <a:pt x="812664" y="0"/>
                </a:cubicBezTo>
                <a:cubicBezTo>
                  <a:pt x="824306" y="9628"/>
                  <a:pt x="833229" y="20632"/>
                  <a:pt x="844736" y="25799"/>
                </a:cubicBezTo>
                <a:cubicBezTo>
                  <a:pt x="872951" y="38513"/>
                  <a:pt x="879224" y="62702"/>
                  <a:pt x="875433" y="87863"/>
                </a:cubicBezTo>
                <a:cubicBezTo>
                  <a:pt x="869730" y="125470"/>
                  <a:pt x="862685" y="163850"/>
                  <a:pt x="849131" y="199176"/>
                </a:cubicBezTo>
                <a:cubicBezTo>
                  <a:pt x="811188" y="298042"/>
                  <a:pt x="769655" y="395534"/>
                  <a:pt x="729532" y="493562"/>
                </a:cubicBezTo>
                <a:lnTo>
                  <a:pt x="628619" y="740108"/>
                </a:lnTo>
                <a:cubicBezTo>
                  <a:pt x="642709" y="745945"/>
                  <a:pt x="649284" y="732391"/>
                  <a:pt x="653310" y="726185"/>
                </a:cubicBezTo>
                <a:cubicBezTo>
                  <a:pt x="674513" y="693207"/>
                  <a:pt x="693266" y="658652"/>
                  <a:pt x="713395" y="625004"/>
                </a:cubicBezTo>
                <a:cubicBezTo>
                  <a:pt x="723158" y="608699"/>
                  <a:pt x="734161" y="593166"/>
                  <a:pt x="744595" y="577264"/>
                </a:cubicBezTo>
                <a:cubicBezTo>
                  <a:pt x="778546" y="525488"/>
                  <a:pt x="812508" y="473712"/>
                  <a:pt x="846481" y="421936"/>
                </a:cubicBezTo>
                <a:cubicBezTo>
                  <a:pt x="859498" y="402109"/>
                  <a:pt x="871172" y="381141"/>
                  <a:pt x="886101" y="362858"/>
                </a:cubicBezTo>
                <a:cubicBezTo>
                  <a:pt x="922770" y="318004"/>
                  <a:pt x="952795" y="268621"/>
                  <a:pt x="995200" y="227390"/>
                </a:cubicBezTo>
                <a:cubicBezTo>
                  <a:pt x="1030862" y="192701"/>
                  <a:pt x="1062934" y="153919"/>
                  <a:pt x="1102789" y="123625"/>
                </a:cubicBezTo>
                <a:cubicBezTo>
                  <a:pt x="1136740" y="97827"/>
                  <a:pt x="1167034" y="66291"/>
                  <a:pt x="1209305" y="52570"/>
                </a:cubicBezTo>
                <a:cubicBezTo>
                  <a:pt x="1240404" y="42506"/>
                  <a:pt x="1268753" y="40996"/>
                  <a:pt x="1291196" y="70082"/>
                </a:cubicBezTo>
                <a:cubicBezTo>
                  <a:pt x="1293937" y="74030"/>
                  <a:pt x="1297676" y="77179"/>
                  <a:pt x="1302032" y="79207"/>
                </a:cubicBezTo>
                <a:cubicBezTo>
                  <a:pt x="1340982" y="93600"/>
                  <a:pt x="1343867" y="125336"/>
                  <a:pt x="1344907" y="160629"/>
                </a:cubicBezTo>
                <a:cubicBezTo>
                  <a:pt x="1346685" y="222056"/>
                  <a:pt x="1326154" y="278048"/>
                  <a:pt x="1307065" y="334476"/>
                </a:cubicBezTo>
                <a:cubicBezTo>
                  <a:pt x="1287573" y="392078"/>
                  <a:pt x="1265264" y="448775"/>
                  <a:pt x="1242585" y="505203"/>
                </a:cubicBezTo>
                <a:cubicBezTo>
                  <a:pt x="1226616" y="544924"/>
                  <a:pt x="1207930" y="583571"/>
                  <a:pt x="1190485" y="622622"/>
                </a:cubicBezTo>
                <a:cubicBezTo>
                  <a:pt x="1186045" y="631460"/>
                  <a:pt x="1183140" y="640990"/>
                  <a:pt x="1181896" y="650802"/>
                </a:cubicBezTo>
                <a:cubicBezTo>
                  <a:pt x="1200817" y="637987"/>
                  <a:pt x="1213062" y="619066"/>
                  <a:pt x="1225509" y="600983"/>
                </a:cubicBezTo>
                <a:cubicBezTo>
                  <a:pt x="1265767" y="543079"/>
                  <a:pt x="1304716" y="484202"/>
                  <a:pt x="1345410" y="426532"/>
                </a:cubicBezTo>
                <a:cubicBezTo>
                  <a:pt x="1367217" y="395668"/>
                  <a:pt x="1390533" y="365743"/>
                  <a:pt x="1415224" y="337126"/>
                </a:cubicBezTo>
                <a:cubicBezTo>
                  <a:pt x="1440654" y="307637"/>
                  <a:pt x="1467996" y="279658"/>
                  <a:pt x="1495740" y="252149"/>
                </a:cubicBezTo>
                <a:cubicBezTo>
                  <a:pt x="1523484" y="224639"/>
                  <a:pt x="1550692" y="195955"/>
                  <a:pt x="1581523" y="172170"/>
                </a:cubicBezTo>
                <a:cubicBezTo>
                  <a:pt x="1606013" y="153282"/>
                  <a:pt x="1626612" y="127148"/>
                  <a:pt x="1659724" y="120673"/>
                </a:cubicBezTo>
                <a:cubicBezTo>
                  <a:pt x="1664051" y="119801"/>
                  <a:pt x="1667641" y="115406"/>
                  <a:pt x="1671767" y="112990"/>
                </a:cubicBezTo>
                <a:cubicBezTo>
                  <a:pt x="1689984" y="102389"/>
                  <a:pt x="1707564" y="90245"/>
                  <a:pt x="1726787" y="81891"/>
                </a:cubicBezTo>
                <a:cubicBezTo>
                  <a:pt x="1744701" y="74108"/>
                  <a:pt x="1764361" y="70384"/>
                  <a:pt x="1782275" y="65117"/>
                </a:cubicBezTo>
                <a:cubicBezTo>
                  <a:pt x="1804015" y="84978"/>
                  <a:pt x="1826257" y="102523"/>
                  <a:pt x="1845078" y="123223"/>
                </a:cubicBezTo>
                <a:cubicBezTo>
                  <a:pt x="1866347" y="146706"/>
                  <a:pt x="1865207" y="176900"/>
                  <a:pt x="1855914" y="204040"/>
                </a:cubicBezTo>
                <a:cubicBezTo>
                  <a:pt x="1841823" y="245741"/>
                  <a:pt x="1824211" y="286166"/>
                  <a:pt x="1806363" y="326290"/>
                </a:cubicBezTo>
                <a:cubicBezTo>
                  <a:pt x="1788213" y="367118"/>
                  <a:pt x="1769225" y="407678"/>
                  <a:pt x="1748257" y="447064"/>
                </a:cubicBezTo>
                <a:cubicBezTo>
                  <a:pt x="1725478" y="489938"/>
                  <a:pt x="1695788" y="529592"/>
                  <a:pt x="1676632" y="573876"/>
                </a:cubicBezTo>
                <a:cubicBezTo>
                  <a:pt x="1646237" y="644126"/>
                  <a:pt x="1598699" y="704110"/>
                  <a:pt x="1565755" y="772582"/>
                </a:cubicBezTo>
                <a:cubicBezTo>
                  <a:pt x="1547706" y="810056"/>
                  <a:pt x="1527074" y="846388"/>
                  <a:pt x="1507046" y="882788"/>
                </a:cubicBezTo>
                <a:cubicBezTo>
                  <a:pt x="1503121" y="889934"/>
                  <a:pt x="1496579" y="895671"/>
                  <a:pt x="1491278" y="902011"/>
                </a:cubicBezTo>
                <a:cubicBezTo>
                  <a:pt x="1506039" y="931265"/>
                  <a:pt x="1501074" y="961694"/>
                  <a:pt x="1477859" y="984339"/>
                </a:cubicBezTo>
                <a:cubicBezTo>
                  <a:pt x="1462056" y="999979"/>
                  <a:pt x="1436567" y="999848"/>
                  <a:pt x="1420926" y="984046"/>
                </a:cubicBezTo>
                <a:cubicBezTo>
                  <a:pt x="1418990" y="982089"/>
                  <a:pt x="1417259" y="979939"/>
                  <a:pt x="1415761" y="977629"/>
                </a:cubicBezTo>
                <a:cubicBezTo>
                  <a:pt x="1400235" y="955902"/>
                  <a:pt x="1395308" y="928343"/>
                  <a:pt x="1402342" y="902582"/>
                </a:cubicBezTo>
                <a:cubicBezTo>
                  <a:pt x="1410628" y="872086"/>
                  <a:pt x="1420055" y="841054"/>
                  <a:pt x="1434850" y="813377"/>
                </a:cubicBezTo>
                <a:cubicBezTo>
                  <a:pt x="1478127" y="732425"/>
                  <a:pt x="1524021" y="652882"/>
                  <a:pt x="1569412" y="573104"/>
                </a:cubicBezTo>
                <a:cubicBezTo>
                  <a:pt x="1611750" y="498694"/>
                  <a:pt x="1651840" y="422775"/>
                  <a:pt x="1698505" y="351183"/>
                </a:cubicBezTo>
                <a:cubicBezTo>
                  <a:pt x="1729403" y="303813"/>
                  <a:pt x="1749331" y="251645"/>
                  <a:pt x="1777008" y="203135"/>
                </a:cubicBezTo>
                <a:cubicBezTo>
                  <a:pt x="1787408" y="184918"/>
                  <a:pt x="1790428" y="165326"/>
                  <a:pt x="1786603" y="139057"/>
                </a:cubicBezTo>
                <a:cubicBezTo>
                  <a:pt x="1759094" y="151571"/>
                  <a:pt x="1730510" y="158918"/>
                  <a:pt x="1708972" y="175424"/>
                </a:cubicBezTo>
                <a:cubicBezTo>
                  <a:pt x="1640132" y="228363"/>
                  <a:pt x="1573438" y="283885"/>
                  <a:pt x="1517077" y="351015"/>
                </a:cubicBezTo>
                <a:cubicBezTo>
                  <a:pt x="1459642" y="419353"/>
                  <a:pt x="1403013" y="487993"/>
                  <a:pt x="1354368" y="563040"/>
                </a:cubicBezTo>
                <a:cubicBezTo>
                  <a:pt x="1315687" y="622722"/>
                  <a:pt x="1274120" y="680459"/>
                  <a:pt x="1234500" y="739571"/>
                </a:cubicBezTo>
                <a:cubicBezTo>
                  <a:pt x="1221886" y="758358"/>
                  <a:pt x="1212257" y="779124"/>
                  <a:pt x="1199744" y="797978"/>
                </a:cubicBezTo>
                <a:cubicBezTo>
                  <a:pt x="1171966" y="839712"/>
                  <a:pt x="1143640" y="881088"/>
                  <a:pt x="1114766" y="922107"/>
                </a:cubicBezTo>
                <a:cubicBezTo>
                  <a:pt x="1097355" y="946899"/>
                  <a:pt x="1078735" y="970852"/>
                  <a:pt x="1060418" y="994973"/>
                </a:cubicBezTo>
                <a:cubicBezTo>
                  <a:pt x="1045992" y="1013995"/>
                  <a:pt x="1022173" y="1019095"/>
                  <a:pt x="1002849" y="1018457"/>
                </a:cubicBezTo>
                <a:cubicBezTo>
                  <a:pt x="983525" y="1017820"/>
                  <a:pt x="968865" y="999737"/>
                  <a:pt x="962860" y="977159"/>
                </a:cubicBezTo>
                <a:cubicBezTo>
                  <a:pt x="953567" y="942504"/>
                  <a:pt x="959270" y="910063"/>
                  <a:pt x="975239" y="879869"/>
                </a:cubicBezTo>
                <a:cubicBezTo>
                  <a:pt x="996274" y="839813"/>
                  <a:pt x="1011740" y="797509"/>
                  <a:pt x="1034787" y="757787"/>
                </a:cubicBezTo>
                <a:cubicBezTo>
                  <a:pt x="1075917" y="686967"/>
                  <a:pt x="1106748" y="610175"/>
                  <a:pt x="1141403" y="535597"/>
                </a:cubicBezTo>
                <a:cubicBezTo>
                  <a:pt x="1166430" y="481920"/>
                  <a:pt x="1191390" y="427874"/>
                  <a:pt x="1214975" y="373425"/>
                </a:cubicBezTo>
                <a:cubicBezTo>
                  <a:pt x="1226851" y="346084"/>
                  <a:pt x="1234668" y="316997"/>
                  <a:pt x="1246007" y="289387"/>
                </a:cubicBezTo>
                <a:cubicBezTo>
                  <a:pt x="1262781" y="248324"/>
                  <a:pt x="1270464" y="205080"/>
                  <a:pt x="1278079" y="161904"/>
                </a:cubicBezTo>
                <a:cubicBezTo>
                  <a:pt x="1280897" y="145901"/>
                  <a:pt x="1281333" y="129597"/>
                  <a:pt x="1283312" y="1087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9"/>
          <p:cNvSpPr/>
          <p:nvPr/>
        </p:nvSpPr>
        <p:spPr>
          <a:xfrm>
            <a:off x="-90777" y="3544749"/>
            <a:ext cx="507823" cy="618513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8058880" y="258077"/>
            <a:ext cx="574868" cy="618507"/>
          </a:xfrm>
          <a:custGeom>
            <a:rect b="b" l="l" r="r" t="t"/>
            <a:pathLst>
              <a:path extrusionOk="0" h="1237014" w="1149737">
                <a:moveTo>
                  <a:pt x="470878" y="385292"/>
                </a:moveTo>
                <a:cubicBezTo>
                  <a:pt x="482389" y="351501"/>
                  <a:pt x="490930" y="322909"/>
                  <a:pt x="502440" y="295431"/>
                </a:cubicBezTo>
                <a:cubicBezTo>
                  <a:pt x="513580" y="267953"/>
                  <a:pt x="528061" y="241960"/>
                  <a:pt x="540686" y="215225"/>
                </a:cubicBezTo>
                <a:cubicBezTo>
                  <a:pt x="545884" y="204456"/>
                  <a:pt x="548484" y="192574"/>
                  <a:pt x="554796" y="182920"/>
                </a:cubicBezTo>
                <a:cubicBezTo>
                  <a:pt x="580417" y="144302"/>
                  <a:pt x="611236" y="110140"/>
                  <a:pt x="650224" y="84890"/>
                </a:cubicBezTo>
                <a:cubicBezTo>
                  <a:pt x="686984" y="61125"/>
                  <a:pt x="724487" y="37360"/>
                  <a:pt x="765332" y="21765"/>
                </a:cubicBezTo>
                <a:cubicBezTo>
                  <a:pt x="800236" y="8397"/>
                  <a:pt x="839595" y="3198"/>
                  <a:pt x="877470" y="599"/>
                </a:cubicBezTo>
                <a:cubicBezTo>
                  <a:pt x="968442" y="-5713"/>
                  <a:pt x="1038992" y="38474"/>
                  <a:pt x="1095061" y="104199"/>
                </a:cubicBezTo>
                <a:cubicBezTo>
                  <a:pt x="1114741" y="127592"/>
                  <a:pt x="1126251" y="160640"/>
                  <a:pt x="1133678" y="191460"/>
                </a:cubicBezTo>
                <a:cubicBezTo>
                  <a:pt x="1153729" y="275751"/>
                  <a:pt x="1154471" y="361527"/>
                  <a:pt x="1138876" y="446932"/>
                </a:cubicBezTo>
                <a:cubicBezTo>
                  <a:pt x="1124395" y="527881"/>
                  <a:pt x="1111399" y="609572"/>
                  <a:pt x="1081694" y="687179"/>
                </a:cubicBezTo>
                <a:cubicBezTo>
                  <a:pt x="1057187" y="751047"/>
                  <a:pt x="1032308" y="814915"/>
                  <a:pt x="997405" y="874327"/>
                </a:cubicBezTo>
                <a:cubicBezTo>
                  <a:pt x="962501" y="933739"/>
                  <a:pt x="929083" y="994636"/>
                  <a:pt x="897521" y="1055905"/>
                </a:cubicBezTo>
                <a:cubicBezTo>
                  <a:pt x="883782" y="1082269"/>
                  <a:pt x="873756" y="1109747"/>
                  <a:pt x="849992" y="1130912"/>
                </a:cubicBezTo>
                <a:cubicBezTo>
                  <a:pt x="839595" y="1140195"/>
                  <a:pt x="837368" y="1159504"/>
                  <a:pt x="831798" y="1174357"/>
                </a:cubicBezTo>
                <a:cubicBezTo>
                  <a:pt x="813975" y="1223001"/>
                  <a:pt x="767189" y="1246023"/>
                  <a:pt x="714462" y="1233769"/>
                </a:cubicBezTo>
                <a:cubicBezTo>
                  <a:pt x="623489" y="1212604"/>
                  <a:pt x="535487" y="1183269"/>
                  <a:pt x="457140" y="1129427"/>
                </a:cubicBezTo>
                <a:cubicBezTo>
                  <a:pt x="423721" y="1106405"/>
                  <a:pt x="388818" y="1085239"/>
                  <a:pt x="355028" y="1062588"/>
                </a:cubicBezTo>
                <a:cubicBezTo>
                  <a:pt x="295989" y="1022857"/>
                  <a:pt x="245861" y="973470"/>
                  <a:pt x="200932" y="917772"/>
                </a:cubicBezTo>
                <a:cubicBezTo>
                  <a:pt x="177539" y="888808"/>
                  <a:pt x="151918" y="861330"/>
                  <a:pt x="133352" y="828282"/>
                </a:cubicBezTo>
                <a:cubicBezTo>
                  <a:pt x="113672" y="793006"/>
                  <a:pt x="89908" y="759587"/>
                  <a:pt x="71714" y="723197"/>
                </a:cubicBezTo>
                <a:cubicBezTo>
                  <a:pt x="22700" y="626282"/>
                  <a:pt x="-5149" y="523796"/>
                  <a:pt x="792" y="414255"/>
                </a:cubicBezTo>
                <a:cubicBezTo>
                  <a:pt x="1906" y="392718"/>
                  <a:pt x="792" y="371553"/>
                  <a:pt x="1906" y="350016"/>
                </a:cubicBezTo>
                <a:cubicBezTo>
                  <a:pt x="4134" y="294688"/>
                  <a:pt x="30126" y="251986"/>
                  <a:pt x="73199" y="219309"/>
                </a:cubicBezTo>
                <a:cubicBezTo>
                  <a:pt x="79511" y="214482"/>
                  <a:pt x="88794" y="212254"/>
                  <a:pt x="96963" y="210398"/>
                </a:cubicBezTo>
                <a:cubicBezTo>
                  <a:pt x="135951" y="200743"/>
                  <a:pt x="174568" y="199629"/>
                  <a:pt x="212814" y="214111"/>
                </a:cubicBezTo>
                <a:cubicBezTo>
                  <a:pt x="228409" y="220052"/>
                  <a:pt x="245861" y="221909"/>
                  <a:pt x="261827" y="226365"/>
                </a:cubicBezTo>
                <a:cubicBezTo>
                  <a:pt x="325323" y="243817"/>
                  <a:pt x="372480" y="285405"/>
                  <a:pt x="417409" y="330707"/>
                </a:cubicBezTo>
                <a:cubicBezTo>
                  <a:pt x="434118" y="347788"/>
                  <a:pt x="450456" y="364498"/>
                  <a:pt x="470878" y="385292"/>
                </a:cubicBezTo>
                <a:close/>
                <a:moveTo>
                  <a:pt x="525091" y="429479"/>
                </a:moveTo>
                <a:cubicBezTo>
                  <a:pt x="534374" y="455843"/>
                  <a:pt x="543656" y="474038"/>
                  <a:pt x="546998" y="493347"/>
                </a:cubicBezTo>
                <a:cubicBezTo>
                  <a:pt x="550711" y="514884"/>
                  <a:pt x="537715" y="525281"/>
                  <a:pt x="516179" y="521939"/>
                </a:cubicBezTo>
                <a:cubicBezTo>
                  <a:pt x="493529" y="518597"/>
                  <a:pt x="473478" y="509686"/>
                  <a:pt x="467165" y="486292"/>
                </a:cubicBezTo>
                <a:cubicBezTo>
                  <a:pt x="461967" y="466241"/>
                  <a:pt x="449713" y="452130"/>
                  <a:pt x="436717" y="438020"/>
                </a:cubicBezTo>
                <a:cubicBezTo>
                  <a:pt x="422607" y="422053"/>
                  <a:pt x="408126" y="406086"/>
                  <a:pt x="393273" y="390490"/>
                </a:cubicBezTo>
                <a:cubicBezTo>
                  <a:pt x="351315" y="344446"/>
                  <a:pt x="307499" y="302486"/>
                  <a:pt x="244747" y="282435"/>
                </a:cubicBezTo>
                <a:cubicBezTo>
                  <a:pt x="197218" y="267210"/>
                  <a:pt x="150804" y="266468"/>
                  <a:pt x="103275" y="275008"/>
                </a:cubicBezTo>
                <a:cubicBezTo>
                  <a:pt x="97706" y="276122"/>
                  <a:pt x="90279" y="280207"/>
                  <a:pt x="88052" y="285034"/>
                </a:cubicBezTo>
                <a:cubicBezTo>
                  <a:pt x="77283" y="309170"/>
                  <a:pt x="62431" y="333678"/>
                  <a:pt x="59089" y="359299"/>
                </a:cubicBezTo>
                <a:cubicBezTo>
                  <a:pt x="54633" y="394946"/>
                  <a:pt x="56490" y="431707"/>
                  <a:pt x="59832" y="467726"/>
                </a:cubicBezTo>
                <a:cubicBezTo>
                  <a:pt x="63916" y="510057"/>
                  <a:pt x="68743" y="553502"/>
                  <a:pt x="80997" y="593976"/>
                </a:cubicBezTo>
                <a:cubicBezTo>
                  <a:pt x="92879" y="634822"/>
                  <a:pt x="113672" y="673069"/>
                  <a:pt x="131867" y="711686"/>
                </a:cubicBezTo>
                <a:cubicBezTo>
                  <a:pt x="175311" y="804146"/>
                  <a:pt x="237321" y="882867"/>
                  <a:pt x="312326" y="951191"/>
                </a:cubicBezTo>
                <a:cubicBezTo>
                  <a:pt x="358370" y="993151"/>
                  <a:pt x="408126" y="1030283"/>
                  <a:pt x="462710" y="1059989"/>
                </a:cubicBezTo>
                <a:cubicBezTo>
                  <a:pt x="494643" y="1077441"/>
                  <a:pt x="525833" y="1096379"/>
                  <a:pt x="558880" y="1110861"/>
                </a:cubicBezTo>
                <a:cubicBezTo>
                  <a:pt x="588214" y="1123486"/>
                  <a:pt x="619776" y="1130541"/>
                  <a:pt x="650224" y="1140567"/>
                </a:cubicBezTo>
                <a:cubicBezTo>
                  <a:pt x="677330" y="1149478"/>
                  <a:pt x="704808" y="1150592"/>
                  <a:pt x="730428" y="1147622"/>
                </a:cubicBezTo>
                <a:cubicBezTo>
                  <a:pt x="744167" y="1129798"/>
                  <a:pt x="753450" y="1109004"/>
                  <a:pt x="769417" y="1098607"/>
                </a:cubicBezTo>
                <a:cubicBezTo>
                  <a:pt x="790953" y="1084868"/>
                  <a:pt x="780927" y="1060732"/>
                  <a:pt x="794666" y="1045507"/>
                </a:cubicBezTo>
                <a:cubicBezTo>
                  <a:pt x="804692" y="1034739"/>
                  <a:pt x="811375" y="1020629"/>
                  <a:pt x="819544" y="1008004"/>
                </a:cubicBezTo>
                <a:cubicBezTo>
                  <a:pt x="821401" y="1005404"/>
                  <a:pt x="823257" y="1002805"/>
                  <a:pt x="824743" y="1000206"/>
                </a:cubicBezTo>
                <a:cubicBezTo>
                  <a:pt x="864845" y="925569"/>
                  <a:pt x="905318" y="851304"/>
                  <a:pt x="944307" y="776668"/>
                </a:cubicBezTo>
                <a:cubicBezTo>
                  <a:pt x="998890" y="671955"/>
                  <a:pt x="1041220" y="562414"/>
                  <a:pt x="1066841" y="446932"/>
                </a:cubicBezTo>
                <a:cubicBezTo>
                  <a:pt x="1082436" y="375637"/>
                  <a:pt x="1095804" y="304343"/>
                  <a:pt x="1082436" y="230449"/>
                </a:cubicBezTo>
                <a:cubicBezTo>
                  <a:pt x="1073525" y="180692"/>
                  <a:pt x="1054959" y="138361"/>
                  <a:pt x="1011886" y="109397"/>
                </a:cubicBezTo>
                <a:cubicBezTo>
                  <a:pt x="980696" y="88603"/>
                  <a:pt x="944678" y="80805"/>
                  <a:pt x="908289" y="78949"/>
                </a:cubicBezTo>
                <a:cubicBezTo>
                  <a:pt x="879698" y="77463"/>
                  <a:pt x="848507" y="74864"/>
                  <a:pt x="822515" y="83776"/>
                </a:cubicBezTo>
                <a:cubicBezTo>
                  <a:pt x="750108" y="108655"/>
                  <a:pt x="685499" y="148386"/>
                  <a:pt x="632772" y="205199"/>
                </a:cubicBezTo>
                <a:cubicBezTo>
                  <a:pt x="618291" y="220795"/>
                  <a:pt x="602324" y="236762"/>
                  <a:pt x="593784" y="255699"/>
                </a:cubicBezTo>
                <a:cubicBezTo>
                  <a:pt x="568906" y="315111"/>
                  <a:pt x="546256" y="376380"/>
                  <a:pt x="525091" y="4294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9"/>
          <p:cNvSpPr/>
          <p:nvPr/>
        </p:nvSpPr>
        <p:spPr>
          <a:xfrm>
            <a:off x="7232520" y="22"/>
            <a:ext cx="350657" cy="427089"/>
          </a:xfrm>
          <a:custGeom>
            <a:rect b="b" l="l" r="r" t="t"/>
            <a:pathLst>
              <a:path extrusionOk="0" h="854178" w="701314">
                <a:moveTo>
                  <a:pt x="442955" y="130167"/>
                </a:moveTo>
                <a:cubicBezTo>
                  <a:pt x="462126" y="122913"/>
                  <a:pt x="479063" y="116402"/>
                  <a:pt x="496000" y="110449"/>
                </a:cubicBezTo>
                <a:cubicBezTo>
                  <a:pt x="519638" y="102078"/>
                  <a:pt x="544765" y="102265"/>
                  <a:pt x="568961" y="104869"/>
                </a:cubicBezTo>
                <a:cubicBezTo>
                  <a:pt x="587573" y="106915"/>
                  <a:pt x="606558" y="114170"/>
                  <a:pt x="623495" y="122913"/>
                </a:cubicBezTo>
                <a:cubicBezTo>
                  <a:pt x="645272" y="134260"/>
                  <a:pt x="664443" y="150071"/>
                  <a:pt x="678030" y="171835"/>
                </a:cubicBezTo>
                <a:cubicBezTo>
                  <a:pt x="693850" y="197320"/>
                  <a:pt x="699806" y="225409"/>
                  <a:pt x="701109" y="254613"/>
                </a:cubicBezTo>
                <a:cubicBezTo>
                  <a:pt x="702226" y="281400"/>
                  <a:pt x="698689" y="308001"/>
                  <a:pt x="692733" y="334229"/>
                </a:cubicBezTo>
                <a:cubicBezTo>
                  <a:pt x="690314" y="344646"/>
                  <a:pt x="689942" y="355435"/>
                  <a:pt x="687708" y="365852"/>
                </a:cubicBezTo>
                <a:cubicBezTo>
                  <a:pt x="678030" y="412357"/>
                  <a:pt x="658300" y="454955"/>
                  <a:pt x="635221" y="496251"/>
                </a:cubicBezTo>
                <a:cubicBezTo>
                  <a:pt x="625729" y="513365"/>
                  <a:pt x="617167" y="531223"/>
                  <a:pt x="606744" y="547778"/>
                </a:cubicBezTo>
                <a:cubicBezTo>
                  <a:pt x="595763" y="565450"/>
                  <a:pt x="583479" y="582378"/>
                  <a:pt x="571008" y="599119"/>
                </a:cubicBezTo>
                <a:cubicBezTo>
                  <a:pt x="550721" y="626650"/>
                  <a:pt x="530247" y="653995"/>
                  <a:pt x="509029" y="680781"/>
                </a:cubicBezTo>
                <a:cubicBezTo>
                  <a:pt x="494697" y="698639"/>
                  <a:pt x="482227" y="717799"/>
                  <a:pt x="464173" y="732867"/>
                </a:cubicBezTo>
                <a:cubicBezTo>
                  <a:pt x="452447" y="742726"/>
                  <a:pt x="443327" y="755747"/>
                  <a:pt x="433090" y="767280"/>
                </a:cubicBezTo>
                <a:cubicBezTo>
                  <a:pt x="413733" y="788672"/>
                  <a:pt x="394190" y="809878"/>
                  <a:pt x="375019" y="831642"/>
                </a:cubicBezTo>
                <a:cubicBezTo>
                  <a:pt x="355476" y="853965"/>
                  <a:pt x="332583" y="858987"/>
                  <a:pt x="304292" y="849872"/>
                </a:cubicBezTo>
                <a:cubicBezTo>
                  <a:pt x="272279" y="839455"/>
                  <a:pt x="245477" y="822155"/>
                  <a:pt x="221467" y="799089"/>
                </a:cubicBezTo>
                <a:cubicBezTo>
                  <a:pt x="203785" y="781975"/>
                  <a:pt x="184242" y="766722"/>
                  <a:pt x="167119" y="749236"/>
                </a:cubicBezTo>
                <a:cubicBezTo>
                  <a:pt x="152415" y="734355"/>
                  <a:pt x="138828" y="718357"/>
                  <a:pt x="126544" y="701429"/>
                </a:cubicBezTo>
                <a:cubicBezTo>
                  <a:pt x="110165" y="678921"/>
                  <a:pt x="94344" y="655669"/>
                  <a:pt x="80571" y="631487"/>
                </a:cubicBezTo>
                <a:cubicBezTo>
                  <a:pt x="61214" y="597445"/>
                  <a:pt x="42043" y="563218"/>
                  <a:pt x="31062" y="525084"/>
                </a:cubicBezTo>
                <a:cubicBezTo>
                  <a:pt x="20453" y="487880"/>
                  <a:pt x="10402" y="450677"/>
                  <a:pt x="5377" y="412543"/>
                </a:cubicBezTo>
                <a:cubicBezTo>
                  <a:pt x="3516" y="398964"/>
                  <a:pt x="4819" y="384826"/>
                  <a:pt x="4260" y="371061"/>
                </a:cubicBezTo>
                <a:cubicBezTo>
                  <a:pt x="3516" y="353947"/>
                  <a:pt x="2771" y="336834"/>
                  <a:pt x="1282" y="319906"/>
                </a:cubicBezTo>
                <a:cubicBezTo>
                  <a:pt x="-1137" y="292933"/>
                  <a:pt x="-579" y="266147"/>
                  <a:pt x="6866" y="240290"/>
                </a:cubicBezTo>
                <a:cubicBezTo>
                  <a:pt x="12822" y="219456"/>
                  <a:pt x="19522" y="198436"/>
                  <a:pt x="28829" y="178904"/>
                </a:cubicBezTo>
                <a:cubicBezTo>
                  <a:pt x="39252" y="156582"/>
                  <a:pt x="52094" y="135562"/>
                  <a:pt x="65681" y="115100"/>
                </a:cubicBezTo>
                <a:cubicBezTo>
                  <a:pt x="73871" y="102637"/>
                  <a:pt x="84852" y="92220"/>
                  <a:pt x="94717" y="81058"/>
                </a:cubicBezTo>
                <a:cubicBezTo>
                  <a:pt x="96392" y="79012"/>
                  <a:pt x="99556" y="77896"/>
                  <a:pt x="100672" y="75664"/>
                </a:cubicBezTo>
                <a:cubicBezTo>
                  <a:pt x="111654" y="52784"/>
                  <a:pt x="133058" y="39576"/>
                  <a:pt x="152601" y="26741"/>
                </a:cubicBezTo>
                <a:cubicBezTo>
                  <a:pt x="171214" y="14464"/>
                  <a:pt x="194479" y="8883"/>
                  <a:pt x="216256" y="2187"/>
                </a:cubicBezTo>
                <a:cubicBezTo>
                  <a:pt x="226120" y="-790"/>
                  <a:pt x="237474" y="-46"/>
                  <a:pt x="248083" y="512"/>
                </a:cubicBezTo>
                <a:cubicBezTo>
                  <a:pt x="255900" y="885"/>
                  <a:pt x="263717" y="3675"/>
                  <a:pt x="271348" y="5721"/>
                </a:cubicBezTo>
                <a:cubicBezTo>
                  <a:pt x="278049" y="7395"/>
                  <a:pt x="284563" y="10557"/>
                  <a:pt x="291264" y="11302"/>
                </a:cubicBezTo>
                <a:cubicBezTo>
                  <a:pt x="328675" y="15394"/>
                  <a:pt x="359757" y="33996"/>
                  <a:pt x="386745" y="57620"/>
                </a:cubicBezTo>
                <a:cubicBezTo>
                  <a:pt x="409639" y="77524"/>
                  <a:pt x="432346" y="99474"/>
                  <a:pt x="442955" y="130167"/>
                </a:cubicBezTo>
                <a:close/>
                <a:moveTo>
                  <a:pt x="418200" y="151001"/>
                </a:moveTo>
                <a:cubicBezTo>
                  <a:pt x="404985" y="119750"/>
                  <a:pt x="385629" y="93894"/>
                  <a:pt x="356035" y="75664"/>
                </a:cubicBezTo>
                <a:cubicBezTo>
                  <a:pt x="341145" y="66549"/>
                  <a:pt x="324766" y="61899"/>
                  <a:pt x="309504" y="54458"/>
                </a:cubicBezTo>
                <a:cubicBezTo>
                  <a:pt x="284191" y="41995"/>
                  <a:pt x="258134" y="41809"/>
                  <a:pt x="231332" y="43483"/>
                </a:cubicBezTo>
                <a:cubicBezTo>
                  <a:pt x="210672" y="44785"/>
                  <a:pt x="191687" y="49435"/>
                  <a:pt x="175494" y="63945"/>
                </a:cubicBezTo>
                <a:cubicBezTo>
                  <a:pt x="158185" y="79198"/>
                  <a:pt x="138456" y="91475"/>
                  <a:pt x="122077" y="107287"/>
                </a:cubicBezTo>
                <a:cubicBezTo>
                  <a:pt x="109606" y="119378"/>
                  <a:pt x="99556" y="134260"/>
                  <a:pt x="90063" y="148955"/>
                </a:cubicBezTo>
                <a:cubicBezTo>
                  <a:pt x="80943" y="163279"/>
                  <a:pt x="73312" y="178718"/>
                  <a:pt x="66053" y="193972"/>
                </a:cubicBezTo>
                <a:cubicBezTo>
                  <a:pt x="56375" y="214062"/>
                  <a:pt x="45394" y="233035"/>
                  <a:pt x="42416" y="256288"/>
                </a:cubicBezTo>
                <a:cubicBezTo>
                  <a:pt x="37018" y="297956"/>
                  <a:pt x="34971" y="339810"/>
                  <a:pt x="39252" y="381478"/>
                </a:cubicBezTo>
                <a:cubicBezTo>
                  <a:pt x="42788" y="416635"/>
                  <a:pt x="50605" y="451235"/>
                  <a:pt x="57119" y="486020"/>
                </a:cubicBezTo>
                <a:cubicBezTo>
                  <a:pt x="58981" y="496065"/>
                  <a:pt x="61400" y="506110"/>
                  <a:pt x="65495" y="515411"/>
                </a:cubicBezTo>
                <a:cubicBezTo>
                  <a:pt x="81688" y="552243"/>
                  <a:pt x="96019" y="589819"/>
                  <a:pt x="117610" y="624232"/>
                </a:cubicBezTo>
                <a:cubicBezTo>
                  <a:pt x="139759" y="659947"/>
                  <a:pt x="162652" y="694919"/>
                  <a:pt x="193362" y="723938"/>
                </a:cubicBezTo>
                <a:cubicBezTo>
                  <a:pt x="210858" y="740493"/>
                  <a:pt x="227981" y="757793"/>
                  <a:pt x="245663" y="773977"/>
                </a:cubicBezTo>
                <a:cubicBezTo>
                  <a:pt x="261856" y="788858"/>
                  <a:pt x="279166" y="802437"/>
                  <a:pt x="300011" y="810994"/>
                </a:cubicBezTo>
                <a:cubicBezTo>
                  <a:pt x="309690" y="814901"/>
                  <a:pt x="319182" y="817877"/>
                  <a:pt x="326813" y="815273"/>
                </a:cubicBezTo>
                <a:cubicBezTo>
                  <a:pt x="342820" y="798903"/>
                  <a:pt x="356779" y="784580"/>
                  <a:pt x="370739" y="770256"/>
                </a:cubicBezTo>
                <a:cubicBezTo>
                  <a:pt x="390468" y="750166"/>
                  <a:pt x="411314" y="730820"/>
                  <a:pt x="430112" y="709986"/>
                </a:cubicBezTo>
                <a:cubicBezTo>
                  <a:pt x="444258" y="694175"/>
                  <a:pt x="455611" y="675945"/>
                  <a:pt x="469012" y="659389"/>
                </a:cubicBezTo>
                <a:cubicBezTo>
                  <a:pt x="488369" y="635951"/>
                  <a:pt x="507354" y="612327"/>
                  <a:pt x="525594" y="587958"/>
                </a:cubicBezTo>
                <a:cubicBezTo>
                  <a:pt x="549232" y="556335"/>
                  <a:pt x="573428" y="525270"/>
                  <a:pt x="591668" y="489927"/>
                </a:cubicBezTo>
                <a:cubicBezTo>
                  <a:pt x="604697" y="464628"/>
                  <a:pt x="619587" y="440260"/>
                  <a:pt x="630568" y="414217"/>
                </a:cubicBezTo>
                <a:cubicBezTo>
                  <a:pt x="645458" y="378316"/>
                  <a:pt x="659603" y="341856"/>
                  <a:pt x="662954" y="302420"/>
                </a:cubicBezTo>
                <a:cubicBezTo>
                  <a:pt x="665001" y="278424"/>
                  <a:pt x="667234" y="254241"/>
                  <a:pt x="667421" y="230245"/>
                </a:cubicBezTo>
                <a:cubicBezTo>
                  <a:pt x="667607" y="214620"/>
                  <a:pt x="662954" y="199552"/>
                  <a:pt x="653833" y="186159"/>
                </a:cubicBezTo>
                <a:cubicBezTo>
                  <a:pt x="638571" y="164023"/>
                  <a:pt x="618098" y="148955"/>
                  <a:pt x="592040" y="142817"/>
                </a:cubicBezTo>
                <a:cubicBezTo>
                  <a:pt x="573800" y="138538"/>
                  <a:pt x="554815" y="136864"/>
                  <a:pt x="536203" y="141514"/>
                </a:cubicBezTo>
                <a:cubicBezTo>
                  <a:pt x="517032" y="146351"/>
                  <a:pt x="496931" y="149513"/>
                  <a:pt x="479249" y="157698"/>
                </a:cubicBezTo>
                <a:cubicBezTo>
                  <a:pt x="461009" y="166255"/>
                  <a:pt x="461195" y="168487"/>
                  <a:pt x="465662" y="186531"/>
                </a:cubicBezTo>
                <a:cubicBezTo>
                  <a:pt x="471618" y="211085"/>
                  <a:pt x="477388" y="235826"/>
                  <a:pt x="475713" y="261310"/>
                </a:cubicBezTo>
                <a:cubicBezTo>
                  <a:pt x="474782" y="274517"/>
                  <a:pt x="471804" y="287725"/>
                  <a:pt x="470129" y="300932"/>
                </a:cubicBezTo>
                <a:cubicBezTo>
                  <a:pt x="465662" y="339624"/>
                  <a:pt x="455239" y="376828"/>
                  <a:pt x="440721" y="412729"/>
                </a:cubicBezTo>
                <a:cubicBezTo>
                  <a:pt x="434021" y="429285"/>
                  <a:pt x="423412" y="443050"/>
                  <a:pt x="405916" y="450677"/>
                </a:cubicBezTo>
                <a:cubicBezTo>
                  <a:pt x="395307" y="455327"/>
                  <a:pt x="386559" y="454211"/>
                  <a:pt x="377625" y="446956"/>
                </a:cubicBezTo>
                <a:cubicBezTo>
                  <a:pt x="361619" y="433749"/>
                  <a:pt x="353801" y="417194"/>
                  <a:pt x="353429" y="396545"/>
                </a:cubicBezTo>
                <a:cubicBezTo>
                  <a:pt x="353243" y="386500"/>
                  <a:pt x="352126" y="376269"/>
                  <a:pt x="351009" y="366224"/>
                </a:cubicBezTo>
                <a:cubicBezTo>
                  <a:pt x="349334" y="350227"/>
                  <a:pt x="346729" y="334415"/>
                  <a:pt x="345426" y="318418"/>
                </a:cubicBezTo>
                <a:cubicBezTo>
                  <a:pt x="343565" y="292933"/>
                  <a:pt x="347659" y="268007"/>
                  <a:pt x="357338" y="244382"/>
                </a:cubicBezTo>
                <a:cubicBezTo>
                  <a:pt x="364038" y="228013"/>
                  <a:pt x="371669" y="211829"/>
                  <a:pt x="381348" y="197320"/>
                </a:cubicBezTo>
                <a:cubicBezTo>
                  <a:pt x="391771" y="181136"/>
                  <a:pt x="405544" y="166627"/>
                  <a:pt x="418200" y="151001"/>
                </a:cubicBezTo>
                <a:close/>
                <a:moveTo>
                  <a:pt x="387490" y="407707"/>
                </a:moveTo>
                <a:cubicBezTo>
                  <a:pt x="398657" y="398778"/>
                  <a:pt x="401263" y="386314"/>
                  <a:pt x="406288" y="375711"/>
                </a:cubicBezTo>
                <a:cubicBezTo>
                  <a:pt x="411686" y="364736"/>
                  <a:pt x="415595" y="353017"/>
                  <a:pt x="419317" y="341298"/>
                </a:cubicBezTo>
                <a:cubicBezTo>
                  <a:pt x="422853" y="330137"/>
                  <a:pt x="425273" y="318604"/>
                  <a:pt x="428251" y="307257"/>
                </a:cubicBezTo>
                <a:cubicBezTo>
                  <a:pt x="431229" y="295352"/>
                  <a:pt x="435324" y="283632"/>
                  <a:pt x="436813" y="271541"/>
                </a:cubicBezTo>
                <a:cubicBezTo>
                  <a:pt x="438302" y="259450"/>
                  <a:pt x="438116" y="246801"/>
                  <a:pt x="437185" y="234524"/>
                </a:cubicBezTo>
                <a:cubicBezTo>
                  <a:pt x="436254" y="222804"/>
                  <a:pt x="439977" y="210341"/>
                  <a:pt x="433649" y="197320"/>
                </a:cubicBezTo>
                <a:cubicBezTo>
                  <a:pt x="429554" y="200668"/>
                  <a:pt x="426017" y="202528"/>
                  <a:pt x="424156" y="205319"/>
                </a:cubicBezTo>
                <a:cubicBezTo>
                  <a:pt x="418945" y="212759"/>
                  <a:pt x="414478" y="220572"/>
                  <a:pt x="409452" y="228199"/>
                </a:cubicBezTo>
                <a:cubicBezTo>
                  <a:pt x="382837" y="268007"/>
                  <a:pt x="374089" y="311163"/>
                  <a:pt x="384140" y="358040"/>
                </a:cubicBezTo>
                <a:cubicBezTo>
                  <a:pt x="384512" y="359528"/>
                  <a:pt x="384512" y="361202"/>
                  <a:pt x="384326" y="362690"/>
                </a:cubicBezTo>
                <a:cubicBezTo>
                  <a:pt x="380603" y="377386"/>
                  <a:pt x="383767" y="391895"/>
                  <a:pt x="387490" y="4077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744631" y="1820398"/>
            <a:ext cx="3311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53" name="Google Shape;153;p19"/>
          <p:cNvSpPr/>
          <p:nvPr/>
        </p:nvSpPr>
        <p:spPr>
          <a:xfrm>
            <a:off x="856759" y="405170"/>
            <a:ext cx="507823" cy="618513"/>
          </a:xfrm>
          <a:custGeom>
            <a:rect b="b" l="l" r="r" t="t"/>
            <a:pathLst>
              <a:path extrusionOk="0" h="1237026" w="1015646">
                <a:moveTo>
                  <a:pt x="641489" y="188509"/>
                </a:moveTo>
                <a:cubicBezTo>
                  <a:pt x="669253" y="178003"/>
                  <a:pt x="693781" y="168574"/>
                  <a:pt x="718310" y="159953"/>
                </a:cubicBezTo>
                <a:cubicBezTo>
                  <a:pt x="752542" y="147831"/>
                  <a:pt x="788931" y="148100"/>
                  <a:pt x="823972" y="151871"/>
                </a:cubicBezTo>
                <a:cubicBezTo>
                  <a:pt x="850926" y="154835"/>
                  <a:pt x="878420" y="165341"/>
                  <a:pt x="902949" y="178003"/>
                </a:cubicBezTo>
                <a:cubicBezTo>
                  <a:pt x="934486" y="194435"/>
                  <a:pt x="962249" y="217334"/>
                  <a:pt x="981926" y="248853"/>
                </a:cubicBezTo>
                <a:cubicBezTo>
                  <a:pt x="1004837" y="285760"/>
                  <a:pt x="1013463" y="326438"/>
                  <a:pt x="1015349" y="368732"/>
                </a:cubicBezTo>
                <a:cubicBezTo>
                  <a:pt x="1016967" y="407525"/>
                  <a:pt x="1011845" y="446048"/>
                  <a:pt x="1003220" y="484033"/>
                </a:cubicBezTo>
                <a:cubicBezTo>
                  <a:pt x="999716" y="499119"/>
                  <a:pt x="999177" y="514743"/>
                  <a:pt x="995942" y="529829"/>
                </a:cubicBezTo>
                <a:cubicBezTo>
                  <a:pt x="981926" y="597177"/>
                  <a:pt x="953354" y="658868"/>
                  <a:pt x="919930" y="718673"/>
                </a:cubicBezTo>
                <a:cubicBezTo>
                  <a:pt x="906183" y="743458"/>
                  <a:pt x="893784" y="769319"/>
                  <a:pt x="878690" y="793295"/>
                </a:cubicBezTo>
                <a:cubicBezTo>
                  <a:pt x="862786" y="818888"/>
                  <a:pt x="844996" y="843402"/>
                  <a:pt x="826937" y="867648"/>
                </a:cubicBezTo>
                <a:cubicBezTo>
                  <a:pt x="797556" y="907518"/>
                  <a:pt x="767906" y="947118"/>
                  <a:pt x="737178" y="985911"/>
                </a:cubicBezTo>
                <a:cubicBezTo>
                  <a:pt x="716423" y="1011773"/>
                  <a:pt x="698363" y="1039520"/>
                  <a:pt x="672218" y="1061341"/>
                </a:cubicBezTo>
                <a:cubicBezTo>
                  <a:pt x="655236" y="1075619"/>
                  <a:pt x="642028" y="1094476"/>
                  <a:pt x="627203" y="1111179"/>
                </a:cubicBezTo>
                <a:cubicBezTo>
                  <a:pt x="599171" y="1142159"/>
                  <a:pt x="570868" y="1172869"/>
                  <a:pt x="543105" y="1204388"/>
                </a:cubicBezTo>
                <a:cubicBezTo>
                  <a:pt x="514803" y="1236715"/>
                  <a:pt x="481649" y="1243989"/>
                  <a:pt x="440678" y="1230789"/>
                </a:cubicBezTo>
                <a:cubicBezTo>
                  <a:pt x="394316" y="1215703"/>
                  <a:pt x="355501" y="1190649"/>
                  <a:pt x="320730" y="1157245"/>
                </a:cubicBezTo>
                <a:cubicBezTo>
                  <a:pt x="295123" y="1132461"/>
                  <a:pt x="266820" y="1110370"/>
                  <a:pt x="242022" y="1085047"/>
                </a:cubicBezTo>
                <a:cubicBezTo>
                  <a:pt x="220728" y="1063496"/>
                  <a:pt x="201051" y="1040328"/>
                  <a:pt x="183261" y="1015814"/>
                </a:cubicBezTo>
                <a:cubicBezTo>
                  <a:pt x="159541" y="983217"/>
                  <a:pt x="136630" y="949543"/>
                  <a:pt x="116683" y="914522"/>
                </a:cubicBezTo>
                <a:cubicBezTo>
                  <a:pt x="88651" y="865223"/>
                  <a:pt x="60887" y="815655"/>
                  <a:pt x="44984" y="760429"/>
                </a:cubicBezTo>
                <a:cubicBezTo>
                  <a:pt x="29620" y="706551"/>
                  <a:pt x="15065" y="652672"/>
                  <a:pt x="7787" y="597447"/>
                </a:cubicBezTo>
                <a:cubicBezTo>
                  <a:pt x="5091" y="577781"/>
                  <a:pt x="6978" y="557307"/>
                  <a:pt x="6170" y="537372"/>
                </a:cubicBezTo>
                <a:cubicBezTo>
                  <a:pt x="5091" y="512588"/>
                  <a:pt x="4013" y="487804"/>
                  <a:pt x="1857" y="463289"/>
                </a:cubicBezTo>
                <a:cubicBezTo>
                  <a:pt x="-1647" y="424227"/>
                  <a:pt x="-839" y="385435"/>
                  <a:pt x="9943" y="347989"/>
                </a:cubicBezTo>
                <a:cubicBezTo>
                  <a:pt x="18569" y="317817"/>
                  <a:pt x="28272" y="287376"/>
                  <a:pt x="41750" y="259090"/>
                </a:cubicBezTo>
                <a:cubicBezTo>
                  <a:pt x="56844" y="226763"/>
                  <a:pt x="75443" y="196321"/>
                  <a:pt x="95120" y="166688"/>
                </a:cubicBezTo>
                <a:cubicBezTo>
                  <a:pt x="106980" y="148639"/>
                  <a:pt x="122883" y="133553"/>
                  <a:pt x="137169" y="117389"/>
                </a:cubicBezTo>
                <a:cubicBezTo>
                  <a:pt x="139595" y="114426"/>
                  <a:pt x="144177" y="112810"/>
                  <a:pt x="145794" y="109577"/>
                </a:cubicBezTo>
                <a:cubicBezTo>
                  <a:pt x="161698" y="76442"/>
                  <a:pt x="192695" y="57315"/>
                  <a:pt x="220998" y="38727"/>
                </a:cubicBezTo>
                <a:cubicBezTo>
                  <a:pt x="247952" y="20947"/>
                  <a:pt x="281646" y="12865"/>
                  <a:pt x="313182" y="3167"/>
                </a:cubicBezTo>
                <a:cubicBezTo>
                  <a:pt x="327468" y="-1144"/>
                  <a:pt x="343911" y="-66"/>
                  <a:pt x="359275" y="742"/>
                </a:cubicBezTo>
                <a:cubicBezTo>
                  <a:pt x="370596" y="1281"/>
                  <a:pt x="381917" y="5322"/>
                  <a:pt x="392968" y="8285"/>
                </a:cubicBezTo>
                <a:cubicBezTo>
                  <a:pt x="402672" y="10710"/>
                  <a:pt x="412106" y="15289"/>
                  <a:pt x="421809" y="16367"/>
                </a:cubicBezTo>
                <a:cubicBezTo>
                  <a:pt x="475988" y="22294"/>
                  <a:pt x="521002" y="49233"/>
                  <a:pt x="560086" y="83446"/>
                </a:cubicBezTo>
                <a:cubicBezTo>
                  <a:pt x="593241" y="112271"/>
                  <a:pt x="626125" y="144059"/>
                  <a:pt x="641489" y="188509"/>
                </a:cubicBezTo>
                <a:close/>
                <a:moveTo>
                  <a:pt x="605640" y="218681"/>
                </a:moveTo>
                <a:cubicBezTo>
                  <a:pt x="586502" y="173423"/>
                  <a:pt x="558469" y="135977"/>
                  <a:pt x="515611" y="109577"/>
                </a:cubicBezTo>
                <a:cubicBezTo>
                  <a:pt x="494048" y="96377"/>
                  <a:pt x="470328" y="89642"/>
                  <a:pt x="448225" y="78866"/>
                </a:cubicBezTo>
                <a:cubicBezTo>
                  <a:pt x="411567" y="60817"/>
                  <a:pt x="373830" y="60547"/>
                  <a:pt x="335016" y="62972"/>
                </a:cubicBezTo>
                <a:cubicBezTo>
                  <a:pt x="305096" y="64858"/>
                  <a:pt x="277602" y="71592"/>
                  <a:pt x="254152" y="92605"/>
                </a:cubicBezTo>
                <a:cubicBezTo>
                  <a:pt x="229084" y="114695"/>
                  <a:pt x="200512" y="132475"/>
                  <a:pt x="176792" y="155374"/>
                </a:cubicBezTo>
                <a:cubicBezTo>
                  <a:pt x="158733" y="172884"/>
                  <a:pt x="144177" y="194435"/>
                  <a:pt x="130430" y="215717"/>
                </a:cubicBezTo>
                <a:cubicBezTo>
                  <a:pt x="117223" y="236461"/>
                  <a:pt x="106171" y="258820"/>
                  <a:pt x="95659" y="280911"/>
                </a:cubicBezTo>
                <a:cubicBezTo>
                  <a:pt x="81642" y="310005"/>
                  <a:pt x="65739" y="337483"/>
                  <a:pt x="61427" y="371157"/>
                </a:cubicBezTo>
                <a:cubicBezTo>
                  <a:pt x="53610" y="431501"/>
                  <a:pt x="50645" y="492114"/>
                  <a:pt x="56844" y="552458"/>
                </a:cubicBezTo>
                <a:cubicBezTo>
                  <a:pt x="61966" y="603373"/>
                  <a:pt x="73287" y="653481"/>
                  <a:pt x="82721" y="703857"/>
                </a:cubicBezTo>
                <a:cubicBezTo>
                  <a:pt x="85416" y="718404"/>
                  <a:pt x="88920" y="732951"/>
                  <a:pt x="94850" y="746421"/>
                </a:cubicBezTo>
                <a:cubicBezTo>
                  <a:pt x="118301" y="799761"/>
                  <a:pt x="139056" y="854178"/>
                  <a:pt x="170323" y="904016"/>
                </a:cubicBezTo>
                <a:cubicBezTo>
                  <a:pt x="202399" y="955739"/>
                  <a:pt x="235553" y="1006385"/>
                  <a:pt x="280028" y="1048410"/>
                </a:cubicBezTo>
                <a:cubicBezTo>
                  <a:pt x="305366" y="1072386"/>
                  <a:pt x="330164" y="1097439"/>
                  <a:pt x="355771" y="1120877"/>
                </a:cubicBezTo>
                <a:cubicBezTo>
                  <a:pt x="379221" y="1142428"/>
                  <a:pt x="404289" y="1162094"/>
                  <a:pt x="434478" y="1174486"/>
                </a:cubicBezTo>
                <a:cubicBezTo>
                  <a:pt x="448494" y="1180143"/>
                  <a:pt x="462241" y="1184453"/>
                  <a:pt x="473293" y="1180682"/>
                </a:cubicBezTo>
                <a:cubicBezTo>
                  <a:pt x="496474" y="1156975"/>
                  <a:pt x="516690" y="1136232"/>
                  <a:pt x="536905" y="1115489"/>
                </a:cubicBezTo>
                <a:cubicBezTo>
                  <a:pt x="565477" y="1086394"/>
                  <a:pt x="595666" y="1058378"/>
                  <a:pt x="622891" y="1028206"/>
                </a:cubicBezTo>
                <a:cubicBezTo>
                  <a:pt x="643376" y="1005307"/>
                  <a:pt x="659818" y="978907"/>
                  <a:pt x="679226" y="954931"/>
                </a:cubicBezTo>
                <a:cubicBezTo>
                  <a:pt x="707258" y="920987"/>
                  <a:pt x="734752" y="886775"/>
                  <a:pt x="761168" y="851484"/>
                </a:cubicBezTo>
                <a:cubicBezTo>
                  <a:pt x="795400" y="805687"/>
                  <a:pt x="830441" y="760699"/>
                  <a:pt x="856856" y="709514"/>
                </a:cubicBezTo>
                <a:cubicBezTo>
                  <a:pt x="875725" y="672877"/>
                  <a:pt x="897288" y="637586"/>
                  <a:pt x="913192" y="599871"/>
                </a:cubicBezTo>
                <a:cubicBezTo>
                  <a:pt x="934755" y="547879"/>
                  <a:pt x="955241" y="495078"/>
                  <a:pt x="960093" y="437966"/>
                </a:cubicBezTo>
                <a:cubicBezTo>
                  <a:pt x="963058" y="403215"/>
                  <a:pt x="966292" y="368194"/>
                  <a:pt x="966562" y="333442"/>
                </a:cubicBezTo>
                <a:cubicBezTo>
                  <a:pt x="966831" y="310813"/>
                  <a:pt x="960093" y="288992"/>
                  <a:pt x="946885" y="269596"/>
                </a:cubicBezTo>
                <a:cubicBezTo>
                  <a:pt x="924782" y="237538"/>
                  <a:pt x="895132" y="215717"/>
                  <a:pt x="857396" y="206828"/>
                </a:cubicBezTo>
                <a:cubicBezTo>
                  <a:pt x="830980" y="200632"/>
                  <a:pt x="803486" y="198207"/>
                  <a:pt x="776532" y="204942"/>
                </a:cubicBezTo>
                <a:cubicBezTo>
                  <a:pt x="748769" y="211946"/>
                  <a:pt x="719658" y="216526"/>
                  <a:pt x="694051" y="228379"/>
                </a:cubicBezTo>
                <a:cubicBezTo>
                  <a:pt x="667635" y="240771"/>
                  <a:pt x="667905" y="244004"/>
                  <a:pt x="674374" y="270135"/>
                </a:cubicBezTo>
                <a:cubicBezTo>
                  <a:pt x="682999" y="305695"/>
                  <a:pt x="691355" y="341524"/>
                  <a:pt x="688929" y="378431"/>
                </a:cubicBezTo>
                <a:cubicBezTo>
                  <a:pt x="687582" y="397558"/>
                  <a:pt x="683269" y="416684"/>
                  <a:pt x="680843" y="435811"/>
                </a:cubicBezTo>
                <a:cubicBezTo>
                  <a:pt x="674374" y="491845"/>
                  <a:pt x="659279" y="545723"/>
                  <a:pt x="638255" y="597716"/>
                </a:cubicBezTo>
                <a:cubicBezTo>
                  <a:pt x="628551" y="621692"/>
                  <a:pt x="613187" y="641627"/>
                  <a:pt x="587850" y="652672"/>
                </a:cubicBezTo>
                <a:cubicBezTo>
                  <a:pt x="572486" y="659407"/>
                  <a:pt x="559817" y="657791"/>
                  <a:pt x="546879" y="647284"/>
                </a:cubicBezTo>
                <a:cubicBezTo>
                  <a:pt x="523698" y="628158"/>
                  <a:pt x="512377" y="604182"/>
                  <a:pt x="511838" y="574279"/>
                </a:cubicBezTo>
                <a:cubicBezTo>
                  <a:pt x="511568" y="559732"/>
                  <a:pt x="509951" y="544915"/>
                  <a:pt x="508334" y="530368"/>
                </a:cubicBezTo>
                <a:cubicBezTo>
                  <a:pt x="505908" y="507200"/>
                  <a:pt x="502134" y="484302"/>
                  <a:pt x="500247" y="461134"/>
                </a:cubicBezTo>
                <a:cubicBezTo>
                  <a:pt x="497552" y="424227"/>
                  <a:pt x="503482" y="388129"/>
                  <a:pt x="517498" y="353916"/>
                </a:cubicBezTo>
                <a:cubicBezTo>
                  <a:pt x="527202" y="330209"/>
                  <a:pt x="538253" y="306772"/>
                  <a:pt x="552270" y="285760"/>
                </a:cubicBezTo>
                <a:cubicBezTo>
                  <a:pt x="567364" y="262322"/>
                  <a:pt x="587311" y="241310"/>
                  <a:pt x="605640" y="218681"/>
                </a:cubicBezTo>
                <a:close/>
                <a:moveTo>
                  <a:pt x="561165" y="590443"/>
                </a:moveTo>
                <a:cubicBezTo>
                  <a:pt x="577337" y="577512"/>
                  <a:pt x="581111" y="559462"/>
                  <a:pt x="588389" y="544107"/>
                </a:cubicBezTo>
                <a:cubicBezTo>
                  <a:pt x="596206" y="528213"/>
                  <a:pt x="601866" y="511241"/>
                  <a:pt x="607257" y="494269"/>
                </a:cubicBezTo>
                <a:cubicBezTo>
                  <a:pt x="612378" y="478106"/>
                  <a:pt x="615882" y="461404"/>
                  <a:pt x="620195" y="444971"/>
                </a:cubicBezTo>
                <a:cubicBezTo>
                  <a:pt x="624508" y="427729"/>
                  <a:pt x="630438" y="410758"/>
                  <a:pt x="632594" y="393247"/>
                </a:cubicBezTo>
                <a:cubicBezTo>
                  <a:pt x="634751" y="375737"/>
                  <a:pt x="634481" y="357418"/>
                  <a:pt x="633133" y="339638"/>
                </a:cubicBezTo>
                <a:cubicBezTo>
                  <a:pt x="631786" y="322666"/>
                  <a:pt x="637177" y="304617"/>
                  <a:pt x="628012" y="285760"/>
                </a:cubicBezTo>
                <a:cubicBezTo>
                  <a:pt x="622082" y="290609"/>
                  <a:pt x="616961" y="293303"/>
                  <a:pt x="614265" y="297343"/>
                </a:cubicBezTo>
                <a:cubicBezTo>
                  <a:pt x="606718" y="308119"/>
                  <a:pt x="600249" y="319434"/>
                  <a:pt x="592971" y="330479"/>
                </a:cubicBezTo>
                <a:cubicBezTo>
                  <a:pt x="554426" y="388129"/>
                  <a:pt x="541757" y="450628"/>
                  <a:pt x="556313" y="518515"/>
                </a:cubicBezTo>
                <a:cubicBezTo>
                  <a:pt x="556852" y="520670"/>
                  <a:pt x="556852" y="523094"/>
                  <a:pt x="556582" y="525250"/>
                </a:cubicBezTo>
                <a:cubicBezTo>
                  <a:pt x="551191" y="546532"/>
                  <a:pt x="555774" y="567544"/>
                  <a:pt x="561165" y="59044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 rot="187249">
            <a:off x="4948007" y="3825059"/>
            <a:ext cx="3311812" cy="9235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100th Anniversary Celebration</a:t>
            </a:r>
            <a:endParaRPr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5" name="Google Shape;155;p19" title="Holiday lunch 2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50" y="2165025"/>
            <a:ext cx="3966575" cy="2392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/>
          <p:nvPr/>
        </p:nvSpPr>
        <p:spPr>
          <a:xfrm>
            <a:off x="349150" y="1381825"/>
            <a:ext cx="36738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Chapter CQ</a:t>
            </a:r>
            <a:endParaRPr sz="4800">
              <a:solidFill>
                <a:schemeClr val="lt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Kinsley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8085066" y="4116840"/>
            <a:ext cx="248784" cy="334351"/>
          </a:xfrm>
          <a:custGeom>
            <a:rect b="b" l="l" r="r" t="t"/>
            <a:pathLst>
              <a:path extrusionOk="0" h="668703" w="497568">
                <a:moveTo>
                  <a:pt x="328909" y="599031"/>
                </a:moveTo>
                <a:cubicBezTo>
                  <a:pt x="324771" y="602132"/>
                  <a:pt x="320839" y="604200"/>
                  <a:pt x="317941" y="607302"/>
                </a:cubicBezTo>
                <a:cubicBezTo>
                  <a:pt x="305525" y="620535"/>
                  <a:pt x="298696" y="621983"/>
                  <a:pt x="286072" y="611024"/>
                </a:cubicBezTo>
                <a:cubicBezTo>
                  <a:pt x="273862" y="600271"/>
                  <a:pt x="263308" y="588071"/>
                  <a:pt x="258548" y="571736"/>
                </a:cubicBezTo>
                <a:cubicBezTo>
                  <a:pt x="248408" y="537204"/>
                  <a:pt x="238889" y="502466"/>
                  <a:pt x="227921" y="468348"/>
                </a:cubicBezTo>
                <a:cubicBezTo>
                  <a:pt x="223161" y="453047"/>
                  <a:pt x="215711" y="438572"/>
                  <a:pt x="209089" y="422650"/>
                </a:cubicBezTo>
                <a:cubicBezTo>
                  <a:pt x="192326" y="434230"/>
                  <a:pt x="184049" y="452426"/>
                  <a:pt x="173288" y="468141"/>
                </a:cubicBezTo>
                <a:cubicBezTo>
                  <a:pt x="150938" y="500812"/>
                  <a:pt x="129209" y="533896"/>
                  <a:pt x="108307" y="567394"/>
                </a:cubicBezTo>
                <a:cubicBezTo>
                  <a:pt x="95270" y="588485"/>
                  <a:pt x="84302" y="610817"/>
                  <a:pt x="72092" y="632528"/>
                </a:cubicBezTo>
                <a:cubicBezTo>
                  <a:pt x="67332" y="640799"/>
                  <a:pt x="62159" y="648864"/>
                  <a:pt x="56158" y="656308"/>
                </a:cubicBezTo>
                <a:cubicBezTo>
                  <a:pt x="43948" y="671402"/>
                  <a:pt x="43741" y="671195"/>
                  <a:pt x="27392" y="663752"/>
                </a:cubicBezTo>
                <a:cubicBezTo>
                  <a:pt x="15803" y="658582"/>
                  <a:pt x="10630" y="648864"/>
                  <a:pt x="14148" y="635216"/>
                </a:cubicBezTo>
                <a:cubicBezTo>
                  <a:pt x="17045" y="624050"/>
                  <a:pt x="21184" y="612678"/>
                  <a:pt x="26978" y="602753"/>
                </a:cubicBezTo>
                <a:cubicBezTo>
                  <a:pt x="36705" y="586417"/>
                  <a:pt x="48708" y="571529"/>
                  <a:pt x="58641" y="555401"/>
                </a:cubicBezTo>
                <a:cubicBezTo>
                  <a:pt x="74575" y="529554"/>
                  <a:pt x="88648" y="502673"/>
                  <a:pt x="104996" y="477033"/>
                </a:cubicBezTo>
                <a:cubicBezTo>
                  <a:pt x="115757" y="460077"/>
                  <a:pt x="126311" y="443121"/>
                  <a:pt x="140591" y="428440"/>
                </a:cubicBezTo>
                <a:cubicBezTo>
                  <a:pt x="147834" y="421203"/>
                  <a:pt x="150938" y="409830"/>
                  <a:pt x="157353" y="397631"/>
                </a:cubicBezTo>
                <a:cubicBezTo>
                  <a:pt x="150317" y="397631"/>
                  <a:pt x="144729" y="396183"/>
                  <a:pt x="140384" y="397837"/>
                </a:cubicBezTo>
                <a:cubicBezTo>
                  <a:pt x="110584" y="409830"/>
                  <a:pt x="79335" y="413759"/>
                  <a:pt x="47880" y="414793"/>
                </a:cubicBezTo>
                <a:cubicBezTo>
                  <a:pt x="35463" y="415207"/>
                  <a:pt x="22219" y="409830"/>
                  <a:pt x="10216" y="404661"/>
                </a:cubicBezTo>
                <a:cubicBezTo>
                  <a:pt x="904" y="400732"/>
                  <a:pt x="-4684" y="392668"/>
                  <a:pt x="5249" y="379227"/>
                </a:cubicBezTo>
                <a:cubicBezTo>
                  <a:pt x="63607" y="374472"/>
                  <a:pt x="122793" y="355448"/>
                  <a:pt x="182186" y="339320"/>
                </a:cubicBezTo>
                <a:cubicBezTo>
                  <a:pt x="166872" y="282249"/>
                  <a:pt x="150938" y="227247"/>
                  <a:pt x="137900" y="171831"/>
                </a:cubicBezTo>
                <a:cubicBezTo>
                  <a:pt x="124863" y="116001"/>
                  <a:pt x="114516" y="59965"/>
                  <a:pt x="102099" y="0"/>
                </a:cubicBezTo>
                <a:cubicBezTo>
                  <a:pt x="117413" y="2895"/>
                  <a:pt x="129209" y="4963"/>
                  <a:pt x="139970" y="7030"/>
                </a:cubicBezTo>
                <a:cubicBezTo>
                  <a:pt x="151145" y="45077"/>
                  <a:pt x="162320" y="81677"/>
                  <a:pt x="172460" y="118483"/>
                </a:cubicBezTo>
                <a:cubicBezTo>
                  <a:pt x="178461" y="140401"/>
                  <a:pt x="182807" y="162733"/>
                  <a:pt x="188188" y="185065"/>
                </a:cubicBezTo>
                <a:cubicBezTo>
                  <a:pt x="190671" y="194990"/>
                  <a:pt x="193361" y="205122"/>
                  <a:pt x="196258" y="215047"/>
                </a:cubicBezTo>
                <a:cubicBezTo>
                  <a:pt x="203708" y="240274"/>
                  <a:pt x="210951" y="265707"/>
                  <a:pt x="218815" y="290934"/>
                </a:cubicBezTo>
                <a:cubicBezTo>
                  <a:pt x="223161" y="304788"/>
                  <a:pt x="228749" y="306029"/>
                  <a:pt x="238268" y="295690"/>
                </a:cubicBezTo>
                <a:cubicBezTo>
                  <a:pt x="241165" y="292588"/>
                  <a:pt x="243028" y="288246"/>
                  <a:pt x="245511" y="284731"/>
                </a:cubicBezTo>
                <a:cubicBezTo>
                  <a:pt x="251099" y="277287"/>
                  <a:pt x="256686" y="269636"/>
                  <a:pt x="262273" y="262399"/>
                </a:cubicBezTo>
                <a:cubicBezTo>
                  <a:pt x="264964" y="259091"/>
                  <a:pt x="269517" y="256196"/>
                  <a:pt x="270344" y="252474"/>
                </a:cubicBezTo>
                <a:cubicBezTo>
                  <a:pt x="272621" y="242135"/>
                  <a:pt x="279450" y="236552"/>
                  <a:pt x="287314" y="230349"/>
                </a:cubicBezTo>
                <a:cubicBezTo>
                  <a:pt x="293729" y="225386"/>
                  <a:pt x="297454" y="216701"/>
                  <a:pt x="302834" y="210085"/>
                </a:cubicBezTo>
                <a:cubicBezTo>
                  <a:pt x="316493" y="193542"/>
                  <a:pt x="331186" y="177621"/>
                  <a:pt x="344430" y="160872"/>
                </a:cubicBezTo>
                <a:cubicBezTo>
                  <a:pt x="352915" y="149913"/>
                  <a:pt x="357261" y="134818"/>
                  <a:pt x="367401" y="126340"/>
                </a:cubicBezTo>
                <a:cubicBezTo>
                  <a:pt x="388302" y="109178"/>
                  <a:pt x="395338" y="80643"/>
                  <a:pt x="419758" y="66995"/>
                </a:cubicBezTo>
                <a:cubicBezTo>
                  <a:pt x="420792" y="66375"/>
                  <a:pt x="421206" y="64928"/>
                  <a:pt x="422034" y="63894"/>
                </a:cubicBezTo>
                <a:cubicBezTo>
                  <a:pt x="429898" y="51280"/>
                  <a:pt x="437762" y="38460"/>
                  <a:pt x="445626" y="25847"/>
                </a:cubicBezTo>
                <a:cubicBezTo>
                  <a:pt x="463423" y="29155"/>
                  <a:pt x="478530" y="31844"/>
                  <a:pt x="497569" y="35359"/>
                </a:cubicBezTo>
                <a:cubicBezTo>
                  <a:pt x="430726" y="127581"/>
                  <a:pt x="362434" y="214634"/>
                  <a:pt x="292487" y="304168"/>
                </a:cubicBezTo>
                <a:cubicBezTo>
                  <a:pt x="317527" y="307890"/>
                  <a:pt x="337601" y="302720"/>
                  <a:pt x="357261" y="298378"/>
                </a:cubicBezTo>
                <a:cubicBezTo>
                  <a:pt x="379818" y="293415"/>
                  <a:pt x="402167" y="288866"/>
                  <a:pt x="424931" y="284524"/>
                </a:cubicBezTo>
                <a:cubicBezTo>
                  <a:pt x="426380" y="284317"/>
                  <a:pt x="428449" y="283077"/>
                  <a:pt x="429070" y="283490"/>
                </a:cubicBezTo>
                <a:cubicBezTo>
                  <a:pt x="445833" y="296310"/>
                  <a:pt x="466113" y="288453"/>
                  <a:pt x="484324" y="292588"/>
                </a:cubicBezTo>
                <a:cubicBezTo>
                  <a:pt x="484738" y="295483"/>
                  <a:pt x="485980" y="299205"/>
                  <a:pt x="485152" y="299619"/>
                </a:cubicBezTo>
                <a:cubicBezTo>
                  <a:pt x="472735" y="306856"/>
                  <a:pt x="467562" y="322571"/>
                  <a:pt x="451213" y="325879"/>
                </a:cubicBezTo>
                <a:cubicBezTo>
                  <a:pt x="411273" y="334150"/>
                  <a:pt x="371540" y="344076"/>
                  <a:pt x="331807" y="353380"/>
                </a:cubicBezTo>
                <a:cubicBezTo>
                  <a:pt x="327461" y="354414"/>
                  <a:pt x="323115" y="356069"/>
                  <a:pt x="318769" y="355862"/>
                </a:cubicBezTo>
                <a:cubicBezTo>
                  <a:pt x="294764" y="354208"/>
                  <a:pt x="274483" y="364133"/>
                  <a:pt x="252547" y="375919"/>
                </a:cubicBezTo>
                <a:cubicBezTo>
                  <a:pt x="272207" y="451599"/>
                  <a:pt x="306559" y="522937"/>
                  <a:pt x="328909" y="599031"/>
                </a:cubicBezTo>
                <a:close/>
              </a:path>
            </a:pathLst>
          </a:custGeom>
          <a:solidFill>
            <a:srgbClr val="FDB50C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0"/>
          <p:cNvSpPr txBox="1"/>
          <p:nvPr/>
        </p:nvSpPr>
        <p:spPr>
          <a:xfrm flipH="1">
            <a:off x="427300" y="3193450"/>
            <a:ext cx="367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Organized May 2, 1925</a:t>
            </a:r>
            <a:endParaRPr/>
          </a:p>
        </p:txBody>
      </p:sp>
      <p:sp>
        <p:nvSpPr>
          <p:cNvPr id="163" name="Google Shape;163;p20"/>
          <p:cNvSpPr/>
          <p:nvPr/>
        </p:nvSpPr>
        <p:spPr>
          <a:xfrm rot="-1563210">
            <a:off x="1366394" y="447707"/>
            <a:ext cx="530339" cy="712745"/>
          </a:xfrm>
          <a:custGeom>
            <a:rect b="b" l="l" r="r" t="t"/>
            <a:pathLst>
              <a:path extrusionOk="0" h="1422932" w="1058774">
                <a:moveTo>
                  <a:pt x="699885" y="1274676"/>
                </a:moveTo>
                <a:cubicBezTo>
                  <a:pt x="691078" y="1281276"/>
                  <a:pt x="682711" y="1285676"/>
                  <a:pt x="676546" y="1292276"/>
                </a:cubicBezTo>
                <a:cubicBezTo>
                  <a:pt x="650125" y="1320435"/>
                  <a:pt x="635593" y="1323515"/>
                  <a:pt x="608732" y="1300195"/>
                </a:cubicBezTo>
                <a:cubicBezTo>
                  <a:pt x="582751" y="1277316"/>
                  <a:pt x="560293" y="1251356"/>
                  <a:pt x="550165" y="1216596"/>
                </a:cubicBezTo>
                <a:cubicBezTo>
                  <a:pt x="528587" y="1143116"/>
                  <a:pt x="508331" y="1069196"/>
                  <a:pt x="484992" y="996597"/>
                </a:cubicBezTo>
                <a:cubicBezTo>
                  <a:pt x="474864" y="964037"/>
                  <a:pt x="459011" y="933237"/>
                  <a:pt x="444920" y="899357"/>
                </a:cubicBezTo>
                <a:cubicBezTo>
                  <a:pt x="409251" y="923997"/>
                  <a:pt x="391637" y="962717"/>
                  <a:pt x="368738" y="996156"/>
                </a:cubicBezTo>
                <a:cubicBezTo>
                  <a:pt x="321180" y="1065676"/>
                  <a:pt x="274943" y="1136076"/>
                  <a:pt x="230467" y="1207356"/>
                </a:cubicBezTo>
                <a:cubicBezTo>
                  <a:pt x="202724" y="1252236"/>
                  <a:pt x="179386" y="1299755"/>
                  <a:pt x="153405" y="1345955"/>
                </a:cubicBezTo>
                <a:cubicBezTo>
                  <a:pt x="143277" y="1363555"/>
                  <a:pt x="132268" y="1380715"/>
                  <a:pt x="119497" y="1396555"/>
                </a:cubicBezTo>
                <a:cubicBezTo>
                  <a:pt x="93516" y="1428675"/>
                  <a:pt x="93076" y="1428235"/>
                  <a:pt x="58288" y="1412395"/>
                </a:cubicBezTo>
                <a:cubicBezTo>
                  <a:pt x="33628" y="1401395"/>
                  <a:pt x="22619" y="1380715"/>
                  <a:pt x="30105" y="1351675"/>
                </a:cubicBezTo>
                <a:cubicBezTo>
                  <a:pt x="36270" y="1327915"/>
                  <a:pt x="45077" y="1303715"/>
                  <a:pt x="57407" y="1282596"/>
                </a:cubicBezTo>
                <a:cubicBezTo>
                  <a:pt x="78104" y="1247836"/>
                  <a:pt x="103645" y="1216156"/>
                  <a:pt x="124782" y="1181836"/>
                </a:cubicBezTo>
                <a:cubicBezTo>
                  <a:pt x="158689" y="1126836"/>
                  <a:pt x="188633" y="1069636"/>
                  <a:pt x="223421" y="1015076"/>
                </a:cubicBezTo>
                <a:cubicBezTo>
                  <a:pt x="246320" y="978997"/>
                  <a:pt x="268778" y="942917"/>
                  <a:pt x="299162" y="911677"/>
                </a:cubicBezTo>
                <a:cubicBezTo>
                  <a:pt x="314575" y="896277"/>
                  <a:pt x="321180" y="872077"/>
                  <a:pt x="334831" y="846117"/>
                </a:cubicBezTo>
                <a:cubicBezTo>
                  <a:pt x="319859" y="846117"/>
                  <a:pt x="307969" y="843037"/>
                  <a:pt x="298722" y="846557"/>
                </a:cubicBezTo>
                <a:cubicBezTo>
                  <a:pt x="235311" y="872077"/>
                  <a:pt x="168817" y="880437"/>
                  <a:pt x="101883" y="882637"/>
                </a:cubicBezTo>
                <a:cubicBezTo>
                  <a:pt x="75462" y="883517"/>
                  <a:pt x="47279" y="872077"/>
                  <a:pt x="21739" y="861077"/>
                </a:cubicBezTo>
                <a:cubicBezTo>
                  <a:pt x="1923" y="852717"/>
                  <a:pt x="-9967" y="835557"/>
                  <a:pt x="11170" y="806957"/>
                </a:cubicBezTo>
                <a:cubicBezTo>
                  <a:pt x="135350" y="796837"/>
                  <a:pt x="261292" y="756357"/>
                  <a:pt x="387674" y="722038"/>
                </a:cubicBezTo>
                <a:cubicBezTo>
                  <a:pt x="355087" y="600598"/>
                  <a:pt x="321180" y="483558"/>
                  <a:pt x="293438" y="365639"/>
                </a:cubicBezTo>
                <a:cubicBezTo>
                  <a:pt x="265695" y="246839"/>
                  <a:pt x="243677" y="127600"/>
                  <a:pt x="217256" y="0"/>
                </a:cubicBezTo>
                <a:cubicBezTo>
                  <a:pt x="249842" y="6160"/>
                  <a:pt x="274943" y="10560"/>
                  <a:pt x="297841" y="14960"/>
                </a:cubicBezTo>
                <a:cubicBezTo>
                  <a:pt x="321620" y="95920"/>
                  <a:pt x="345400" y="173799"/>
                  <a:pt x="366977" y="252119"/>
                </a:cubicBezTo>
                <a:cubicBezTo>
                  <a:pt x="379747" y="298759"/>
                  <a:pt x="388995" y="346279"/>
                  <a:pt x="400444" y="393799"/>
                </a:cubicBezTo>
                <a:cubicBezTo>
                  <a:pt x="405728" y="414919"/>
                  <a:pt x="411453" y="436478"/>
                  <a:pt x="417618" y="457598"/>
                </a:cubicBezTo>
                <a:cubicBezTo>
                  <a:pt x="433471" y="511278"/>
                  <a:pt x="448883" y="565398"/>
                  <a:pt x="465616" y="619078"/>
                </a:cubicBezTo>
                <a:cubicBezTo>
                  <a:pt x="474864" y="648558"/>
                  <a:pt x="486753" y="651198"/>
                  <a:pt x="507010" y="629198"/>
                </a:cubicBezTo>
                <a:cubicBezTo>
                  <a:pt x="513175" y="622598"/>
                  <a:pt x="517138" y="613358"/>
                  <a:pt x="522422" y="605878"/>
                </a:cubicBezTo>
                <a:cubicBezTo>
                  <a:pt x="534312" y="590038"/>
                  <a:pt x="546201" y="573758"/>
                  <a:pt x="558091" y="558358"/>
                </a:cubicBezTo>
                <a:cubicBezTo>
                  <a:pt x="563816" y="551318"/>
                  <a:pt x="573503" y="545158"/>
                  <a:pt x="575265" y="537238"/>
                </a:cubicBezTo>
                <a:cubicBezTo>
                  <a:pt x="580109" y="515238"/>
                  <a:pt x="594640" y="503358"/>
                  <a:pt x="611374" y="490158"/>
                </a:cubicBezTo>
                <a:cubicBezTo>
                  <a:pt x="625025" y="479598"/>
                  <a:pt x="632951" y="461118"/>
                  <a:pt x="644401" y="447038"/>
                </a:cubicBezTo>
                <a:cubicBezTo>
                  <a:pt x="673464" y="411839"/>
                  <a:pt x="704729" y="377959"/>
                  <a:pt x="732912" y="342319"/>
                </a:cubicBezTo>
                <a:cubicBezTo>
                  <a:pt x="750966" y="318999"/>
                  <a:pt x="760214" y="286879"/>
                  <a:pt x="781791" y="268839"/>
                </a:cubicBezTo>
                <a:cubicBezTo>
                  <a:pt x="826267" y="232319"/>
                  <a:pt x="841239" y="171599"/>
                  <a:pt x="893201" y="142560"/>
                </a:cubicBezTo>
                <a:cubicBezTo>
                  <a:pt x="895403" y="141240"/>
                  <a:pt x="896284" y="138160"/>
                  <a:pt x="898045" y="135960"/>
                </a:cubicBezTo>
                <a:cubicBezTo>
                  <a:pt x="914779" y="109120"/>
                  <a:pt x="931512" y="81840"/>
                  <a:pt x="948246" y="55000"/>
                </a:cubicBezTo>
                <a:cubicBezTo>
                  <a:pt x="986116" y="62040"/>
                  <a:pt x="1018262" y="67760"/>
                  <a:pt x="1058775" y="75240"/>
                </a:cubicBezTo>
                <a:cubicBezTo>
                  <a:pt x="916540" y="271479"/>
                  <a:pt x="771223" y="456718"/>
                  <a:pt x="622383" y="647238"/>
                </a:cubicBezTo>
                <a:cubicBezTo>
                  <a:pt x="675666" y="655158"/>
                  <a:pt x="718380" y="644158"/>
                  <a:pt x="760214" y="634918"/>
                </a:cubicBezTo>
                <a:cubicBezTo>
                  <a:pt x="808213" y="624358"/>
                  <a:pt x="855771" y="614678"/>
                  <a:pt x="904210" y="605438"/>
                </a:cubicBezTo>
                <a:cubicBezTo>
                  <a:pt x="907292" y="604998"/>
                  <a:pt x="911696" y="602358"/>
                  <a:pt x="913017" y="603238"/>
                </a:cubicBezTo>
                <a:cubicBezTo>
                  <a:pt x="948686" y="630518"/>
                  <a:pt x="991841" y="613798"/>
                  <a:pt x="1030592" y="622598"/>
                </a:cubicBezTo>
                <a:cubicBezTo>
                  <a:pt x="1031473" y="628758"/>
                  <a:pt x="1034115" y="636678"/>
                  <a:pt x="1032353" y="637558"/>
                </a:cubicBezTo>
                <a:cubicBezTo>
                  <a:pt x="1005932" y="652958"/>
                  <a:pt x="994923" y="686398"/>
                  <a:pt x="960135" y="693438"/>
                </a:cubicBezTo>
                <a:cubicBezTo>
                  <a:pt x="875147" y="711038"/>
                  <a:pt x="790598" y="732157"/>
                  <a:pt x="706050" y="751957"/>
                </a:cubicBezTo>
                <a:cubicBezTo>
                  <a:pt x="696803" y="754157"/>
                  <a:pt x="687555" y="757677"/>
                  <a:pt x="678308" y="757237"/>
                </a:cubicBezTo>
                <a:cubicBezTo>
                  <a:pt x="627227" y="753717"/>
                  <a:pt x="584072" y="774837"/>
                  <a:pt x="537394" y="799917"/>
                </a:cubicBezTo>
                <a:cubicBezTo>
                  <a:pt x="579228" y="960957"/>
                  <a:pt x="652327" y="1112756"/>
                  <a:pt x="699885" y="127467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0" title="75th anniversary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33897">
            <a:off x="4138773" y="910506"/>
            <a:ext cx="4680552" cy="261626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/>
          <p:nvPr/>
        </p:nvSpPr>
        <p:spPr>
          <a:xfrm rot="-860714">
            <a:off x="6490545" y="179850"/>
            <a:ext cx="1535250" cy="679348"/>
          </a:xfrm>
          <a:custGeom>
            <a:rect b="b" l="l" r="r" t="t"/>
            <a:pathLst>
              <a:path extrusionOk="0" h="465478" w="1950664">
                <a:moveTo>
                  <a:pt x="1471944" y="211898"/>
                </a:moveTo>
                <a:cubicBezTo>
                  <a:pt x="1445351" y="250940"/>
                  <a:pt x="1419040" y="286727"/>
                  <a:pt x="1399237" y="327042"/>
                </a:cubicBezTo>
                <a:cubicBezTo>
                  <a:pt x="1387355" y="351372"/>
                  <a:pt x="1376321" y="376409"/>
                  <a:pt x="1358781" y="397910"/>
                </a:cubicBezTo>
                <a:cubicBezTo>
                  <a:pt x="1346050" y="413470"/>
                  <a:pt x="1338695" y="415734"/>
                  <a:pt x="1324691" y="401305"/>
                </a:cubicBezTo>
                <a:cubicBezTo>
                  <a:pt x="1298380" y="374146"/>
                  <a:pt x="1272353" y="346704"/>
                  <a:pt x="1247032" y="318696"/>
                </a:cubicBezTo>
                <a:cubicBezTo>
                  <a:pt x="1224683" y="293942"/>
                  <a:pt x="1203464" y="268056"/>
                  <a:pt x="1180973" y="241745"/>
                </a:cubicBezTo>
                <a:cubicBezTo>
                  <a:pt x="1173052" y="250232"/>
                  <a:pt x="1165413" y="258012"/>
                  <a:pt x="1158341" y="266358"/>
                </a:cubicBezTo>
                <a:cubicBezTo>
                  <a:pt x="1131606" y="298610"/>
                  <a:pt x="1105012" y="331144"/>
                  <a:pt x="1078419" y="363678"/>
                </a:cubicBezTo>
                <a:cubicBezTo>
                  <a:pt x="1065122" y="379946"/>
                  <a:pt x="1052533" y="396779"/>
                  <a:pt x="1038670" y="412480"/>
                </a:cubicBezTo>
                <a:cubicBezTo>
                  <a:pt x="1027496" y="424928"/>
                  <a:pt x="1014765" y="435820"/>
                  <a:pt x="1002741" y="447419"/>
                </a:cubicBezTo>
                <a:cubicBezTo>
                  <a:pt x="993688" y="456048"/>
                  <a:pt x="984635" y="452370"/>
                  <a:pt x="977562" y="445863"/>
                </a:cubicBezTo>
                <a:cubicBezTo>
                  <a:pt x="974875" y="443459"/>
                  <a:pt x="972046" y="440771"/>
                  <a:pt x="970065" y="437800"/>
                </a:cubicBezTo>
                <a:cubicBezTo>
                  <a:pt x="949413" y="406822"/>
                  <a:pt x="928478" y="375985"/>
                  <a:pt x="911645" y="342460"/>
                </a:cubicBezTo>
                <a:cubicBezTo>
                  <a:pt x="897075" y="313462"/>
                  <a:pt x="887597" y="283191"/>
                  <a:pt x="879534" y="252213"/>
                </a:cubicBezTo>
                <a:cubicBezTo>
                  <a:pt x="879393" y="251364"/>
                  <a:pt x="878120" y="250798"/>
                  <a:pt x="876847" y="249525"/>
                </a:cubicBezTo>
                <a:cubicBezTo>
                  <a:pt x="875432" y="250515"/>
                  <a:pt x="873593" y="251364"/>
                  <a:pt x="872320" y="252637"/>
                </a:cubicBezTo>
                <a:cubicBezTo>
                  <a:pt x="847000" y="281211"/>
                  <a:pt x="820407" y="308794"/>
                  <a:pt x="797774" y="339914"/>
                </a:cubicBezTo>
                <a:cubicBezTo>
                  <a:pt x="783912" y="358869"/>
                  <a:pt x="768210" y="376551"/>
                  <a:pt x="751801" y="393384"/>
                </a:cubicBezTo>
                <a:cubicBezTo>
                  <a:pt x="742890" y="402720"/>
                  <a:pt x="731432" y="409934"/>
                  <a:pt x="720257" y="416724"/>
                </a:cubicBezTo>
                <a:cubicBezTo>
                  <a:pt x="708234" y="424079"/>
                  <a:pt x="695503" y="421816"/>
                  <a:pt x="685884" y="411490"/>
                </a:cubicBezTo>
                <a:cubicBezTo>
                  <a:pt x="674850" y="399466"/>
                  <a:pt x="663958" y="387443"/>
                  <a:pt x="654057" y="374429"/>
                </a:cubicBezTo>
                <a:cubicBezTo>
                  <a:pt x="630717" y="343875"/>
                  <a:pt x="607518" y="313321"/>
                  <a:pt x="585593" y="281777"/>
                </a:cubicBezTo>
                <a:cubicBezTo>
                  <a:pt x="575833" y="267631"/>
                  <a:pt x="569043" y="251364"/>
                  <a:pt x="561121" y="235945"/>
                </a:cubicBezTo>
                <a:cubicBezTo>
                  <a:pt x="557726" y="229439"/>
                  <a:pt x="554614" y="222932"/>
                  <a:pt x="550654" y="215152"/>
                </a:cubicBezTo>
                <a:cubicBezTo>
                  <a:pt x="547542" y="218405"/>
                  <a:pt x="544996" y="220386"/>
                  <a:pt x="543581" y="222932"/>
                </a:cubicBezTo>
                <a:cubicBezTo>
                  <a:pt x="522363" y="260417"/>
                  <a:pt x="493506" y="293093"/>
                  <a:pt x="476107" y="332842"/>
                </a:cubicBezTo>
                <a:cubicBezTo>
                  <a:pt x="466771" y="354201"/>
                  <a:pt x="455314" y="374005"/>
                  <a:pt x="439471" y="391121"/>
                </a:cubicBezTo>
                <a:cubicBezTo>
                  <a:pt x="431974" y="399183"/>
                  <a:pt x="423769" y="406681"/>
                  <a:pt x="415989" y="414319"/>
                </a:cubicBezTo>
                <a:cubicBezTo>
                  <a:pt x="410331" y="419836"/>
                  <a:pt x="403541" y="420543"/>
                  <a:pt x="397176" y="416299"/>
                </a:cubicBezTo>
                <a:cubicBezTo>
                  <a:pt x="385011" y="408095"/>
                  <a:pt x="372704" y="399891"/>
                  <a:pt x="361813" y="390272"/>
                </a:cubicBezTo>
                <a:cubicBezTo>
                  <a:pt x="338897" y="370185"/>
                  <a:pt x="315981" y="350099"/>
                  <a:pt x="294480" y="328456"/>
                </a:cubicBezTo>
                <a:cubicBezTo>
                  <a:pt x="269019" y="302853"/>
                  <a:pt x="238889" y="281352"/>
                  <a:pt x="220500" y="249242"/>
                </a:cubicBezTo>
                <a:cubicBezTo>
                  <a:pt x="220075" y="248535"/>
                  <a:pt x="218802" y="248252"/>
                  <a:pt x="216963" y="247403"/>
                </a:cubicBezTo>
                <a:cubicBezTo>
                  <a:pt x="211730" y="259427"/>
                  <a:pt x="205930" y="271026"/>
                  <a:pt x="201545" y="283191"/>
                </a:cubicBezTo>
                <a:cubicBezTo>
                  <a:pt x="185278" y="328598"/>
                  <a:pt x="169718" y="374288"/>
                  <a:pt x="153309" y="419694"/>
                </a:cubicBezTo>
                <a:cubicBezTo>
                  <a:pt x="148924" y="432001"/>
                  <a:pt x="143124" y="443883"/>
                  <a:pt x="137042" y="455341"/>
                </a:cubicBezTo>
                <a:cubicBezTo>
                  <a:pt x="130818" y="467081"/>
                  <a:pt x="122614" y="468920"/>
                  <a:pt x="113278" y="459301"/>
                </a:cubicBezTo>
                <a:cubicBezTo>
                  <a:pt x="96728" y="442468"/>
                  <a:pt x="79470" y="425777"/>
                  <a:pt x="66173" y="406539"/>
                </a:cubicBezTo>
                <a:cubicBezTo>
                  <a:pt x="44248" y="375136"/>
                  <a:pt x="25010" y="341753"/>
                  <a:pt x="5207" y="308936"/>
                </a:cubicBezTo>
                <a:cubicBezTo>
                  <a:pt x="-3139" y="295215"/>
                  <a:pt x="-1725" y="291537"/>
                  <a:pt x="11431" y="281635"/>
                </a:cubicBezTo>
                <a:cubicBezTo>
                  <a:pt x="33780" y="264944"/>
                  <a:pt x="58535" y="253061"/>
                  <a:pt x="84562" y="242735"/>
                </a:cubicBezTo>
                <a:cubicBezTo>
                  <a:pt x="132798" y="223639"/>
                  <a:pt x="182873" y="213879"/>
                  <a:pt x="233514" y="205957"/>
                </a:cubicBezTo>
                <a:cubicBezTo>
                  <a:pt x="261946" y="201431"/>
                  <a:pt x="290378" y="196904"/>
                  <a:pt x="319093" y="194075"/>
                </a:cubicBezTo>
                <a:cubicBezTo>
                  <a:pt x="352759" y="190680"/>
                  <a:pt x="386708" y="188700"/>
                  <a:pt x="420516" y="187002"/>
                </a:cubicBezTo>
                <a:cubicBezTo>
                  <a:pt x="459133" y="185022"/>
                  <a:pt x="497750" y="183607"/>
                  <a:pt x="536225" y="183042"/>
                </a:cubicBezTo>
                <a:cubicBezTo>
                  <a:pt x="555605" y="182759"/>
                  <a:pt x="574984" y="185022"/>
                  <a:pt x="594363" y="185871"/>
                </a:cubicBezTo>
                <a:cubicBezTo>
                  <a:pt x="601011" y="186154"/>
                  <a:pt x="607660" y="186154"/>
                  <a:pt x="614308" y="186154"/>
                </a:cubicBezTo>
                <a:cubicBezTo>
                  <a:pt x="617986" y="186154"/>
                  <a:pt x="621664" y="185871"/>
                  <a:pt x="625342" y="186154"/>
                </a:cubicBezTo>
                <a:cubicBezTo>
                  <a:pt x="658725" y="188134"/>
                  <a:pt x="692108" y="189831"/>
                  <a:pt x="725491" y="192378"/>
                </a:cubicBezTo>
                <a:cubicBezTo>
                  <a:pt x="758874" y="194924"/>
                  <a:pt x="792116" y="198884"/>
                  <a:pt x="825499" y="201148"/>
                </a:cubicBezTo>
                <a:cubicBezTo>
                  <a:pt x="844737" y="202562"/>
                  <a:pt x="864257" y="201855"/>
                  <a:pt x="883637" y="202421"/>
                </a:cubicBezTo>
                <a:cubicBezTo>
                  <a:pt x="919707" y="203270"/>
                  <a:pt x="955920" y="204401"/>
                  <a:pt x="991991" y="205391"/>
                </a:cubicBezTo>
                <a:cubicBezTo>
                  <a:pt x="1021696" y="206240"/>
                  <a:pt x="1051401" y="207230"/>
                  <a:pt x="1081107" y="207513"/>
                </a:cubicBezTo>
                <a:cubicBezTo>
                  <a:pt x="1101052" y="207655"/>
                  <a:pt x="1120997" y="207089"/>
                  <a:pt x="1140800" y="205533"/>
                </a:cubicBezTo>
                <a:cubicBezTo>
                  <a:pt x="1176730" y="202845"/>
                  <a:pt x="1212518" y="199026"/>
                  <a:pt x="1248305" y="195914"/>
                </a:cubicBezTo>
                <a:cubicBezTo>
                  <a:pt x="1283810" y="192802"/>
                  <a:pt x="1319315" y="190256"/>
                  <a:pt x="1354679" y="186578"/>
                </a:cubicBezTo>
                <a:cubicBezTo>
                  <a:pt x="1378019" y="184032"/>
                  <a:pt x="1401359" y="179788"/>
                  <a:pt x="1424557" y="176252"/>
                </a:cubicBezTo>
                <a:cubicBezTo>
                  <a:pt x="1442239" y="173564"/>
                  <a:pt x="1459779" y="171159"/>
                  <a:pt x="1477320" y="167906"/>
                </a:cubicBezTo>
                <a:cubicBezTo>
                  <a:pt x="1506601" y="162531"/>
                  <a:pt x="1535882" y="157438"/>
                  <a:pt x="1564738" y="150649"/>
                </a:cubicBezTo>
                <a:cubicBezTo>
                  <a:pt x="1596424" y="143293"/>
                  <a:pt x="1627827" y="134664"/>
                  <a:pt x="1659230" y="125753"/>
                </a:cubicBezTo>
                <a:cubicBezTo>
                  <a:pt x="1691481" y="116417"/>
                  <a:pt x="1723450" y="106656"/>
                  <a:pt x="1755277" y="95906"/>
                </a:cubicBezTo>
                <a:cubicBezTo>
                  <a:pt x="1786538" y="85438"/>
                  <a:pt x="1817800" y="74405"/>
                  <a:pt x="1848354" y="61957"/>
                </a:cubicBezTo>
                <a:cubicBezTo>
                  <a:pt x="1871694" y="52479"/>
                  <a:pt x="1894326" y="41446"/>
                  <a:pt x="1912432" y="22774"/>
                </a:cubicBezTo>
                <a:cubicBezTo>
                  <a:pt x="1920920" y="14004"/>
                  <a:pt x="1931387" y="7073"/>
                  <a:pt x="1940157" y="0"/>
                </a:cubicBezTo>
                <a:cubicBezTo>
                  <a:pt x="1949918" y="4527"/>
                  <a:pt x="1950908" y="10892"/>
                  <a:pt x="1950625" y="18106"/>
                </a:cubicBezTo>
                <a:cubicBezTo>
                  <a:pt x="1949776" y="40173"/>
                  <a:pt x="1950201" y="62381"/>
                  <a:pt x="1947796" y="84307"/>
                </a:cubicBezTo>
                <a:cubicBezTo>
                  <a:pt x="1941430" y="144849"/>
                  <a:pt x="1933933" y="205391"/>
                  <a:pt x="1926719" y="265934"/>
                </a:cubicBezTo>
                <a:cubicBezTo>
                  <a:pt x="1925871" y="272724"/>
                  <a:pt x="1924880" y="279513"/>
                  <a:pt x="1923466" y="286162"/>
                </a:cubicBezTo>
                <a:cubicBezTo>
                  <a:pt x="1921344" y="296346"/>
                  <a:pt x="1914554" y="299034"/>
                  <a:pt x="1906350" y="292527"/>
                </a:cubicBezTo>
                <a:cubicBezTo>
                  <a:pt x="1896024" y="284464"/>
                  <a:pt x="1886122" y="275977"/>
                  <a:pt x="1876220" y="267207"/>
                </a:cubicBezTo>
                <a:cubicBezTo>
                  <a:pt x="1853446" y="246979"/>
                  <a:pt x="1830813" y="226609"/>
                  <a:pt x="1808322" y="206099"/>
                </a:cubicBezTo>
                <a:cubicBezTo>
                  <a:pt x="1791348" y="190680"/>
                  <a:pt x="1774515" y="174979"/>
                  <a:pt x="1756833" y="158853"/>
                </a:cubicBezTo>
                <a:cubicBezTo>
                  <a:pt x="1746790" y="166209"/>
                  <a:pt x="1745092" y="178939"/>
                  <a:pt x="1740283" y="189407"/>
                </a:cubicBezTo>
                <a:cubicBezTo>
                  <a:pt x="1724581" y="223780"/>
                  <a:pt x="1710294" y="258861"/>
                  <a:pt x="1695442" y="293659"/>
                </a:cubicBezTo>
                <a:cubicBezTo>
                  <a:pt x="1688793" y="309077"/>
                  <a:pt x="1682428" y="324637"/>
                  <a:pt x="1675214" y="339914"/>
                </a:cubicBezTo>
                <a:cubicBezTo>
                  <a:pt x="1671112" y="348401"/>
                  <a:pt x="1665878" y="356323"/>
                  <a:pt x="1660503" y="364103"/>
                </a:cubicBezTo>
                <a:cubicBezTo>
                  <a:pt x="1653713" y="374005"/>
                  <a:pt x="1648620" y="374995"/>
                  <a:pt x="1638011" y="368912"/>
                </a:cubicBezTo>
                <a:cubicBezTo>
                  <a:pt x="1611277" y="353635"/>
                  <a:pt x="1588644" y="333266"/>
                  <a:pt x="1566294" y="312472"/>
                </a:cubicBezTo>
                <a:cubicBezTo>
                  <a:pt x="1546349" y="293942"/>
                  <a:pt x="1525414" y="276401"/>
                  <a:pt x="1506035" y="257305"/>
                </a:cubicBezTo>
                <a:cubicBezTo>
                  <a:pt x="1495709" y="247120"/>
                  <a:pt x="1487363" y="234814"/>
                  <a:pt x="1478310" y="223215"/>
                </a:cubicBezTo>
                <a:cubicBezTo>
                  <a:pt x="1476329" y="220386"/>
                  <a:pt x="1474915" y="216991"/>
                  <a:pt x="1471944" y="211898"/>
                </a:cubicBezTo>
                <a:close/>
                <a:moveTo>
                  <a:pt x="574984" y="214162"/>
                </a:moveTo>
                <a:cubicBezTo>
                  <a:pt x="582905" y="229721"/>
                  <a:pt x="588139" y="242877"/>
                  <a:pt x="595778" y="254476"/>
                </a:cubicBezTo>
                <a:cubicBezTo>
                  <a:pt x="609640" y="275553"/>
                  <a:pt x="624634" y="295781"/>
                  <a:pt x="639487" y="316150"/>
                </a:cubicBezTo>
                <a:cubicBezTo>
                  <a:pt x="653774" y="335671"/>
                  <a:pt x="667919" y="355191"/>
                  <a:pt x="683196" y="373863"/>
                </a:cubicBezTo>
                <a:cubicBezTo>
                  <a:pt x="698756" y="393101"/>
                  <a:pt x="700595" y="392818"/>
                  <a:pt x="723369" y="377541"/>
                </a:cubicBezTo>
                <a:cubicBezTo>
                  <a:pt x="723794" y="377258"/>
                  <a:pt x="724218" y="376975"/>
                  <a:pt x="724642" y="376551"/>
                </a:cubicBezTo>
                <a:cubicBezTo>
                  <a:pt x="743314" y="359152"/>
                  <a:pt x="760289" y="340056"/>
                  <a:pt x="776697" y="320394"/>
                </a:cubicBezTo>
                <a:cubicBezTo>
                  <a:pt x="790418" y="303985"/>
                  <a:pt x="805554" y="288708"/>
                  <a:pt x="819841" y="272724"/>
                </a:cubicBezTo>
                <a:cubicBezTo>
                  <a:pt x="831582" y="259710"/>
                  <a:pt x="843039" y="246413"/>
                  <a:pt x="855912" y="231985"/>
                </a:cubicBezTo>
                <a:cubicBezTo>
                  <a:pt x="761703" y="225902"/>
                  <a:pt x="670182" y="220103"/>
                  <a:pt x="574984" y="214162"/>
                </a:cubicBezTo>
                <a:close/>
                <a:moveTo>
                  <a:pt x="396044" y="386877"/>
                </a:moveTo>
                <a:cubicBezTo>
                  <a:pt x="412877" y="371883"/>
                  <a:pt x="429145" y="360284"/>
                  <a:pt x="439046" y="342178"/>
                </a:cubicBezTo>
                <a:cubicBezTo>
                  <a:pt x="446544" y="328315"/>
                  <a:pt x="453758" y="314311"/>
                  <a:pt x="462245" y="301156"/>
                </a:cubicBezTo>
                <a:cubicBezTo>
                  <a:pt x="472995" y="284464"/>
                  <a:pt x="484736" y="268338"/>
                  <a:pt x="496052" y="251930"/>
                </a:cubicBezTo>
                <a:cubicBezTo>
                  <a:pt x="504257" y="240048"/>
                  <a:pt x="512461" y="228165"/>
                  <a:pt x="522221" y="214162"/>
                </a:cubicBezTo>
                <a:cubicBezTo>
                  <a:pt x="426316" y="210908"/>
                  <a:pt x="334370" y="222083"/>
                  <a:pt x="238465" y="233682"/>
                </a:cubicBezTo>
                <a:cubicBezTo>
                  <a:pt x="285569" y="293517"/>
                  <a:pt x="341867" y="337934"/>
                  <a:pt x="396044" y="386877"/>
                </a:cubicBezTo>
                <a:close/>
                <a:moveTo>
                  <a:pt x="1741980" y="122499"/>
                </a:moveTo>
                <a:cubicBezTo>
                  <a:pt x="1659937" y="154044"/>
                  <a:pt x="1576479" y="177242"/>
                  <a:pt x="1489343" y="193792"/>
                </a:cubicBezTo>
                <a:cubicBezTo>
                  <a:pt x="1496274" y="205957"/>
                  <a:pt x="1503489" y="217415"/>
                  <a:pt x="1513249" y="226751"/>
                </a:cubicBezTo>
                <a:cubicBezTo>
                  <a:pt x="1529516" y="242311"/>
                  <a:pt x="1546208" y="257588"/>
                  <a:pt x="1562899" y="272724"/>
                </a:cubicBezTo>
                <a:cubicBezTo>
                  <a:pt x="1586239" y="293800"/>
                  <a:pt x="1609579" y="315018"/>
                  <a:pt x="1633202" y="335812"/>
                </a:cubicBezTo>
                <a:cubicBezTo>
                  <a:pt x="1643387" y="344724"/>
                  <a:pt x="1645367" y="343875"/>
                  <a:pt x="1651025" y="331710"/>
                </a:cubicBezTo>
                <a:cubicBezTo>
                  <a:pt x="1666868" y="297478"/>
                  <a:pt x="1682994" y="263246"/>
                  <a:pt x="1698695" y="229014"/>
                </a:cubicBezTo>
                <a:cubicBezTo>
                  <a:pt x="1701383" y="223356"/>
                  <a:pt x="1702939" y="217132"/>
                  <a:pt x="1705485" y="211474"/>
                </a:cubicBezTo>
                <a:cubicBezTo>
                  <a:pt x="1715245" y="190114"/>
                  <a:pt x="1725854" y="169038"/>
                  <a:pt x="1735049" y="147395"/>
                </a:cubicBezTo>
                <a:cubicBezTo>
                  <a:pt x="1738302" y="140181"/>
                  <a:pt x="1746365" y="134098"/>
                  <a:pt x="1741980" y="122499"/>
                </a:cubicBezTo>
                <a:close/>
                <a:moveTo>
                  <a:pt x="897641" y="234389"/>
                </a:moveTo>
                <a:cubicBezTo>
                  <a:pt x="908108" y="287152"/>
                  <a:pt x="956768" y="384331"/>
                  <a:pt x="987464" y="413329"/>
                </a:cubicBezTo>
                <a:cubicBezTo>
                  <a:pt x="993405" y="408095"/>
                  <a:pt x="1000053" y="403144"/>
                  <a:pt x="1005570" y="397345"/>
                </a:cubicBezTo>
                <a:cubicBezTo>
                  <a:pt x="1024949" y="376692"/>
                  <a:pt x="1043904" y="355757"/>
                  <a:pt x="1063142" y="334822"/>
                </a:cubicBezTo>
                <a:cubicBezTo>
                  <a:pt x="1089028" y="306673"/>
                  <a:pt x="1115056" y="278523"/>
                  <a:pt x="1140800" y="250232"/>
                </a:cubicBezTo>
                <a:cubicBezTo>
                  <a:pt x="1144761" y="245847"/>
                  <a:pt x="1147873" y="240472"/>
                  <a:pt x="1152541" y="233824"/>
                </a:cubicBezTo>
                <a:cubicBezTo>
                  <a:pt x="1066113" y="238916"/>
                  <a:pt x="982513" y="236087"/>
                  <a:pt x="897641" y="234389"/>
                </a:cubicBezTo>
                <a:close/>
                <a:moveTo>
                  <a:pt x="1447756" y="203270"/>
                </a:moveTo>
                <a:cubicBezTo>
                  <a:pt x="1365288" y="213171"/>
                  <a:pt x="1286498" y="222649"/>
                  <a:pt x="1207001" y="232268"/>
                </a:cubicBezTo>
                <a:cubicBezTo>
                  <a:pt x="1207425" y="233399"/>
                  <a:pt x="1207850" y="235521"/>
                  <a:pt x="1208840" y="237077"/>
                </a:cubicBezTo>
                <a:cubicBezTo>
                  <a:pt x="1224117" y="259568"/>
                  <a:pt x="1242364" y="279655"/>
                  <a:pt x="1261036" y="299458"/>
                </a:cubicBezTo>
                <a:cubicBezTo>
                  <a:pt x="1274333" y="313462"/>
                  <a:pt x="1287347" y="327891"/>
                  <a:pt x="1300926" y="341895"/>
                </a:cubicBezTo>
                <a:cubicBezTo>
                  <a:pt x="1312101" y="353352"/>
                  <a:pt x="1323842" y="364386"/>
                  <a:pt x="1336997" y="377258"/>
                </a:cubicBezTo>
                <a:cubicBezTo>
                  <a:pt x="1373068" y="323506"/>
                  <a:pt x="1400227" y="266641"/>
                  <a:pt x="1439410" y="217556"/>
                </a:cubicBezTo>
                <a:cubicBezTo>
                  <a:pt x="1442239" y="214020"/>
                  <a:pt x="1444078" y="209776"/>
                  <a:pt x="1447756" y="203270"/>
                </a:cubicBezTo>
                <a:close/>
                <a:moveTo>
                  <a:pt x="1907764" y="261973"/>
                </a:moveTo>
                <a:cubicBezTo>
                  <a:pt x="1920354" y="182051"/>
                  <a:pt x="1932802" y="106232"/>
                  <a:pt x="1934782" y="27159"/>
                </a:cubicBezTo>
                <a:cubicBezTo>
                  <a:pt x="1921910" y="36071"/>
                  <a:pt x="1911442" y="43851"/>
                  <a:pt x="1900550" y="50782"/>
                </a:cubicBezTo>
                <a:cubicBezTo>
                  <a:pt x="1865470" y="73132"/>
                  <a:pt x="1828409" y="91238"/>
                  <a:pt x="1789084" y="104817"/>
                </a:cubicBezTo>
                <a:cubicBezTo>
                  <a:pt x="1779607" y="108071"/>
                  <a:pt x="1770554" y="113022"/>
                  <a:pt x="1761218" y="117124"/>
                </a:cubicBezTo>
                <a:cubicBezTo>
                  <a:pt x="1781729" y="146405"/>
                  <a:pt x="1808322" y="167199"/>
                  <a:pt x="1832369" y="190397"/>
                </a:cubicBezTo>
                <a:cubicBezTo>
                  <a:pt x="1856417" y="213454"/>
                  <a:pt x="1880747" y="236370"/>
                  <a:pt x="1907764" y="261973"/>
                </a:cubicBezTo>
                <a:close/>
                <a:moveTo>
                  <a:pt x="23171" y="303843"/>
                </a:moveTo>
                <a:cubicBezTo>
                  <a:pt x="28971" y="312189"/>
                  <a:pt x="33356" y="318696"/>
                  <a:pt x="37741" y="325062"/>
                </a:cubicBezTo>
                <a:cubicBezTo>
                  <a:pt x="58111" y="354343"/>
                  <a:pt x="78197" y="383765"/>
                  <a:pt x="98849" y="412763"/>
                </a:cubicBezTo>
                <a:cubicBezTo>
                  <a:pt x="103093" y="418846"/>
                  <a:pt x="109317" y="423372"/>
                  <a:pt x="115682" y="429738"/>
                </a:cubicBezTo>
                <a:cubicBezTo>
                  <a:pt x="141568" y="366508"/>
                  <a:pt x="166464" y="305682"/>
                  <a:pt x="192068" y="243018"/>
                </a:cubicBezTo>
                <a:cubicBezTo>
                  <a:pt x="131808" y="253910"/>
                  <a:pt x="75226" y="270885"/>
                  <a:pt x="23171" y="303843"/>
                </a:cubicBezTo>
                <a:close/>
              </a:path>
            </a:pathLst>
          </a:custGeom>
          <a:solidFill>
            <a:srgbClr val="6AC25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0"/>
          <p:cNvSpPr/>
          <p:nvPr/>
        </p:nvSpPr>
        <p:spPr>
          <a:xfrm rot="700604">
            <a:off x="1819469" y="4116651"/>
            <a:ext cx="1494379" cy="554288"/>
          </a:xfrm>
          <a:custGeom>
            <a:rect b="b" l="l" r="r" t="t"/>
            <a:pathLst>
              <a:path extrusionOk="0" h="659957" w="1951270">
                <a:moveTo>
                  <a:pt x="929027" y="395117"/>
                </a:moveTo>
                <a:cubicBezTo>
                  <a:pt x="952829" y="402664"/>
                  <a:pt x="974890" y="409340"/>
                  <a:pt x="998403" y="408179"/>
                </a:cubicBezTo>
                <a:cubicBezTo>
                  <a:pt x="1014078" y="407598"/>
                  <a:pt x="1029462" y="407598"/>
                  <a:pt x="1045137" y="407308"/>
                </a:cubicBezTo>
                <a:cubicBezTo>
                  <a:pt x="1075906" y="407018"/>
                  <a:pt x="1103483" y="395987"/>
                  <a:pt x="1131639" y="384957"/>
                </a:cubicBezTo>
                <a:cubicBezTo>
                  <a:pt x="1203337" y="356510"/>
                  <a:pt x="1267488" y="315581"/>
                  <a:pt x="1327575" y="267686"/>
                </a:cubicBezTo>
                <a:cubicBezTo>
                  <a:pt x="1367924" y="235465"/>
                  <a:pt x="1406530" y="201213"/>
                  <a:pt x="1446588" y="168411"/>
                </a:cubicBezTo>
                <a:cubicBezTo>
                  <a:pt x="1472133" y="147221"/>
                  <a:pt x="1499999" y="129805"/>
                  <a:pt x="1531349" y="117613"/>
                </a:cubicBezTo>
                <a:cubicBezTo>
                  <a:pt x="1552539" y="109485"/>
                  <a:pt x="1573148" y="99616"/>
                  <a:pt x="1594629" y="92359"/>
                </a:cubicBezTo>
                <a:cubicBezTo>
                  <a:pt x="1615529" y="85393"/>
                  <a:pt x="1637299" y="80168"/>
                  <a:pt x="1659070" y="75523"/>
                </a:cubicBezTo>
                <a:cubicBezTo>
                  <a:pt x="1677648" y="71459"/>
                  <a:pt x="1696806" y="69427"/>
                  <a:pt x="1715964" y="67105"/>
                </a:cubicBezTo>
                <a:cubicBezTo>
                  <a:pt x="1726124" y="65944"/>
                  <a:pt x="1736283" y="65944"/>
                  <a:pt x="1746443" y="65654"/>
                </a:cubicBezTo>
                <a:cubicBezTo>
                  <a:pt x="1780986" y="65073"/>
                  <a:pt x="1815819" y="63332"/>
                  <a:pt x="1850362" y="64493"/>
                </a:cubicBezTo>
                <a:cubicBezTo>
                  <a:pt x="1875906" y="65364"/>
                  <a:pt x="1901160" y="70008"/>
                  <a:pt x="1926704" y="73491"/>
                </a:cubicBezTo>
                <a:cubicBezTo>
                  <a:pt x="1937154" y="74943"/>
                  <a:pt x="1944991" y="84232"/>
                  <a:pt x="1947314" y="97874"/>
                </a:cubicBezTo>
                <a:cubicBezTo>
                  <a:pt x="1949055" y="108034"/>
                  <a:pt x="1950507" y="118194"/>
                  <a:pt x="1951087" y="128063"/>
                </a:cubicBezTo>
                <a:cubicBezTo>
                  <a:pt x="1952539" y="150995"/>
                  <a:pt x="1945572" y="157671"/>
                  <a:pt x="1923221" y="155059"/>
                </a:cubicBezTo>
                <a:cubicBezTo>
                  <a:pt x="1893903" y="151866"/>
                  <a:pt x="1864875" y="146931"/>
                  <a:pt x="1835267" y="145480"/>
                </a:cubicBezTo>
                <a:cubicBezTo>
                  <a:pt x="1812626" y="144319"/>
                  <a:pt x="1789404" y="144609"/>
                  <a:pt x="1767053" y="148382"/>
                </a:cubicBezTo>
                <a:cubicBezTo>
                  <a:pt x="1734542" y="154188"/>
                  <a:pt x="1702902" y="164348"/>
                  <a:pt x="1670971" y="172475"/>
                </a:cubicBezTo>
                <a:cubicBezTo>
                  <a:pt x="1655296" y="176539"/>
                  <a:pt x="1639041" y="178861"/>
                  <a:pt x="1624237" y="184957"/>
                </a:cubicBezTo>
                <a:cubicBezTo>
                  <a:pt x="1604208" y="192795"/>
                  <a:pt x="1584760" y="202664"/>
                  <a:pt x="1565892" y="212824"/>
                </a:cubicBezTo>
                <a:cubicBezTo>
                  <a:pt x="1537445" y="228208"/>
                  <a:pt x="1511029" y="247076"/>
                  <a:pt x="1484614" y="265944"/>
                </a:cubicBezTo>
                <a:cubicBezTo>
                  <a:pt x="1476777" y="271459"/>
                  <a:pt x="1470681" y="279297"/>
                  <a:pt x="1463424" y="285392"/>
                </a:cubicBezTo>
                <a:cubicBezTo>
                  <a:pt x="1436719" y="308905"/>
                  <a:pt x="1410304" y="332417"/>
                  <a:pt x="1383018" y="355059"/>
                </a:cubicBezTo>
                <a:cubicBezTo>
                  <a:pt x="1361828" y="372765"/>
                  <a:pt x="1340057" y="389892"/>
                  <a:pt x="1317706" y="405566"/>
                </a:cubicBezTo>
                <a:cubicBezTo>
                  <a:pt x="1296806" y="420370"/>
                  <a:pt x="1274745" y="432852"/>
                  <a:pt x="1253265" y="446786"/>
                </a:cubicBezTo>
                <a:cubicBezTo>
                  <a:pt x="1221625" y="467105"/>
                  <a:pt x="1185631" y="477845"/>
                  <a:pt x="1150507" y="489746"/>
                </a:cubicBezTo>
                <a:cubicBezTo>
                  <a:pt x="1128446" y="497293"/>
                  <a:pt x="1105224" y="506292"/>
                  <a:pt x="1080260" y="501938"/>
                </a:cubicBezTo>
                <a:cubicBezTo>
                  <a:pt x="1051233" y="511807"/>
                  <a:pt x="1021335" y="506582"/>
                  <a:pt x="992307" y="503389"/>
                </a:cubicBezTo>
                <a:cubicBezTo>
                  <a:pt x="962118" y="500196"/>
                  <a:pt x="932220" y="491778"/>
                  <a:pt x="902322" y="485392"/>
                </a:cubicBezTo>
                <a:cubicBezTo>
                  <a:pt x="892452" y="483070"/>
                  <a:pt x="882583" y="480167"/>
                  <a:pt x="873004" y="476394"/>
                </a:cubicBezTo>
                <a:cubicBezTo>
                  <a:pt x="860232" y="471169"/>
                  <a:pt x="848040" y="464783"/>
                  <a:pt x="835848" y="458106"/>
                </a:cubicBezTo>
                <a:cubicBezTo>
                  <a:pt x="829753" y="454913"/>
                  <a:pt x="825108" y="452591"/>
                  <a:pt x="817561" y="456074"/>
                </a:cubicBezTo>
                <a:cubicBezTo>
                  <a:pt x="784760" y="470588"/>
                  <a:pt x="750798" y="478426"/>
                  <a:pt x="714223" y="477845"/>
                </a:cubicBezTo>
                <a:cubicBezTo>
                  <a:pt x="693323" y="477555"/>
                  <a:pt x="672423" y="482199"/>
                  <a:pt x="651523" y="483941"/>
                </a:cubicBezTo>
                <a:cubicBezTo>
                  <a:pt x="621625" y="486263"/>
                  <a:pt x="591436" y="488585"/>
                  <a:pt x="561538" y="489166"/>
                </a:cubicBezTo>
                <a:cubicBezTo>
                  <a:pt x="528447" y="489746"/>
                  <a:pt x="495355" y="489456"/>
                  <a:pt x="462264" y="486844"/>
                </a:cubicBezTo>
                <a:cubicBezTo>
                  <a:pt x="414949" y="483360"/>
                  <a:pt x="368505" y="489746"/>
                  <a:pt x="322061" y="495262"/>
                </a:cubicBezTo>
                <a:cubicBezTo>
                  <a:pt x="282293" y="500196"/>
                  <a:pt x="245718" y="516742"/>
                  <a:pt x="213498" y="541125"/>
                </a:cubicBezTo>
                <a:cubicBezTo>
                  <a:pt x="190275" y="558832"/>
                  <a:pt x="167924" y="578280"/>
                  <a:pt x="146444" y="598309"/>
                </a:cubicBezTo>
                <a:cubicBezTo>
                  <a:pt x="133381" y="610501"/>
                  <a:pt x="123222" y="625595"/>
                  <a:pt x="111320" y="639238"/>
                </a:cubicBezTo>
                <a:cubicBezTo>
                  <a:pt x="106386" y="645044"/>
                  <a:pt x="100871" y="650559"/>
                  <a:pt x="94775" y="655494"/>
                </a:cubicBezTo>
                <a:cubicBezTo>
                  <a:pt x="87518" y="661589"/>
                  <a:pt x="79680" y="661009"/>
                  <a:pt x="71262" y="656364"/>
                </a:cubicBezTo>
                <a:cubicBezTo>
                  <a:pt x="53556" y="646205"/>
                  <a:pt x="35268" y="636916"/>
                  <a:pt x="17271" y="627047"/>
                </a:cubicBezTo>
                <a:cubicBezTo>
                  <a:pt x="3338" y="619499"/>
                  <a:pt x="-4499" y="597148"/>
                  <a:pt x="2757" y="582925"/>
                </a:cubicBezTo>
                <a:cubicBezTo>
                  <a:pt x="14078" y="561154"/>
                  <a:pt x="24818" y="538803"/>
                  <a:pt x="43396" y="521386"/>
                </a:cubicBezTo>
                <a:cubicBezTo>
                  <a:pt x="52395" y="512968"/>
                  <a:pt x="59651" y="502228"/>
                  <a:pt x="68360" y="493230"/>
                </a:cubicBezTo>
                <a:cubicBezTo>
                  <a:pt x="82873" y="478135"/>
                  <a:pt x="97387" y="463041"/>
                  <a:pt x="112772" y="449108"/>
                </a:cubicBezTo>
                <a:cubicBezTo>
                  <a:pt x="122932" y="440109"/>
                  <a:pt x="134833" y="432562"/>
                  <a:pt x="146154" y="425015"/>
                </a:cubicBezTo>
                <a:cubicBezTo>
                  <a:pt x="158055" y="416887"/>
                  <a:pt x="169956" y="408759"/>
                  <a:pt x="182728" y="402083"/>
                </a:cubicBezTo>
                <a:cubicBezTo>
                  <a:pt x="228882" y="377990"/>
                  <a:pt x="278229" y="366089"/>
                  <a:pt x="330479" y="368411"/>
                </a:cubicBezTo>
                <a:cubicBezTo>
                  <a:pt x="358345" y="369572"/>
                  <a:pt x="386212" y="372765"/>
                  <a:pt x="414368" y="374507"/>
                </a:cubicBezTo>
                <a:cubicBezTo>
                  <a:pt x="433526" y="375668"/>
                  <a:pt x="452685" y="376249"/>
                  <a:pt x="471843" y="376829"/>
                </a:cubicBezTo>
                <a:cubicBezTo>
                  <a:pt x="508418" y="378281"/>
                  <a:pt x="544992" y="379151"/>
                  <a:pt x="581567" y="380603"/>
                </a:cubicBezTo>
                <a:cubicBezTo>
                  <a:pt x="626560" y="382344"/>
                  <a:pt x="670682" y="377119"/>
                  <a:pt x="714803" y="369282"/>
                </a:cubicBezTo>
                <a:cubicBezTo>
                  <a:pt x="721190" y="368121"/>
                  <a:pt x="727285" y="365508"/>
                  <a:pt x="734832" y="363476"/>
                </a:cubicBezTo>
                <a:cubicBezTo>
                  <a:pt x="729898" y="352736"/>
                  <a:pt x="725834" y="343157"/>
                  <a:pt x="721190" y="333578"/>
                </a:cubicBezTo>
                <a:cubicBezTo>
                  <a:pt x="697387" y="282780"/>
                  <a:pt x="691001" y="229950"/>
                  <a:pt x="704644" y="175088"/>
                </a:cubicBezTo>
                <a:cubicBezTo>
                  <a:pt x="710740" y="150124"/>
                  <a:pt x="716255" y="124580"/>
                  <a:pt x="725834" y="100777"/>
                </a:cubicBezTo>
                <a:cubicBezTo>
                  <a:pt x="737735" y="70879"/>
                  <a:pt x="757764" y="45625"/>
                  <a:pt x="786502" y="29369"/>
                </a:cubicBezTo>
                <a:cubicBezTo>
                  <a:pt x="824237" y="7889"/>
                  <a:pt x="864876" y="-3432"/>
                  <a:pt x="908708" y="922"/>
                </a:cubicBezTo>
                <a:cubicBezTo>
                  <a:pt x="952539" y="4986"/>
                  <a:pt x="991146" y="20661"/>
                  <a:pt x="1023366" y="51430"/>
                </a:cubicBezTo>
                <a:cubicBezTo>
                  <a:pt x="1038461" y="66234"/>
                  <a:pt x="1047459" y="84232"/>
                  <a:pt x="1054426" y="103680"/>
                </a:cubicBezTo>
                <a:cubicBezTo>
                  <a:pt x="1067779" y="140835"/>
                  <a:pt x="1069520" y="179442"/>
                  <a:pt x="1066037" y="217758"/>
                </a:cubicBezTo>
                <a:cubicBezTo>
                  <a:pt x="1062554" y="259558"/>
                  <a:pt x="1039622" y="292359"/>
                  <a:pt x="1010014" y="320225"/>
                </a:cubicBezTo>
                <a:cubicBezTo>
                  <a:pt x="986501" y="342577"/>
                  <a:pt x="961828" y="363476"/>
                  <a:pt x="937735" y="385247"/>
                </a:cubicBezTo>
                <a:cubicBezTo>
                  <a:pt x="935994" y="387279"/>
                  <a:pt x="933381" y="390472"/>
                  <a:pt x="929027" y="395117"/>
                </a:cubicBezTo>
                <a:close/>
                <a:moveTo>
                  <a:pt x="790856" y="426176"/>
                </a:moveTo>
                <a:cubicBezTo>
                  <a:pt x="785340" y="420370"/>
                  <a:pt x="779245" y="415146"/>
                  <a:pt x="774891" y="408759"/>
                </a:cubicBezTo>
                <a:cubicBezTo>
                  <a:pt x="767924" y="398600"/>
                  <a:pt x="759216" y="396858"/>
                  <a:pt x="748185" y="400341"/>
                </a:cubicBezTo>
                <a:cubicBezTo>
                  <a:pt x="703483" y="414565"/>
                  <a:pt x="657039" y="414855"/>
                  <a:pt x="611175" y="416887"/>
                </a:cubicBezTo>
                <a:cubicBezTo>
                  <a:pt x="540928" y="419790"/>
                  <a:pt x="470682" y="412533"/>
                  <a:pt x="400435" y="407308"/>
                </a:cubicBezTo>
                <a:cubicBezTo>
                  <a:pt x="377793" y="405566"/>
                  <a:pt x="354862" y="402664"/>
                  <a:pt x="332220" y="402664"/>
                </a:cubicBezTo>
                <a:cubicBezTo>
                  <a:pt x="297677" y="402664"/>
                  <a:pt x="263425" y="405857"/>
                  <a:pt x="231204" y="418919"/>
                </a:cubicBezTo>
                <a:cubicBezTo>
                  <a:pt x="199855" y="431691"/>
                  <a:pt x="171408" y="449398"/>
                  <a:pt x="144122" y="469137"/>
                </a:cubicBezTo>
                <a:cubicBezTo>
                  <a:pt x="133381" y="476974"/>
                  <a:pt x="122641" y="484231"/>
                  <a:pt x="113062" y="493230"/>
                </a:cubicBezTo>
                <a:cubicBezTo>
                  <a:pt x="100580" y="505131"/>
                  <a:pt x="88679" y="517903"/>
                  <a:pt x="77358" y="531256"/>
                </a:cubicBezTo>
                <a:cubicBezTo>
                  <a:pt x="59651" y="552156"/>
                  <a:pt x="42815" y="573926"/>
                  <a:pt x="24818" y="595697"/>
                </a:cubicBezTo>
                <a:cubicBezTo>
                  <a:pt x="39042" y="603825"/>
                  <a:pt x="51233" y="611372"/>
                  <a:pt x="63715" y="618338"/>
                </a:cubicBezTo>
                <a:cubicBezTo>
                  <a:pt x="70101" y="621822"/>
                  <a:pt x="76197" y="620951"/>
                  <a:pt x="81132" y="614855"/>
                </a:cubicBezTo>
                <a:cubicBezTo>
                  <a:pt x="93904" y="599470"/>
                  <a:pt x="106676" y="584666"/>
                  <a:pt x="119738" y="569572"/>
                </a:cubicBezTo>
                <a:cubicBezTo>
                  <a:pt x="142670" y="543157"/>
                  <a:pt x="166183" y="517322"/>
                  <a:pt x="197532" y="500486"/>
                </a:cubicBezTo>
                <a:cubicBezTo>
                  <a:pt x="209143" y="494100"/>
                  <a:pt x="221045" y="488585"/>
                  <a:pt x="232365" y="481909"/>
                </a:cubicBezTo>
                <a:cubicBezTo>
                  <a:pt x="266328" y="461009"/>
                  <a:pt x="302612" y="449108"/>
                  <a:pt x="342960" y="449979"/>
                </a:cubicBezTo>
                <a:cubicBezTo>
                  <a:pt x="358926" y="450269"/>
                  <a:pt x="375181" y="449398"/>
                  <a:pt x="391436" y="448817"/>
                </a:cubicBezTo>
                <a:cubicBezTo>
                  <a:pt x="412336" y="448237"/>
                  <a:pt x="432946" y="447366"/>
                  <a:pt x="453846" y="446786"/>
                </a:cubicBezTo>
                <a:cubicBezTo>
                  <a:pt x="458490" y="446786"/>
                  <a:pt x="463425" y="447947"/>
                  <a:pt x="468360" y="448237"/>
                </a:cubicBezTo>
                <a:cubicBezTo>
                  <a:pt x="495065" y="449688"/>
                  <a:pt x="522060" y="452881"/>
                  <a:pt x="549056" y="452301"/>
                </a:cubicBezTo>
                <a:cubicBezTo>
                  <a:pt x="592888" y="451430"/>
                  <a:pt x="636719" y="447076"/>
                  <a:pt x="680261" y="446786"/>
                </a:cubicBezTo>
                <a:cubicBezTo>
                  <a:pt x="704934" y="446495"/>
                  <a:pt x="729317" y="443883"/>
                  <a:pt x="753410" y="439819"/>
                </a:cubicBezTo>
                <a:cubicBezTo>
                  <a:pt x="765892" y="437206"/>
                  <a:pt x="779535" y="436916"/>
                  <a:pt x="790856" y="426176"/>
                </a:cubicBezTo>
                <a:close/>
                <a:moveTo>
                  <a:pt x="865166" y="437787"/>
                </a:moveTo>
                <a:cubicBezTo>
                  <a:pt x="874455" y="442431"/>
                  <a:pt x="882583" y="447656"/>
                  <a:pt x="891291" y="450559"/>
                </a:cubicBezTo>
                <a:cubicBezTo>
                  <a:pt x="899709" y="453462"/>
                  <a:pt x="908708" y="454333"/>
                  <a:pt x="917706" y="456074"/>
                </a:cubicBezTo>
                <a:cubicBezTo>
                  <a:pt x="956023" y="463912"/>
                  <a:pt x="994629" y="469717"/>
                  <a:pt x="1033816" y="469137"/>
                </a:cubicBezTo>
                <a:cubicBezTo>
                  <a:pt x="1047459" y="469137"/>
                  <a:pt x="1061683" y="472620"/>
                  <a:pt x="1074745" y="470298"/>
                </a:cubicBezTo>
                <a:cubicBezTo>
                  <a:pt x="1096516" y="466524"/>
                  <a:pt x="1117126" y="458397"/>
                  <a:pt x="1138896" y="454042"/>
                </a:cubicBezTo>
                <a:cubicBezTo>
                  <a:pt x="1174020" y="446495"/>
                  <a:pt x="1204789" y="428498"/>
                  <a:pt x="1236719" y="413984"/>
                </a:cubicBezTo>
                <a:cubicBezTo>
                  <a:pt x="1255297" y="405566"/>
                  <a:pt x="1272713" y="394246"/>
                  <a:pt x="1288388" y="380312"/>
                </a:cubicBezTo>
                <a:cubicBezTo>
                  <a:pt x="1303773" y="366379"/>
                  <a:pt x="1323511" y="357381"/>
                  <a:pt x="1338896" y="342867"/>
                </a:cubicBezTo>
                <a:cubicBezTo>
                  <a:pt x="1344121" y="337932"/>
                  <a:pt x="1349926" y="333578"/>
                  <a:pt x="1355442" y="328934"/>
                </a:cubicBezTo>
                <a:cubicBezTo>
                  <a:pt x="1375471" y="312388"/>
                  <a:pt x="1396080" y="297003"/>
                  <a:pt x="1414948" y="279587"/>
                </a:cubicBezTo>
                <a:cubicBezTo>
                  <a:pt x="1454135" y="243883"/>
                  <a:pt x="1495935" y="211953"/>
                  <a:pt x="1542089" y="185828"/>
                </a:cubicBezTo>
                <a:cubicBezTo>
                  <a:pt x="1578954" y="165218"/>
                  <a:pt x="1618141" y="150705"/>
                  <a:pt x="1658780" y="139384"/>
                </a:cubicBezTo>
                <a:cubicBezTo>
                  <a:pt x="1682582" y="132708"/>
                  <a:pt x="1706095" y="124870"/>
                  <a:pt x="1730188" y="119645"/>
                </a:cubicBezTo>
                <a:cubicBezTo>
                  <a:pt x="1754861" y="114130"/>
                  <a:pt x="1780115" y="107744"/>
                  <a:pt x="1804788" y="108324"/>
                </a:cubicBezTo>
                <a:cubicBezTo>
                  <a:pt x="1841363" y="108905"/>
                  <a:pt x="1878228" y="109195"/>
                  <a:pt x="1913642" y="120516"/>
                </a:cubicBezTo>
                <a:cubicBezTo>
                  <a:pt x="1916254" y="121387"/>
                  <a:pt x="1919447" y="119935"/>
                  <a:pt x="1922350" y="119355"/>
                </a:cubicBezTo>
                <a:cubicBezTo>
                  <a:pt x="1923801" y="109195"/>
                  <a:pt x="1917706" y="107163"/>
                  <a:pt x="1910449" y="106583"/>
                </a:cubicBezTo>
                <a:cubicBezTo>
                  <a:pt x="1890129" y="105131"/>
                  <a:pt x="1870681" y="99036"/>
                  <a:pt x="1850071" y="99616"/>
                </a:cubicBezTo>
                <a:cubicBezTo>
                  <a:pt x="1815529" y="100487"/>
                  <a:pt x="1780696" y="97294"/>
                  <a:pt x="1745862" y="97874"/>
                </a:cubicBezTo>
                <a:cubicBezTo>
                  <a:pt x="1720028" y="98455"/>
                  <a:pt x="1693903" y="99906"/>
                  <a:pt x="1668939" y="105131"/>
                </a:cubicBezTo>
                <a:cubicBezTo>
                  <a:pt x="1608272" y="117613"/>
                  <a:pt x="1549056" y="136191"/>
                  <a:pt x="1497386" y="171895"/>
                </a:cubicBezTo>
                <a:cubicBezTo>
                  <a:pt x="1473584" y="188150"/>
                  <a:pt x="1451233" y="206437"/>
                  <a:pt x="1428881" y="224435"/>
                </a:cubicBezTo>
                <a:cubicBezTo>
                  <a:pt x="1398112" y="249398"/>
                  <a:pt x="1368794" y="276104"/>
                  <a:pt x="1337154" y="299906"/>
                </a:cubicBezTo>
                <a:cubicBezTo>
                  <a:pt x="1307256" y="322257"/>
                  <a:pt x="1274745" y="340545"/>
                  <a:pt x="1244556" y="362606"/>
                </a:cubicBezTo>
                <a:cubicBezTo>
                  <a:pt x="1212336" y="386408"/>
                  <a:pt x="1176051" y="402954"/>
                  <a:pt x="1140057" y="419209"/>
                </a:cubicBezTo>
                <a:cubicBezTo>
                  <a:pt x="1108417" y="433433"/>
                  <a:pt x="1074165" y="440109"/>
                  <a:pt x="1039041" y="443593"/>
                </a:cubicBezTo>
                <a:cubicBezTo>
                  <a:pt x="998693" y="447366"/>
                  <a:pt x="959506" y="443302"/>
                  <a:pt x="922060" y="428788"/>
                </a:cubicBezTo>
                <a:cubicBezTo>
                  <a:pt x="902322" y="421241"/>
                  <a:pt x="884615" y="418048"/>
                  <a:pt x="867779" y="433723"/>
                </a:cubicBezTo>
                <a:cubicBezTo>
                  <a:pt x="867779" y="434594"/>
                  <a:pt x="867488" y="435175"/>
                  <a:pt x="865166" y="437787"/>
                </a:cubicBezTo>
                <a:close/>
                <a:moveTo>
                  <a:pt x="841364" y="330675"/>
                </a:moveTo>
                <a:cubicBezTo>
                  <a:pt x="859941" y="318484"/>
                  <a:pt x="876487" y="306583"/>
                  <a:pt x="893904" y="296423"/>
                </a:cubicBezTo>
                <a:cubicBezTo>
                  <a:pt x="924673" y="278136"/>
                  <a:pt x="948766" y="252882"/>
                  <a:pt x="966182" y="222403"/>
                </a:cubicBezTo>
                <a:cubicBezTo>
                  <a:pt x="987663" y="184377"/>
                  <a:pt x="982147" y="133578"/>
                  <a:pt x="939477" y="108615"/>
                </a:cubicBezTo>
                <a:cubicBezTo>
                  <a:pt x="921770" y="98165"/>
                  <a:pt x="903192" y="93520"/>
                  <a:pt x="883744" y="89747"/>
                </a:cubicBezTo>
                <a:cubicBezTo>
                  <a:pt x="854716" y="84232"/>
                  <a:pt x="823947" y="101938"/>
                  <a:pt x="812046" y="123709"/>
                </a:cubicBezTo>
                <a:cubicBezTo>
                  <a:pt x="784760" y="174507"/>
                  <a:pt x="783889" y="225596"/>
                  <a:pt x="806821" y="278136"/>
                </a:cubicBezTo>
                <a:cubicBezTo>
                  <a:pt x="814658" y="296713"/>
                  <a:pt x="824528" y="314420"/>
                  <a:pt x="841364" y="330675"/>
                </a:cubicBezTo>
                <a:close/>
                <a:moveTo>
                  <a:pt x="891581" y="378571"/>
                </a:moveTo>
                <a:cubicBezTo>
                  <a:pt x="901160" y="370733"/>
                  <a:pt x="909578" y="363767"/>
                  <a:pt x="917996" y="356800"/>
                </a:cubicBezTo>
                <a:cubicBezTo>
                  <a:pt x="949056" y="332127"/>
                  <a:pt x="979825" y="307163"/>
                  <a:pt x="1004789" y="276104"/>
                </a:cubicBezTo>
                <a:cubicBezTo>
                  <a:pt x="1019883" y="257236"/>
                  <a:pt x="1034397" y="237497"/>
                  <a:pt x="1039622" y="213404"/>
                </a:cubicBezTo>
                <a:cubicBezTo>
                  <a:pt x="1047750" y="176829"/>
                  <a:pt x="1037880" y="141706"/>
                  <a:pt x="1028301" y="106583"/>
                </a:cubicBezTo>
                <a:cubicBezTo>
                  <a:pt x="1026559" y="100487"/>
                  <a:pt x="1022496" y="94681"/>
                  <a:pt x="1018722" y="89166"/>
                </a:cubicBezTo>
                <a:cubicBezTo>
                  <a:pt x="1005369" y="70008"/>
                  <a:pt x="988243" y="55785"/>
                  <a:pt x="965602" y="47657"/>
                </a:cubicBezTo>
                <a:cubicBezTo>
                  <a:pt x="923802" y="32562"/>
                  <a:pt x="882583" y="25306"/>
                  <a:pt x="839041" y="41271"/>
                </a:cubicBezTo>
                <a:cubicBezTo>
                  <a:pt x="799274" y="55785"/>
                  <a:pt x="768214" y="79007"/>
                  <a:pt x="752249" y="119355"/>
                </a:cubicBezTo>
                <a:cubicBezTo>
                  <a:pt x="747895" y="129805"/>
                  <a:pt x="743831" y="140545"/>
                  <a:pt x="740057" y="151285"/>
                </a:cubicBezTo>
                <a:cubicBezTo>
                  <a:pt x="727285" y="186408"/>
                  <a:pt x="721770" y="222693"/>
                  <a:pt x="727576" y="259558"/>
                </a:cubicBezTo>
                <a:cubicBezTo>
                  <a:pt x="733091" y="293520"/>
                  <a:pt x="745282" y="325450"/>
                  <a:pt x="767634" y="355059"/>
                </a:cubicBezTo>
                <a:cubicBezTo>
                  <a:pt x="781567" y="350414"/>
                  <a:pt x="794920" y="345770"/>
                  <a:pt x="809143" y="341125"/>
                </a:cubicBezTo>
                <a:cubicBezTo>
                  <a:pt x="801596" y="326612"/>
                  <a:pt x="794920" y="314130"/>
                  <a:pt x="788533" y="301067"/>
                </a:cubicBezTo>
                <a:cubicBezTo>
                  <a:pt x="756893" y="236916"/>
                  <a:pt x="754861" y="172766"/>
                  <a:pt x="787953" y="108324"/>
                </a:cubicBezTo>
                <a:cubicBezTo>
                  <a:pt x="811756" y="62171"/>
                  <a:pt x="861683" y="46205"/>
                  <a:pt x="907546" y="63041"/>
                </a:cubicBezTo>
                <a:cubicBezTo>
                  <a:pt x="918287" y="67105"/>
                  <a:pt x="929027" y="70879"/>
                  <a:pt x="938896" y="76684"/>
                </a:cubicBezTo>
                <a:cubicBezTo>
                  <a:pt x="951088" y="83941"/>
                  <a:pt x="963860" y="91488"/>
                  <a:pt x="973729" y="101358"/>
                </a:cubicBezTo>
                <a:cubicBezTo>
                  <a:pt x="997532" y="124870"/>
                  <a:pt x="1002757" y="155930"/>
                  <a:pt x="1003047" y="187860"/>
                </a:cubicBezTo>
                <a:cubicBezTo>
                  <a:pt x="1003337" y="229079"/>
                  <a:pt x="981276" y="260138"/>
                  <a:pt x="954861" y="287715"/>
                </a:cubicBezTo>
                <a:cubicBezTo>
                  <a:pt x="932510" y="310937"/>
                  <a:pt x="908708" y="333578"/>
                  <a:pt x="878809" y="347511"/>
                </a:cubicBezTo>
                <a:cubicBezTo>
                  <a:pt x="874745" y="349543"/>
                  <a:pt x="871262" y="353027"/>
                  <a:pt x="865457" y="357381"/>
                </a:cubicBezTo>
                <a:cubicBezTo>
                  <a:pt x="874455" y="365218"/>
                  <a:pt x="882293" y="371314"/>
                  <a:pt x="891581" y="378571"/>
                </a:cubicBezTo>
                <a:close/>
                <a:moveTo>
                  <a:pt x="859941" y="397729"/>
                </a:moveTo>
                <a:cubicBezTo>
                  <a:pt x="852684" y="389311"/>
                  <a:pt x="847750" y="382925"/>
                  <a:pt x="841654" y="377119"/>
                </a:cubicBezTo>
                <a:cubicBezTo>
                  <a:pt x="839332" y="374797"/>
                  <a:pt x="834687" y="372765"/>
                  <a:pt x="832365" y="373636"/>
                </a:cubicBezTo>
                <a:cubicBezTo>
                  <a:pt x="820754" y="377410"/>
                  <a:pt x="809433" y="382344"/>
                  <a:pt x="795790" y="387860"/>
                </a:cubicBezTo>
                <a:cubicBezTo>
                  <a:pt x="807111" y="397729"/>
                  <a:pt x="816981" y="406147"/>
                  <a:pt x="826560" y="414565"/>
                </a:cubicBezTo>
                <a:cubicBezTo>
                  <a:pt x="837590" y="409050"/>
                  <a:pt x="847750" y="404115"/>
                  <a:pt x="859941" y="397729"/>
                </a:cubicBezTo>
                <a:close/>
              </a:path>
            </a:pathLst>
          </a:custGeom>
          <a:solidFill>
            <a:srgbClr val="F83889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urple and White Fun Doodles and Blobs Surprise Birthday Creative Presentation">
  <a:themeElements>
    <a:clrScheme name="Custom 347">
      <a:dk1>
        <a:srgbClr val="191919"/>
      </a:dk1>
      <a:lt1>
        <a:srgbClr val="FFFFFF"/>
      </a:lt1>
      <a:dk2>
        <a:srgbClr val="666666"/>
      </a:dk2>
      <a:lt2>
        <a:srgbClr val="CCCCCC"/>
      </a:lt2>
      <a:accent1>
        <a:srgbClr val="492DA8"/>
      </a:accent1>
      <a:accent2>
        <a:srgbClr val="6AC259"/>
      </a:accent2>
      <a:accent3>
        <a:srgbClr val="7F73E3"/>
      </a:accent3>
      <a:accent4>
        <a:srgbClr val="F4F4F4"/>
      </a:accent4>
      <a:accent5>
        <a:srgbClr val="F83889"/>
      </a:accent5>
      <a:accent6>
        <a:srgbClr val="FDB50C"/>
      </a:accent6>
      <a:hlink>
        <a:srgbClr val="F8388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