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61" r:id="rId4"/>
    <p:sldId id="258" r:id="rId5"/>
    <p:sldId id="271" r:id="rId6"/>
    <p:sldId id="268" r:id="rId7"/>
    <p:sldId id="260" r:id="rId8"/>
    <p:sldId id="264" r:id="rId9"/>
    <p:sldId id="259" r:id="rId10"/>
    <p:sldId id="265" r:id="rId11"/>
    <p:sldId id="262" r:id="rId12"/>
    <p:sldId id="263" r:id="rId13"/>
    <p:sldId id="269" r:id="rId14"/>
    <p:sldId id="266" r:id="rId15"/>
    <p:sldId id="270" r:id="rId16"/>
    <p:sldId id="272" r:id="rId17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240197-0540-4D59-B554-9DFFE3BC8AED}" v="244" dt="2024-04-16T14:05:22.3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6405" autoAdjust="0"/>
  </p:normalViewPr>
  <p:slideViewPr>
    <p:cSldViewPr snapToGrid="0">
      <p:cViewPr varScale="1">
        <p:scale>
          <a:sx n="106" d="100"/>
          <a:sy n="106" d="100"/>
        </p:scale>
        <p:origin x="79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091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A574C4-43AB-4E94-95ED-3584242B22E0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4F784C9-253D-41AB-A157-AF6EFA2B867A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Started in 1981</a:t>
          </a:r>
        </a:p>
      </dgm:t>
    </dgm:pt>
    <dgm:pt modelId="{72183ED9-E6E4-4352-BA9C-D5BC0F25C07B}" type="parTrans" cxnId="{5ACC02F9-6955-4E5D-A0FB-9ED3E97D1E1E}">
      <dgm:prSet/>
      <dgm:spPr/>
      <dgm:t>
        <a:bodyPr/>
        <a:lstStyle/>
        <a:p>
          <a:endParaRPr lang="en-US"/>
        </a:p>
      </dgm:t>
    </dgm:pt>
    <dgm:pt modelId="{C5B51B06-68FB-46A4-B4BD-D4C70D96C3AA}" type="sibTrans" cxnId="{5ACC02F9-6955-4E5D-A0FB-9ED3E97D1E1E}">
      <dgm:prSet/>
      <dgm:spPr/>
      <dgm:t>
        <a:bodyPr/>
        <a:lstStyle/>
        <a:p>
          <a:endParaRPr lang="en-US"/>
        </a:p>
      </dgm:t>
    </dgm:pt>
    <dgm:pt modelId="{3F58C4A4-FE4F-4994-9CDB-E05250A9B3CF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Now over 700 chapters participate</a:t>
          </a:r>
        </a:p>
      </dgm:t>
    </dgm:pt>
    <dgm:pt modelId="{8B531C62-7466-4328-AD01-99084219C66B}" type="parTrans" cxnId="{86A2AA4E-A078-430A-9998-6DB33AF03D80}">
      <dgm:prSet/>
      <dgm:spPr/>
      <dgm:t>
        <a:bodyPr/>
        <a:lstStyle/>
        <a:p>
          <a:endParaRPr lang="en-US"/>
        </a:p>
      </dgm:t>
    </dgm:pt>
    <dgm:pt modelId="{888DF069-A9CF-4E1D-AD7F-62686D5DFECF}" type="sibTrans" cxnId="{86A2AA4E-A078-430A-9998-6DB33AF03D80}">
      <dgm:prSet/>
      <dgm:spPr/>
      <dgm:t>
        <a:bodyPr/>
        <a:lstStyle/>
        <a:p>
          <a:endParaRPr lang="en-US"/>
        </a:p>
      </dgm:t>
    </dgm:pt>
    <dgm:pt modelId="{7556240B-0F24-4918-AAA1-7F8551A4B053}">
      <dgm:prSet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3600" b="1" dirty="0">
              <a:solidFill>
                <a:schemeClr val="tx1"/>
              </a:solidFill>
            </a:rPr>
            <a:t>BENEFITS</a:t>
          </a:r>
          <a:endParaRPr lang="en-US" sz="3600" dirty="0">
            <a:solidFill>
              <a:schemeClr val="tx1"/>
            </a:solidFill>
          </a:endParaRPr>
        </a:p>
      </dgm:t>
    </dgm:pt>
    <dgm:pt modelId="{D41916E2-5DAE-4C8C-9CD5-660950B90499}" type="parTrans" cxnId="{1B0B66C7-5B9B-472E-BA2D-0D83318C6E87}">
      <dgm:prSet/>
      <dgm:spPr/>
      <dgm:t>
        <a:bodyPr/>
        <a:lstStyle/>
        <a:p>
          <a:endParaRPr lang="en-US"/>
        </a:p>
      </dgm:t>
    </dgm:pt>
    <dgm:pt modelId="{7DEC7956-5633-40EE-B027-2C1C4B15A912}" type="sibTrans" cxnId="{1B0B66C7-5B9B-472E-BA2D-0D83318C6E87}">
      <dgm:prSet/>
      <dgm:spPr/>
      <dgm:t>
        <a:bodyPr/>
        <a:lstStyle/>
        <a:p>
          <a:endParaRPr lang="en-US"/>
        </a:p>
      </dgm:t>
    </dgm:pt>
    <dgm:pt modelId="{7D52B135-C51C-42A0-B480-2E723A5AF962}">
      <dgm:prSet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sz="3200" dirty="0">
              <a:solidFill>
                <a:schemeClr val="tx1"/>
              </a:solidFill>
            </a:rPr>
            <a:t>New friendships</a:t>
          </a:r>
        </a:p>
      </dgm:t>
    </dgm:pt>
    <dgm:pt modelId="{7289E4AC-082C-4A97-990A-2A7916607AD0}" type="parTrans" cxnId="{B17C6688-31AE-4030-AE6D-01A2070E4107}">
      <dgm:prSet/>
      <dgm:spPr/>
      <dgm:t>
        <a:bodyPr/>
        <a:lstStyle/>
        <a:p>
          <a:endParaRPr lang="en-US"/>
        </a:p>
      </dgm:t>
    </dgm:pt>
    <dgm:pt modelId="{518A5701-8BE6-4BF8-AB65-7AF0AF27ABB1}" type="sibTrans" cxnId="{B17C6688-31AE-4030-AE6D-01A2070E4107}">
      <dgm:prSet/>
      <dgm:spPr/>
      <dgm:t>
        <a:bodyPr/>
        <a:lstStyle/>
        <a:p>
          <a:endParaRPr lang="en-US"/>
        </a:p>
      </dgm:t>
    </dgm:pt>
    <dgm:pt modelId="{F7E6D3A9-4023-41BB-9850-8300E0474D7A}">
      <dgm:prSet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sz="3200" dirty="0">
              <a:solidFill>
                <a:schemeClr val="tx1"/>
              </a:solidFill>
            </a:rPr>
            <a:t>Fun to meet and visit with other P.E.O. sisters about their chapter</a:t>
          </a:r>
        </a:p>
      </dgm:t>
    </dgm:pt>
    <dgm:pt modelId="{427ADB54-08B0-496C-ABE0-3B2536277041}" type="parTrans" cxnId="{4294A8EE-6135-466C-AFD8-BE3D1737BCC4}">
      <dgm:prSet/>
      <dgm:spPr/>
      <dgm:t>
        <a:bodyPr/>
        <a:lstStyle/>
        <a:p>
          <a:endParaRPr lang="en-US"/>
        </a:p>
      </dgm:t>
    </dgm:pt>
    <dgm:pt modelId="{92354113-2A26-4B97-B7DC-79AB2008EA7E}" type="sibTrans" cxnId="{4294A8EE-6135-466C-AFD8-BE3D1737BCC4}">
      <dgm:prSet/>
      <dgm:spPr/>
      <dgm:t>
        <a:bodyPr/>
        <a:lstStyle/>
        <a:p>
          <a:endParaRPr lang="en-US"/>
        </a:p>
      </dgm:t>
    </dgm:pt>
    <dgm:pt modelId="{2252E219-56D9-4591-8C98-88E08CA34E4C}">
      <dgm:prSet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sz="3200" dirty="0">
              <a:solidFill>
                <a:schemeClr val="tx1"/>
              </a:solidFill>
            </a:rPr>
            <a:t>Raise funds for projects</a:t>
          </a:r>
        </a:p>
      </dgm:t>
    </dgm:pt>
    <dgm:pt modelId="{CEC97A86-9ED1-4618-BEAA-325B966FABAE}" type="parTrans" cxnId="{7A1EFD90-5792-4E53-8D45-80F1B614FC05}">
      <dgm:prSet/>
      <dgm:spPr/>
      <dgm:t>
        <a:bodyPr/>
        <a:lstStyle/>
        <a:p>
          <a:endParaRPr lang="en-US"/>
        </a:p>
      </dgm:t>
    </dgm:pt>
    <dgm:pt modelId="{F7DBE93D-5B30-4161-8EE1-AA78D5DF294F}" type="sibTrans" cxnId="{7A1EFD90-5792-4E53-8D45-80F1B614FC05}">
      <dgm:prSet/>
      <dgm:spPr/>
      <dgm:t>
        <a:bodyPr/>
        <a:lstStyle/>
        <a:p>
          <a:endParaRPr lang="en-US"/>
        </a:p>
      </dgm:t>
    </dgm:pt>
    <dgm:pt modelId="{2C45DAAB-1814-4F39-9A08-0A091DE2E8A0}">
      <dgm:prSet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l"/>
          <a:endParaRPr lang="en-US" sz="3600" dirty="0"/>
        </a:p>
      </dgm:t>
    </dgm:pt>
    <dgm:pt modelId="{49C13374-7362-40F6-B4EA-3DD3DEB5E44C}" type="parTrans" cxnId="{4314B8A3-05CC-4F39-8CC0-2C7DCF8CD63A}">
      <dgm:prSet/>
      <dgm:spPr/>
      <dgm:t>
        <a:bodyPr/>
        <a:lstStyle/>
        <a:p>
          <a:endParaRPr lang="en-US"/>
        </a:p>
      </dgm:t>
    </dgm:pt>
    <dgm:pt modelId="{FE237120-8116-46BD-A58A-0FEA9251849E}" type="sibTrans" cxnId="{4314B8A3-05CC-4F39-8CC0-2C7DCF8CD63A}">
      <dgm:prSet/>
      <dgm:spPr/>
      <dgm:t>
        <a:bodyPr/>
        <a:lstStyle/>
        <a:p>
          <a:endParaRPr lang="en-US"/>
        </a:p>
      </dgm:t>
    </dgm:pt>
    <dgm:pt modelId="{738A32C4-8B8F-4266-BFE0-26FF80B2C14C}">
      <dgm:prSet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sz="3200" dirty="0">
              <a:solidFill>
                <a:schemeClr val="tx1"/>
              </a:solidFill>
            </a:rPr>
            <a:t>Provide convenient and reasonably priced lodging </a:t>
          </a:r>
        </a:p>
      </dgm:t>
    </dgm:pt>
    <dgm:pt modelId="{9AE09C71-75F4-42E4-8B9C-E1DF3F0F48DC}" type="parTrans" cxnId="{A4F53CC5-535A-429A-ACB8-7D31614989BC}">
      <dgm:prSet/>
      <dgm:spPr/>
      <dgm:t>
        <a:bodyPr/>
        <a:lstStyle/>
        <a:p>
          <a:endParaRPr lang="en-US"/>
        </a:p>
      </dgm:t>
    </dgm:pt>
    <dgm:pt modelId="{EF574705-2E3C-4EF3-A13F-C10F08B1CAF3}" type="sibTrans" cxnId="{A4F53CC5-535A-429A-ACB8-7D31614989BC}">
      <dgm:prSet/>
      <dgm:spPr/>
      <dgm:t>
        <a:bodyPr/>
        <a:lstStyle/>
        <a:p>
          <a:endParaRPr lang="en-US"/>
        </a:p>
      </dgm:t>
    </dgm:pt>
    <dgm:pt modelId="{EA6FF8DD-F6D2-46CA-AADE-B0DAB464A265}" type="pres">
      <dgm:prSet presAssocID="{7AA574C4-43AB-4E94-95ED-3584242B22E0}" presName="diagram" presStyleCnt="0">
        <dgm:presLayoutVars>
          <dgm:dir/>
          <dgm:resizeHandles val="exact"/>
        </dgm:presLayoutVars>
      </dgm:prSet>
      <dgm:spPr/>
    </dgm:pt>
    <dgm:pt modelId="{4915488E-82CD-4528-A873-E109AE204B75}" type="pres">
      <dgm:prSet presAssocID="{04F784C9-253D-41AB-A157-AF6EFA2B867A}" presName="node" presStyleLbl="node1" presStyleIdx="0" presStyleCnt="3" custScaleX="149981">
        <dgm:presLayoutVars>
          <dgm:bulletEnabled val="1"/>
        </dgm:presLayoutVars>
      </dgm:prSet>
      <dgm:spPr/>
    </dgm:pt>
    <dgm:pt modelId="{4A3AC8F3-40D6-4C8C-87C1-22B22E7455CD}" type="pres">
      <dgm:prSet presAssocID="{C5B51B06-68FB-46A4-B4BD-D4C70D96C3AA}" presName="sibTrans" presStyleCnt="0"/>
      <dgm:spPr/>
    </dgm:pt>
    <dgm:pt modelId="{C29E9274-7820-48F7-A401-B9EA1EA9FB7E}" type="pres">
      <dgm:prSet presAssocID="{3F58C4A4-FE4F-4994-9CDB-E05250A9B3CF}" presName="node" presStyleLbl="node1" presStyleIdx="1" presStyleCnt="3" custScaleX="204948">
        <dgm:presLayoutVars>
          <dgm:bulletEnabled val="1"/>
        </dgm:presLayoutVars>
      </dgm:prSet>
      <dgm:spPr/>
    </dgm:pt>
    <dgm:pt modelId="{D9BF108D-464D-4BDE-A6B1-10197B5D9D63}" type="pres">
      <dgm:prSet presAssocID="{888DF069-A9CF-4E1D-AD7F-62686D5DFECF}" presName="sibTrans" presStyleCnt="0"/>
      <dgm:spPr/>
    </dgm:pt>
    <dgm:pt modelId="{AE4826AE-122F-4529-98A6-98891B2A23E5}" type="pres">
      <dgm:prSet presAssocID="{7556240B-0F24-4918-AAA1-7F8551A4B053}" presName="node" presStyleLbl="node1" presStyleIdx="2" presStyleCnt="3" custScaleX="365062" custScaleY="419679" custLinFactNeighborX="-34608" custLinFactNeighborY="-12077">
        <dgm:presLayoutVars>
          <dgm:bulletEnabled val="1"/>
        </dgm:presLayoutVars>
      </dgm:prSet>
      <dgm:spPr/>
    </dgm:pt>
  </dgm:ptLst>
  <dgm:cxnLst>
    <dgm:cxn modelId="{D208784E-6ED2-47D4-90DC-D30D7C7F2864}" type="presOf" srcId="{7AA574C4-43AB-4E94-95ED-3584242B22E0}" destId="{EA6FF8DD-F6D2-46CA-AADE-B0DAB464A265}" srcOrd="0" destOrd="0" presId="urn:microsoft.com/office/officeart/2005/8/layout/default"/>
    <dgm:cxn modelId="{86A2AA4E-A078-430A-9998-6DB33AF03D80}" srcId="{7AA574C4-43AB-4E94-95ED-3584242B22E0}" destId="{3F58C4A4-FE4F-4994-9CDB-E05250A9B3CF}" srcOrd="1" destOrd="0" parTransId="{8B531C62-7466-4328-AD01-99084219C66B}" sibTransId="{888DF069-A9CF-4E1D-AD7F-62686D5DFECF}"/>
    <dgm:cxn modelId="{32F54571-F39F-4EEE-97F4-63C69A1BC811}" type="presOf" srcId="{F7E6D3A9-4023-41BB-9850-8300E0474D7A}" destId="{AE4826AE-122F-4529-98A6-98891B2A23E5}" srcOrd="0" destOrd="2" presId="urn:microsoft.com/office/officeart/2005/8/layout/default"/>
    <dgm:cxn modelId="{B17C6688-31AE-4030-AE6D-01A2070E4107}" srcId="{7556240B-0F24-4918-AAA1-7F8551A4B053}" destId="{7D52B135-C51C-42A0-B480-2E723A5AF962}" srcOrd="0" destOrd="0" parTransId="{7289E4AC-082C-4A97-990A-2A7916607AD0}" sibTransId="{518A5701-8BE6-4BF8-AB65-7AF0AF27ABB1}"/>
    <dgm:cxn modelId="{7A1EFD90-5792-4E53-8D45-80F1B614FC05}" srcId="{7556240B-0F24-4918-AAA1-7F8551A4B053}" destId="{2252E219-56D9-4591-8C98-88E08CA34E4C}" srcOrd="2" destOrd="0" parTransId="{CEC97A86-9ED1-4618-BEAA-325B966FABAE}" sibTransId="{F7DBE93D-5B30-4161-8EE1-AA78D5DF294F}"/>
    <dgm:cxn modelId="{97CD3597-6E06-4BDD-85D3-6A12A79A5161}" type="presOf" srcId="{7556240B-0F24-4918-AAA1-7F8551A4B053}" destId="{AE4826AE-122F-4529-98A6-98891B2A23E5}" srcOrd="0" destOrd="0" presId="urn:microsoft.com/office/officeart/2005/8/layout/default"/>
    <dgm:cxn modelId="{C6B15698-9A37-408C-AF76-B94516EEF858}" type="presOf" srcId="{738A32C4-8B8F-4266-BFE0-26FF80B2C14C}" destId="{AE4826AE-122F-4529-98A6-98891B2A23E5}" srcOrd="0" destOrd="4" presId="urn:microsoft.com/office/officeart/2005/8/layout/default"/>
    <dgm:cxn modelId="{4314B8A3-05CC-4F39-8CC0-2C7DCF8CD63A}" srcId="{7556240B-0F24-4918-AAA1-7F8551A4B053}" destId="{2C45DAAB-1814-4F39-9A08-0A091DE2E8A0}" srcOrd="4" destOrd="0" parTransId="{49C13374-7362-40F6-B4EA-3DD3DEB5E44C}" sibTransId="{FE237120-8116-46BD-A58A-0FEA9251849E}"/>
    <dgm:cxn modelId="{76EC48B8-2F04-4169-B62A-A8EC0D07CE9A}" type="presOf" srcId="{3F58C4A4-FE4F-4994-9CDB-E05250A9B3CF}" destId="{C29E9274-7820-48F7-A401-B9EA1EA9FB7E}" srcOrd="0" destOrd="0" presId="urn:microsoft.com/office/officeart/2005/8/layout/default"/>
    <dgm:cxn modelId="{9262C2BD-8D36-49B7-A157-7316F5F67214}" type="presOf" srcId="{2252E219-56D9-4591-8C98-88E08CA34E4C}" destId="{AE4826AE-122F-4529-98A6-98891B2A23E5}" srcOrd="0" destOrd="3" presId="urn:microsoft.com/office/officeart/2005/8/layout/default"/>
    <dgm:cxn modelId="{E3992AC3-9365-4D2A-8FDC-2D8FB068D3C3}" type="presOf" srcId="{04F784C9-253D-41AB-A157-AF6EFA2B867A}" destId="{4915488E-82CD-4528-A873-E109AE204B75}" srcOrd="0" destOrd="0" presId="urn:microsoft.com/office/officeart/2005/8/layout/default"/>
    <dgm:cxn modelId="{A4F53CC5-535A-429A-ACB8-7D31614989BC}" srcId="{7556240B-0F24-4918-AAA1-7F8551A4B053}" destId="{738A32C4-8B8F-4266-BFE0-26FF80B2C14C}" srcOrd="3" destOrd="0" parTransId="{9AE09C71-75F4-42E4-8B9C-E1DF3F0F48DC}" sibTransId="{EF574705-2E3C-4EF3-A13F-C10F08B1CAF3}"/>
    <dgm:cxn modelId="{1B0B66C7-5B9B-472E-BA2D-0D83318C6E87}" srcId="{7AA574C4-43AB-4E94-95ED-3584242B22E0}" destId="{7556240B-0F24-4918-AAA1-7F8551A4B053}" srcOrd="2" destOrd="0" parTransId="{D41916E2-5DAE-4C8C-9CD5-660950B90499}" sibTransId="{7DEC7956-5633-40EE-B027-2C1C4B15A912}"/>
    <dgm:cxn modelId="{4294A8EE-6135-466C-AFD8-BE3D1737BCC4}" srcId="{7556240B-0F24-4918-AAA1-7F8551A4B053}" destId="{F7E6D3A9-4023-41BB-9850-8300E0474D7A}" srcOrd="1" destOrd="0" parTransId="{427ADB54-08B0-496C-ABE0-3B2536277041}" sibTransId="{92354113-2A26-4B97-B7DC-79AB2008EA7E}"/>
    <dgm:cxn modelId="{E2FB07F0-5EAE-4C9B-808A-75D8820748A9}" type="presOf" srcId="{2C45DAAB-1814-4F39-9A08-0A091DE2E8A0}" destId="{AE4826AE-122F-4529-98A6-98891B2A23E5}" srcOrd="0" destOrd="5" presId="urn:microsoft.com/office/officeart/2005/8/layout/default"/>
    <dgm:cxn modelId="{5ACC02F9-6955-4E5D-A0FB-9ED3E97D1E1E}" srcId="{7AA574C4-43AB-4E94-95ED-3584242B22E0}" destId="{04F784C9-253D-41AB-A157-AF6EFA2B867A}" srcOrd="0" destOrd="0" parTransId="{72183ED9-E6E4-4352-BA9C-D5BC0F25C07B}" sibTransId="{C5B51B06-68FB-46A4-B4BD-D4C70D96C3AA}"/>
    <dgm:cxn modelId="{95D9FDFA-6F0E-48D3-9D47-5FA8D85E6E89}" type="presOf" srcId="{7D52B135-C51C-42A0-B480-2E723A5AF962}" destId="{AE4826AE-122F-4529-98A6-98891B2A23E5}" srcOrd="0" destOrd="1" presId="urn:microsoft.com/office/officeart/2005/8/layout/default"/>
    <dgm:cxn modelId="{CE6E210A-0C3C-4086-AEEF-4A3D3ADEA564}" type="presParOf" srcId="{EA6FF8DD-F6D2-46CA-AADE-B0DAB464A265}" destId="{4915488E-82CD-4528-A873-E109AE204B75}" srcOrd="0" destOrd="0" presId="urn:microsoft.com/office/officeart/2005/8/layout/default"/>
    <dgm:cxn modelId="{EF92E8B7-4391-4876-A89A-A885ED08B1A0}" type="presParOf" srcId="{EA6FF8DD-F6D2-46CA-AADE-B0DAB464A265}" destId="{4A3AC8F3-40D6-4C8C-87C1-22B22E7455CD}" srcOrd="1" destOrd="0" presId="urn:microsoft.com/office/officeart/2005/8/layout/default"/>
    <dgm:cxn modelId="{7F0E7840-160E-4B76-BB65-C1C454BBEE72}" type="presParOf" srcId="{EA6FF8DD-F6D2-46CA-AADE-B0DAB464A265}" destId="{C29E9274-7820-48F7-A401-B9EA1EA9FB7E}" srcOrd="2" destOrd="0" presId="urn:microsoft.com/office/officeart/2005/8/layout/default"/>
    <dgm:cxn modelId="{86B34EFD-4E18-467D-906B-7D2BB689479B}" type="presParOf" srcId="{EA6FF8DD-F6D2-46CA-AADE-B0DAB464A265}" destId="{D9BF108D-464D-4BDE-A6B1-10197B5D9D63}" srcOrd="3" destOrd="0" presId="urn:microsoft.com/office/officeart/2005/8/layout/default"/>
    <dgm:cxn modelId="{CFE67D6A-04B8-4E8F-B3E4-E092C4DF74D1}" type="presParOf" srcId="{EA6FF8DD-F6D2-46CA-AADE-B0DAB464A265}" destId="{AE4826AE-122F-4529-98A6-98891B2A23E5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DA7D1F-A8AC-4B28-9E06-3431C03180C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FA9ABF-6299-4DBA-9C1D-20325CF68C04}">
      <dgm:prSet/>
      <dgm:spPr/>
      <dgm:t>
        <a:bodyPr/>
        <a:lstStyle/>
        <a:p>
          <a:r>
            <a:rPr lang="en-US" b="1" baseline="0" dirty="0">
              <a:solidFill>
                <a:schemeClr val="accent4">
                  <a:lumMod val="60000"/>
                  <a:lumOff val="40000"/>
                </a:schemeClr>
              </a:solidFill>
            </a:rPr>
            <a:t>Simple meal</a:t>
          </a:r>
          <a:endParaRPr lang="en-US" baseline="0" dirty="0">
            <a:solidFill>
              <a:schemeClr val="accent4">
                <a:lumMod val="60000"/>
                <a:lumOff val="40000"/>
              </a:schemeClr>
            </a:solidFill>
          </a:endParaRPr>
        </a:p>
      </dgm:t>
    </dgm:pt>
    <dgm:pt modelId="{A93971C0-79A4-4DD0-A0EF-19FE4BFB260F}" type="parTrans" cxnId="{5FB45F4E-A8D3-4962-8823-FD0EE3A5B3E5}">
      <dgm:prSet/>
      <dgm:spPr/>
      <dgm:t>
        <a:bodyPr/>
        <a:lstStyle/>
        <a:p>
          <a:endParaRPr lang="en-US"/>
        </a:p>
      </dgm:t>
    </dgm:pt>
    <dgm:pt modelId="{45D55CD5-0195-4B02-A4C2-855A4DA2AF46}" type="sibTrans" cxnId="{5FB45F4E-A8D3-4962-8823-FD0EE3A5B3E5}">
      <dgm:prSet/>
      <dgm:spPr/>
      <dgm:t>
        <a:bodyPr/>
        <a:lstStyle/>
        <a:p>
          <a:endParaRPr lang="en-US"/>
        </a:p>
      </dgm:t>
    </dgm:pt>
    <dgm:pt modelId="{10DD631F-7C85-4D15-81C9-8A1566A1ACD0}">
      <dgm:prSet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n-US" sz="2800" b="1" dirty="0"/>
            <a:t>Bread item</a:t>
          </a:r>
          <a:endParaRPr lang="en-US" sz="2800" dirty="0"/>
        </a:p>
      </dgm:t>
    </dgm:pt>
    <dgm:pt modelId="{5D3804F8-814F-4711-922A-44483398A0C9}" type="parTrans" cxnId="{B1EF9900-E791-4C8D-BC75-E1F8373F867D}">
      <dgm:prSet/>
      <dgm:spPr/>
      <dgm:t>
        <a:bodyPr/>
        <a:lstStyle/>
        <a:p>
          <a:endParaRPr lang="en-US"/>
        </a:p>
      </dgm:t>
    </dgm:pt>
    <dgm:pt modelId="{CC377720-BFEA-4BF1-AFB1-54EEBDC67740}" type="sibTrans" cxnId="{B1EF9900-E791-4C8D-BC75-E1F8373F867D}">
      <dgm:prSet/>
      <dgm:spPr/>
      <dgm:t>
        <a:bodyPr/>
        <a:lstStyle/>
        <a:p>
          <a:endParaRPr lang="en-US"/>
        </a:p>
      </dgm:t>
    </dgm:pt>
    <dgm:pt modelId="{9C3E1B7C-D1F3-433A-93BA-5EEDB3727120}">
      <dgm:prSet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n-US" sz="2800" b="1" dirty="0"/>
            <a:t>Cereal, fruit</a:t>
          </a:r>
          <a:endParaRPr lang="en-US" sz="2800" dirty="0"/>
        </a:p>
      </dgm:t>
    </dgm:pt>
    <dgm:pt modelId="{9A54C2BA-19E9-4086-A5C1-80464E190579}" type="parTrans" cxnId="{D806AB42-B6D8-45EC-A2B3-8D9D6947D00F}">
      <dgm:prSet/>
      <dgm:spPr/>
      <dgm:t>
        <a:bodyPr/>
        <a:lstStyle/>
        <a:p>
          <a:endParaRPr lang="en-US"/>
        </a:p>
      </dgm:t>
    </dgm:pt>
    <dgm:pt modelId="{2670668F-7F99-423B-B654-16E7F5EC86E4}" type="sibTrans" cxnId="{D806AB42-B6D8-45EC-A2B3-8D9D6947D00F}">
      <dgm:prSet/>
      <dgm:spPr/>
      <dgm:t>
        <a:bodyPr/>
        <a:lstStyle/>
        <a:p>
          <a:endParaRPr lang="en-US"/>
        </a:p>
      </dgm:t>
    </dgm:pt>
    <dgm:pt modelId="{F70D25D5-49E5-44C6-9F41-CAEF36C7895E}">
      <dgm:prSet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n-US" sz="2800" b="1" dirty="0"/>
            <a:t>Drinks</a:t>
          </a:r>
          <a:endParaRPr lang="en-US" sz="2800" dirty="0"/>
        </a:p>
      </dgm:t>
    </dgm:pt>
    <dgm:pt modelId="{7EBB7D91-A204-439E-AA96-D53B552FEE54}" type="parTrans" cxnId="{C70BD377-E2F2-4FD2-B6E9-2C61395CBCB5}">
      <dgm:prSet/>
      <dgm:spPr/>
      <dgm:t>
        <a:bodyPr/>
        <a:lstStyle/>
        <a:p>
          <a:endParaRPr lang="en-US"/>
        </a:p>
      </dgm:t>
    </dgm:pt>
    <dgm:pt modelId="{28178F4E-1B65-472B-819E-9D59AF619671}" type="sibTrans" cxnId="{C70BD377-E2F2-4FD2-B6E9-2C61395CBCB5}">
      <dgm:prSet/>
      <dgm:spPr/>
      <dgm:t>
        <a:bodyPr/>
        <a:lstStyle/>
        <a:p>
          <a:endParaRPr lang="en-US"/>
        </a:p>
      </dgm:t>
    </dgm:pt>
    <dgm:pt modelId="{1FF5312B-02C9-484E-9F4C-6566BA1B8FCD}">
      <dgm:prSet/>
      <dgm:spPr/>
      <dgm:t>
        <a:bodyPr/>
        <a:lstStyle/>
        <a:p>
          <a:r>
            <a:rPr lang="en-US" b="1" baseline="0" dirty="0">
              <a:solidFill>
                <a:schemeClr val="accent4">
                  <a:lumMod val="60000"/>
                  <a:lumOff val="40000"/>
                </a:schemeClr>
              </a:solidFill>
            </a:rPr>
            <a:t>Cooked meal</a:t>
          </a:r>
          <a:endParaRPr lang="en-US" baseline="0" dirty="0">
            <a:solidFill>
              <a:schemeClr val="accent4">
                <a:lumMod val="60000"/>
                <a:lumOff val="40000"/>
              </a:schemeClr>
            </a:solidFill>
          </a:endParaRPr>
        </a:p>
      </dgm:t>
    </dgm:pt>
    <dgm:pt modelId="{CFC43D8E-9705-4D39-B869-A320420BA893}" type="parTrans" cxnId="{7C326CA9-DD94-4E72-B8ED-A7BF9DF6DBF5}">
      <dgm:prSet/>
      <dgm:spPr/>
      <dgm:t>
        <a:bodyPr/>
        <a:lstStyle/>
        <a:p>
          <a:endParaRPr lang="en-US"/>
        </a:p>
      </dgm:t>
    </dgm:pt>
    <dgm:pt modelId="{45D3E398-59D8-46E1-A53E-793AE2270438}" type="sibTrans" cxnId="{7C326CA9-DD94-4E72-B8ED-A7BF9DF6DBF5}">
      <dgm:prSet/>
      <dgm:spPr/>
      <dgm:t>
        <a:bodyPr/>
        <a:lstStyle/>
        <a:p>
          <a:endParaRPr lang="en-US"/>
        </a:p>
      </dgm:t>
    </dgm:pt>
    <dgm:pt modelId="{1EDD19DF-2351-4AB2-8201-F016F737000D}">
      <dgm:prSet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n-US" sz="2800" b="1" dirty="0"/>
            <a:t>Quiche</a:t>
          </a:r>
          <a:endParaRPr lang="en-US" sz="2800" dirty="0"/>
        </a:p>
      </dgm:t>
    </dgm:pt>
    <dgm:pt modelId="{84252160-F7CA-4129-B090-0464EA0FE1CC}" type="parTrans" cxnId="{7A1BF43B-8D7D-4D5F-A3E8-2D3A8A8AEDAB}">
      <dgm:prSet/>
      <dgm:spPr/>
      <dgm:t>
        <a:bodyPr/>
        <a:lstStyle/>
        <a:p>
          <a:endParaRPr lang="en-US"/>
        </a:p>
      </dgm:t>
    </dgm:pt>
    <dgm:pt modelId="{A4F6DD56-4E17-45B8-9507-CB647E485284}" type="sibTrans" cxnId="{7A1BF43B-8D7D-4D5F-A3E8-2D3A8A8AEDAB}">
      <dgm:prSet/>
      <dgm:spPr/>
      <dgm:t>
        <a:bodyPr/>
        <a:lstStyle/>
        <a:p>
          <a:endParaRPr lang="en-US"/>
        </a:p>
      </dgm:t>
    </dgm:pt>
    <dgm:pt modelId="{35B982FF-858E-4556-85CF-6EE9485ACFFA}">
      <dgm:prSet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n-US" sz="2800" b="1" dirty="0"/>
            <a:t>Casserole</a:t>
          </a:r>
          <a:endParaRPr lang="en-US" sz="2800" dirty="0"/>
        </a:p>
      </dgm:t>
    </dgm:pt>
    <dgm:pt modelId="{536A15D3-25AE-4326-B955-1B7B6DF419BB}" type="parTrans" cxnId="{3FB441D7-B335-44DF-B1B3-093D602ECD7E}">
      <dgm:prSet/>
      <dgm:spPr/>
      <dgm:t>
        <a:bodyPr/>
        <a:lstStyle/>
        <a:p>
          <a:endParaRPr lang="en-US"/>
        </a:p>
      </dgm:t>
    </dgm:pt>
    <dgm:pt modelId="{0C7978F2-24F7-44A1-B9CF-9E7FE4B6EAB6}" type="sibTrans" cxnId="{3FB441D7-B335-44DF-B1B3-093D602ECD7E}">
      <dgm:prSet/>
      <dgm:spPr/>
      <dgm:t>
        <a:bodyPr/>
        <a:lstStyle/>
        <a:p>
          <a:endParaRPr lang="en-US"/>
        </a:p>
      </dgm:t>
    </dgm:pt>
    <dgm:pt modelId="{76A73B59-4D73-4C23-94EF-8667BE80E6F1}">
      <dgm:prSet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n-US" sz="2800" b="1" dirty="0"/>
            <a:t>Eggs</a:t>
          </a:r>
          <a:endParaRPr lang="en-US" sz="2800" dirty="0"/>
        </a:p>
      </dgm:t>
    </dgm:pt>
    <dgm:pt modelId="{9F6D65E0-989F-4D49-B3E8-B9D108C9B897}" type="parTrans" cxnId="{A78419CB-DEEB-4B7D-B6D4-36DBB1A9FA5A}">
      <dgm:prSet/>
      <dgm:spPr/>
      <dgm:t>
        <a:bodyPr/>
        <a:lstStyle/>
        <a:p>
          <a:endParaRPr lang="en-US"/>
        </a:p>
      </dgm:t>
    </dgm:pt>
    <dgm:pt modelId="{7B1F160E-E6A7-48A7-A0BF-31C44F407CE1}" type="sibTrans" cxnId="{A78419CB-DEEB-4B7D-B6D4-36DBB1A9FA5A}">
      <dgm:prSet/>
      <dgm:spPr/>
      <dgm:t>
        <a:bodyPr/>
        <a:lstStyle/>
        <a:p>
          <a:endParaRPr lang="en-US"/>
        </a:p>
      </dgm:t>
    </dgm:pt>
    <dgm:pt modelId="{1A4A02D5-D7E7-468F-9043-06CDCEEC7B8C}">
      <dgm:prSet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n-US" sz="2800" b="1" dirty="0"/>
            <a:t>Drinks</a:t>
          </a:r>
          <a:endParaRPr lang="en-US" sz="2800" dirty="0"/>
        </a:p>
      </dgm:t>
    </dgm:pt>
    <dgm:pt modelId="{A3DB08EA-BEA0-482C-BA64-555E2EE3A030}" type="parTrans" cxnId="{B0876A5A-579F-4F0D-B064-A06762E81824}">
      <dgm:prSet/>
      <dgm:spPr/>
      <dgm:t>
        <a:bodyPr/>
        <a:lstStyle/>
        <a:p>
          <a:endParaRPr lang="en-US"/>
        </a:p>
      </dgm:t>
    </dgm:pt>
    <dgm:pt modelId="{DD9BCED8-3AA9-4268-94BF-9D973E45C543}" type="sibTrans" cxnId="{B0876A5A-579F-4F0D-B064-A06762E81824}">
      <dgm:prSet/>
      <dgm:spPr/>
      <dgm:t>
        <a:bodyPr/>
        <a:lstStyle/>
        <a:p>
          <a:endParaRPr lang="en-US"/>
        </a:p>
      </dgm:t>
    </dgm:pt>
    <dgm:pt modelId="{1A78693E-7E73-4055-9CDC-2A1EDFC016E4}" type="pres">
      <dgm:prSet presAssocID="{B9DA7D1F-A8AC-4B28-9E06-3431C03180CC}" presName="Name0" presStyleCnt="0">
        <dgm:presLayoutVars>
          <dgm:dir/>
          <dgm:animLvl val="lvl"/>
          <dgm:resizeHandles val="exact"/>
        </dgm:presLayoutVars>
      </dgm:prSet>
      <dgm:spPr/>
    </dgm:pt>
    <dgm:pt modelId="{52A26CCD-5094-4E71-926A-F2B17BED01E0}" type="pres">
      <dgm:prSet presAssocID="{06FA9ABF-6299-4DBA-9C1D-20325CF68C04}" presName="linNode" presStyleCnt="0"/>
      <dgm:spPr/>
    </dgm:pt>
    <dgm:pt modelId="{69F689DC-431D-406A-B080-B83055371F61}" type="pres">
      <dgm:prSet presAssocID="{06FA9ABF-6299-4DBA-9C1D-20325CF68C04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55A3FCB0-97B5-42CE-9CB6-2D430E25B930}" type="pres">
      <dgm:prSet presAssocID="{06FA9ABF-6299-4DBA-9C1D-20325CF68C04}" presName="descendantText" presStyleLbl="alignAccFollowNode1" presStyleIdx="0" presStyleCnt="2">
        <dgm:presLayoutVars>
          <dgm:bulletEnabled val="1"/>
        </dgm:presLayoutVars>
      </dgm:prSet>
      <dgm:spPr/>
    </dgm:pt>
    <dgm:pt modelId="{2C846BB6-7829-4634-ADC9-A85F593D31A2}" type="pres">
      <dgm:prSet presAssocID="{45D55CD5-0195-4B02-A4C2-855A4DA2AF46}" presName="sp" presStyleCnt="0"/>
      <dgm:spPr/>
    </dgm:pt>
    <dgm:pt modelId="{6FEFC511-7D2A-4D22-A8DD-FE19FEADD993}" type="pres">
      <dgm:prSet presAssocID="{1FF5312B-02C9-484E-9F4C-6566BA1B8FCD}" presName="linNode" presStyleCnt="0"/>
      <dgm:spPr/>
    </dgm:pt>
    <dgm:pt modelId="{E462FB2F-F919-464D-A67C-C4E6BDF8188E}" type="pres">
      <dgm:prSet presAssocID="{1FF5312B-02C9-484E-9F4C-6566BA1B8FCD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CF7CB9AB-7AE2-42F5-8430-F89E73007598}" type="pres">
      <dgm:prSet presAssocID="{1FF5312B-02C9-484E-9F4C-6566BA1B8FCD}" presName="descendantText" presStyleLbl="alignAccFollowNode1" presStyleIdx="1" presStyleCnt="2" custScaleY="119350">
        <dgm:presLayoutVars>
          <dgm:bulletEnabled val="1"/>
        </dgm:presLayoutVars>
      </dgm:prSet>
      <dgm:spPr/>
    </dgm:pt>
  </dgm:ptLst>
  <dgm:cxnLst>
    <dgm:cxn modelId="{B1EF9900-E791-4C8D-BC75-E1F8373F867D}" srcId="{06FA9ABF-6299-4DBA-9C1D-20325CF68C04}" destId="{10DD631F-7C85-4D15-81C9-8A1566A1ACD0}" srcOrd="0" destOrd="0" parTransId="{5D3804F8-814F-4711-922A-44483398A0C9}" sibTransId="{CC377720-BFEA-4BF1-AFB1-54EEBDC67740}"/>
    <dgm:cxn modelId="{DC050601-39AA-4E42-8477-452F52C3029D}" type="presOf" srcId="{76A73B59-4D73-4C23-94EF-8667BE80E6F1}" destId="{CF7CB9AB-7AE2-42F5-8430-F89E73007598}" srcOrd="0" destOrd="2" presId="urn:microsoft.com/office/officeart/2005/8/layout/vList5"/>
    <dgm:cxn modelId="{EED58A10-060C-45FB-A7C9-07E89A643BD6}" type="presOf" srcId="{9C3E1B7C-D1F3-433A-93BA-5EEDB3727120}" destId="{55A3FCB0-97B5-42CE-9CB6-2D430E25B930}" srcOrd="0" destOrd="1" presId="urn:microsoft.com/office/officeart/2005/8/layout/vList5"/>
    <dgm:cxn modelId="{DC4C453B-03BE-4622-B0F2-7F8C8E0ADE02}" type="presOf" srcId="{F70D25D5-49E5-44C6-9F41-CAEF36C7895E}" destId="{55A3FCB0-97B5-42CE-9CB6-2D430E25B930}" srcOrd="0" destOrd="2" presId="urn:microsoft.com/office/officeart/2005/8/layout/vList5"/>
    <dgm:cxn modelId="{7A1BF43B-8D7D-4D5F-A3E8-2D3A8A8AEDAB}" srcId="{1FF5312B-02C9-484E-9F4C-6566BA1B8FCD}" destId="{1EDD19DF-2351-4AB2-8201-F016F737000D}" srcOrd="0" destOrd="0" parTransId="{84252160-F7CA-4129-B090-0464EA0FE1CC}" sibTransId="{A4F6DD56-4E17-45B8-9507-CB647E485284}"/>
    <dgm:cxn modelId="{89DEB141-ED5E-41F2-9B40-3A4168233FE1}" type="presOf" srcId="{10DD631F-7C85-4D15-81C9-8A1566A1ACD0}" destId="{55A3FCB0-97B5-42CE-9CB6-2D430E25B930}" srcOrd="0" destOrd="0" presId="urn:microsoft.com/office/officeart/2005/8/layout/vList5"/>
    <dgm:cxn modelId="{D806AB42-B6D8-45EC-A2B3-8D9D6947D00F}" srcId="{06FA9ABF-6299-4DBA-9C1D-20325CF68C04}" destId="{9C3E1B7C-D1F3-433A-93BA-5EEDB3727120}" srcOrd="1" destOrd="0" parTransId="{9A54C2BA-19E9-4086-A5C1-80464E190579}" sibTransId="{2670668F-7F99-423B-B654-16E7F5EC86E4}"/>
    <dgm:cxn modelId="{5FB45F4E-A8D3-4962-8823-FD0EE3A5B3E5}" srcId="{B9DA7D1F-A8AC-4B28-9E06-3431C03180CC}" destId="{06FA9ABF-6299-4DBA-9C1D-20325CF68C04}" srcOrd="0" destOrd="0" parTransId="{A93971C0-79A4-4DD0-A0EF-19FE4BFB260F}" sibTransId="{45D55CD5-0195-4B02-A4C2-855A4DA2AF46}"/>
    <dgm:cxn modelId="{058DB074-587A-4E52-80B6-2F6658214E7E}" type="presOf" srcId="{1A4A02D5-D7E7-468F-9043-06CDCEEC7B8C}" destId="{CF7CB9AB-7AE2-42F5-8430-F89E73007598}" srcOrd="0" destOrd="3" presId="urn:microsoft.com/office/officeart/2005/8/layout/vList5"/>
    <dgm:cxn modelId="{C70BD377-E2F2-4FD2-B6E9-2C61395CBCB5}" srcId="{06FA9ABF-6299-4DBA-9C1D-20325CF68C04}" destId="{F70D25D5-49E5-44C6-9F41-CAEF36C7895E}" srcOrd="2" destOrd="0" parTransId="{7EBB7D91-A204-439E-AA96-D53B552FEE54}" sibTransId="{28178F4E-1B65-472B-819E-9D59AF619671}"/>
    <dgm:cxn modelId="{CBBAD377-10F4-4F71-80EC-9B8EC152473C}" type="presOf" srcId="{06FA9ABF-6299-4DBA-9C1D-20325CF68C04}" destId="{69F689DC-431D-406A-B080-B83055371F61}" srcOrd="0" destOrd="0" presId="urn:microsoft.com/office/officeart/2005/8/layout/vList5"/>
    <dgm:cxn modelId="{B0876A5A-579F-4F0D-B064-A06762E81824}" srcId="{1FF5312B-02C9-484E-9F4C-6566BA1B8FCD}" destId="{1A4A02D5-D7E7-468F-9043-06CDCEEC7B8C}" srcOrd="3" destOrd="0" parTransId="{A3DB08EA-BEA0-482C-BA64-555E2EE3A030}" sibTransId="{DD9BCED8-3AA9-4268-94BF-9D973E45C543}"/>
    <dgm:cxn modelId="{EB6429A4-B755-480A-89C1-6D7F069B7424}" type="presOf" srcId="{B9DA7D1F-A8AC-4B28-9E06-3431C03180CC}" destId="{1A78693E-7E73-4055-9CDC-2A1EDFC016E4}" srcOrd="0" destOrd="0" presId="urn:microsoft.com/office/officeart/2005/8/layout/vList5"/>
    <dgm:cxn modelId="{7C326CA9-DD94-4E72-B8ED-A7BF9DF6DBF5}" srcId="{B9DA7D1F-A8AC-4B28-9E06-3431C03180CC}" destId="{1FF5312B-02C9-484E-9F4C-6566BA1B8FCD}" srcOrd="1" destOrd="0" parTransId="{CFC43D8E-9705-4D39-B869-A320420BA893}" sibTransId="{45D3E398-59D8-46E1-A53E-793AE2270438}"/>
    <dgm:cxn modelId="{16E989B0-5A00-42FD-85A8-B2581074E23C}" type="presOf" srcId="{35B982FF-858E-4556-85CF-6EE9485ACFFA}" destId="{CF7CB9AB-7AE2-42F5-8430-F89E73007598}" srcOrd="0" destOrd="1" presId="urn:microsoft.com/office/officeart/2005/8/layout/vList5"/>
    <dgm:cxn modelId="{105786C9-AFFF-4902-9A64-22B6C3DBA4AB}" type="presOf" srcId="{1FF5312B-02C9-484E-9F4C-6566BA1B8FCD}" destId="{E462FB2F-F919-464D-A67C-C4E6BDF8188E}" srcOrd="0" destOrd="0" presId="urn:microsoft.com/office/officeart/2005/8/layout/vList5"/>
    <dgm:cxn modelId="{8BF49BC9-78C0-48E7-911D-3240C8BEDBEC}" type="presOf" srcId="{1EDD19DF-2351-4AB2-8201-F016F737000D}" destId="{CF7CB9AB-7AE2-42F5-8430-F89E73007598}" srcOrd="0" destOrd="0" presId="urn:microsoft.com/office/officeart/2005/8/layout/vList5"/>
    <dgm:cxn modelId="{A78419CB-DEEB-4B7D-B6D4-36DBB1A9FA5A}" srcId="{1FF5312B-02C9-484E-9F4C-6566BA1B8FCD}" destId="{76A73B59-4D73-4C23-94EF-8667BE80E6F1}" srcOrd="2" destOrd="0" parTransId="{9F6D65E0-989F-4D49-B3E8-B9D108C9B897}" sibTransId="{7B1F160E-E6A7-48A7-A0BF-31C44F407CE1}"/>
    <dgm:cxn modelId="{3FB441D7-B335-44DF-B1B3-093D602ECD7E}" srcId="{1FF5312B-02C9-484E-9F4C-6566BA1B8FCD}" destId="{35B982FF-858E-4556-85CF-6EE9485ACFFA}" srcOrd="1" destOrd="0" parTransId="{536A15D3-25AE-4326-B955-1B7B6DF419BB}" sibTransId="{0C7978F2-24F7-44A1-B9CF-9E7FE4B6EAB6}"/>
    <dgm:cxn modelId="{47C78109-5378-4353-BC1C-AD439A8082FC}" type="presParOf" srcId="{1A78693E-7E73-4055-9CDC-2A1EDFC016E4}" destId="{52A26CCD-5094-4E71-926A-F2B17BED01E0}" srcOrd="0" destOrd="0" presId="urn:microsoft.com/office/officeart/2005/8/layout/vList5"/>
    <dgm:cxn modelId="{6CA019AE-45BA-40F7-87CC-E362831D7ADE}" type="presParOf" srcId="{52A26CCD-5094-4E71-926A-F2B17BED01E0}" destId="{69F689DC-431D-406A-B080-B83055371F61}" srcOrd="0" destOrd="0" presId="urn:microsoft.com/office/officeart/2005/8/layout/vList5"/>
    <dgm:cxn modelId="{B81699B4-28E9-493F-B7BD-0B6200B713FB}" type="presParOf" srcId="{52A26CCD-5094-4E71-926A-F2B17BED01E0}" destId="{55A3FCB0-97B5-42CE-9CB6-2D430E25B930}" srcOrd="1" destOrd="0" presId="urn:microsoft.com/office/officeart/2005/8/layout/vList5"/>
    <dgm:cxn modelId="{5736309D-C69E-44BF-B58C-2FE4E209E16C}" type="presParOf" srcId="{1A78693E-7E73-4055-9CDC-2A1EDFC016E4}" destId="{2C846BB6-7829-4634-ADC9-A85F593D31A2}" srcOrd="1" destOrd="0" presId="urn:microsoft.com/office/officeart/2005/8/layout/vList5"/>
    <dgm:cxn modelId="{6E857918-9ABC-4F39-A49D-FE8CA4E2925F}" type="presParOf" srcId="{1A78693E-7E73-4055-9CDC-2A1EDFC016E4}" destId="{6FEFC511-7D2A-4D22-A8DD-FE19FEADD993}" srcOrd="2" destOrd="0" presId="urn:microsoft.com/office/officeart/2005/8/layout/vList5"/>
    <dgm:cxn modelId="{D0C59E85-AF72-4BCC-B35A-4D76279CE13A}" type="presParOf" srcId="{6FEFC511-7D2A-4D22-A8DD-FE19FEADD993}" destId="{E462FB2F-F919-464D-A67C-C4E6BDF8188E}" srcOrd="0" destOrd="0" presId="urn:microsoft.com/office/officeart/2005/8/layout/vList5"/>
    <dgm:cxn modelId="{FC23DF52-9DAA-45EE-B11C-DA0A1C59F3B3}" type="presParOf" srcId="{6FEFC511-7D2A-4D22-A8DD-FE19FEADD993}" destId="{CF7CB9AB-7AE2-42F5-8430-F89E7300759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9CDCC7-D4D7-42F8-8961-13714E9EA1B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00E0C86-B67D-48A8-8D4D-B79D8D5BB472}">
      <dgm:prSet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Regular rates – compare with other chapters in the area</a:t>
          </a:r>
        </a:p>
      </dgm:t>
    </dgm:pt>
    <dgm:pt modelId="{BD327484-7326-4AAF-83FB-681A3E75CE44}" type="parTrans" cxnId="{2E8A1FA6-2E6A-4ADF-B2DA-3A37DBF9D0D0}">
      <dgm:prSet/>
      <dgm:spPr/>
      <dgm:t>
        <a:bodyPr/>
        <a:lstStyle/>
        <a:p>
          <a:endParaRPr lang="en-US"/>
        </a:p>
      </dgm:t>
    </dgm:pt>
    <dgm:pt modelId="{BDC157EE-F7D6-4C67-B980-0A78F9D6FF43}" type="sibTrans" cxnId="{2E8A1FA6-2E6A-4ADF-B2DA-3A37DBF9D0D0}">
      <dgm:prSet/>
      <dgm:spPr/>
      <dgm:t>
        <a:bodyPr/>
        <a:lstStyle/>
        <a:p>
          <a:endParaRPr lang="en-US"/>
        </a:p>
      </dgm:t>
    </dgm:pt>
    <dgm:pt modelId="{BA65F97C-BDC7-4875-BD50-9DAAED5CB48A}">
      <dgm:prSet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Charge more for special events, football, homecoming and graduation weekends</a:t>
          </a:r>
        </a:p>
      </dgm:t>
    </dgm:pt>
    <dgm:pt modelId="{49940DC8-2585-4F0C-9D67-DD2F3A9E9387}" type="parTrans" cxnId="{CC1007E0-E5A3-4C1A-9CCB-6FBFB97DAE68}">
      <dgm:prSet/>
      <dgm:spPr/>
      <dgm:t>
        <a:bodyPr/>
        <a:lstStyle/>
        <a:p>
          <a:endParaRPr lang="en-US"/>
        </a:p>
      </dgm:t>
    </dgm:pt>
    <dgm:pt modelId="{FC7C9208-A3DE-49C7-824A-17E25CAA9FE0}" type="sibTrans" cxnId="{CC1007E0-E5A3-4C1A-9CCB-6FBFB97DAE68}">
      <dgm:prSet/>
      <dgm:spPr/>
      <dgm:t>
        <a:bodyPr/>
        <a:lstStyle/>
        <a:p>
          <a:endParaRPr lang="en-US"/>
        </a:p>
      </dgm:t>
    </dgm:pt>
    <dgm:pt modelId="{BDF0977D-6DBE-4B89-82C4-9BFE1A4CA321}">
      <dgm:prSet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Rates for single or double</a:t>
          </a:r>
        </a:p>
      </dgm:t>
    </dgm:pt>
    <dgm:pt modelId="{08DEAAE0-5F48-4993-A7B5-4AB9253645E3}" type="parTrans" cxnId="{B3C92CAD-3A07-43D7-86AC-DE0360AD3C5B}">
      <dgm:prSet/>
      <dgm:spPr/>
      <dgm:t>
        <a:bodyPr/>
        <a:lstStyle/>
        <a:p>
          <a:endParaRPr lang="en-US"/>
        </a:p>
      </dgm:t>
    </dgm:pt>
    <dgm:pt modelId="{17742F89-9398-48D0-8C4A-7F72CF350462}" type="sibTrans" cxnId="{B3C92CAD-3A07-43D7-86AC-DE0360AD3C5B}">
      <dgm:prSet/>
      <dgm:spPr/>
      <dgm:t>
        <a:bodyPr/>
        <a:lstStyle/>
        <a:p>
          <a:endParaRPr lang="en-US"/>
        </a:p>
      </dgm:t>
    </dgm:pt>
    <dgm:pt modelId="{E0326D0E-C148-4C2C-BF4A-112CA07262DB}">
      <dgm:prSet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May request pre-payment</a:t>
          </a:r>
        </a:p>
      </dgm:t>
    </dgm:pt>
    <dgm:pt modelId="{C2204477-6155-4213-A078-09B7DA009ACC}" type="parTrans" cxnId="{348F65B6-CE54-4685-BD02-1AC186063551}">
      <dgm:prSet/>
      <dgm:spPr/>
      <dgm:t>
        <a:bodyPr/>
        <a:lstStyle/>
        <a:p>
          <a:endParaRPr lang="en-US"/>
        </a:p>
      </dgm:t>
    </dgm:pt>
    <dgm:pt modelId="{5333BE07-A320-44F3-9BFE-38C2396102A2}" type="sibTrans" cxnId="{348F65B6-CE54-4685-BD02-1AC186063551}">
      <dgm:prSet/>
      <dgm:spPr/>
      <dgm:t>
        <a:bodyPr/>
        <a:lstStyle/>
        <a:p>
          <a:endParaRPr lang="en-US"/>
        </a:p>
      </dgm:t>
    </dgm:pt>
    <dgm:pt modelId="{A917622A-5401-4FA3-AE76-847626330D75}">
      <dgm:prSet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Provide full refund until 48 hours before scheduled arrival, things happen </a:t>
          </a:r>
        </a:p>
      </dgm:t>
    </dgm:pt>
    <dgm:pt modelId="{FFEBCAC9-44FE-4D57-B52B-24A9A9EAA372}" type="parTrans" cxnId="{79CC2F28-B34F-4D67-BEDA-40B87403521B}">
      <dgm:prSet/>
      <dgm:spPr/>
      <dgm:t>
        <a:bodyPr/>
        <a:lstStyle/>
        <a:p>
          <a:endParaRPr lang="en-US"/>
        </a:p>
      </dgm:t>
    </dgm:pt>
    <dgm:pt modelId="{42E8D851-F697-4499-A60B-DF7C7AF0FA07}" type="sibTrans" cxnId="{79CC2F28-B34F-4D67-BEDA-40B87403521B}">
      <dgm:prSet/>
      <dgm:spPr/>
      <dgm:t>
        <a:bodyPr/>
        <a:lstStyle/>
        <a:p>
          <a:endParaRPr lang="en-US"/>
        </a:p>
      </dgm:t>
    </dgm:pt>
    <dgm:pt modelId="{FE7EACFB-FF75-4174-B541-22741E29C599}" type="pres">
      <dgm:prSet presAssocID="{6F9CDCC7-D4D7-42F8-8961-13714E9EA1B9}" presName="linear" presStyleCnt="0">
        <dgm:presLayoutVars>
          <dgm:animLvl val="lvl"/>
          <dgm:resizeHandles val="exact"/>
        </dgm:presLayoutVars>
      </dgm:prSet>
      <dgm:spPr/>
    </dgm:pt>
    <dgm:pt modelId="{9DED706A-E148-4164-B6B7-FBA088F9FA71}" type="pres">
      <dgm:prSet presAssocID="{A00E0C86-B67D-48A8-8D4D-B79D8D5BB47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4D4A7E0-4368-4CF8-ABB7-093EA09F8772}" type="pres">
      <dgm:prSet presAssocID="{BDC157EE-F7D6-4C67-B980-0A78F9D6FF43}" presName="spacer" presStyleCnt="0"/>
      <dgm:spPr/>
    </dgm:pt>
    <dgm:pt modelId="{FC058E3E-AA8F-4ACA-9AB1-46B25252E9CA}" type="pres">
      <dgm:prSet presAssocID="{BA65F97C-BDC7-4875-BD50-9DAAED5CB48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C8347DB-C657-4EA2-8048-D7233046E010}" type="pres">
      <dgm:prSet presAssocID="{FC7C9208-A3DE-49C7-824A-17E25CAA9FE0}" presName="spacer" presStyleCnt="0"/>
      <dgm:spPr/>
    </dgm:pt>
    <dgm:pt modelId="{AE178B5F-C611-49AF-A9A8-065FFD8AB077}" type="pres">
      <dgm:prSet presAssocID="{BDF0977D-6DBE-4B89-82C4-9BFE1A4CA32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7F7B3C8-850A-4C67-AFD6-7BC6622512BF}" type="pres">
      <dgm:prSet presAssocID="{17742F89-9398-48D0-8C4A-7F72CF350462}" presName="spacer" presStyleCnt="0"/>
      <dgm:spPr/>
    </dgm:pt>
    <dgm:pt modelId="{54626600-6B45-4EDE-B542-A9F3F975912E}" type="pres">
      <dgm:prSet presAssocID="{E0326D0E-C148-4C2C-BF4A-112CA07262D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3E3BDFE-CC30-4711-AE76-D6966A1FED10}" type="pres">
      <dgm:prSet presAssocID="{5333BE07-A320-44F3-9BFE-38C2396102A2}" presName="spacer" presStyleCnt="0"/>
      <dgm:spPr/>
    </dgm:pt>
    <dgm:pt modelId="{86555DC3-97A2-4AF4-BA38-FF4BB1FF8CF6}" type="pres">
      <dgm:prSet presAssocID="{A917622A-5401-4FA3-AE76-847626330D7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9CC2F28-B34F-4D67-BEDA-40B87403521B}" srcId="{6F9CDCC7-D4D7-42F8-8961-13714E9EA1B9}" destId="{A917622A-5401-4FA3-AE76-847626330D75}" srcOrd="4" destOrd="0" parTransId="{FFEBCAC9-44FE-4D57-B52B-24A9A9EAA372}" sibTransId="{42E8D851-F697-4499-A60B-DF7C7AF0FA07}"/>
    <dgm:cxn modelId="{592F6A3B-7749-4B72-BA36-7A76D54EACA9}" type="presOf" srcId="{A917622A-5401-4FA3-AE76-847626330D75}" destId="{86555DC3-97A2-4AF4-BA38-FF4BB1FF8CF6}" srcOrd="0" destOrd="0" presId="urn:microsoft.com/office/officeart/2005/8/layout/vList2"/>
    <dgm:cxn modelId="{7FB54476-7F70-4400-9C11-335209FD61BE}" type="presOf" srcId="{6F9CDCC7-D4D7-42F8-8961-13714E9EA1B9}" destId="{FE7EACFB-FF75-4174-B541-22741E29C599}" srcOrd="0" destOrd="0" presId="urn:microsoft.com/office/officeart/2005/8/layout/vList2"/>
    <dgm:cxn modelId="{3D69A992-830B-416B-A9F8-9EE9C5685F68}" type="presOf" srcId="{BA65F97C-BDC7-4875-BD50-9DAAED5CB48A}" destId="{FC058E3E-AA8F-4ACA-9AB1-46B25252E9CA}" srcOrd="0" destOrd="0" presId="urn:microsoft.com/office/officeart/2005/8/layout/vList2"/>
    <dgm:cxn modelId="{8AA72A98-DE0F-434D-A58C-E863743B983E}" type="presOf" srcId="{BDF0977D-6DBE-4B89-82C4-9BFE1A4CA321}" destId="{AE178B5F-C611-49AF-A9A8-065FFD8AB077}" srcOrd="0" destOrd="0" presId="urn:microsoft.com/office/officeart/2005/8/layout/vList2"/>
    <dgm:cxn modelId="{2E8A1FA6-2E6A-4ADF-B2DA-3A37DBF9D0D0}" srcId="{6F9CDCC7-D4D7-42F8-8961-13714E9EA1B9}" destId="{A00E0C86-B67D-48A8-8D4D-B79D8D5BB472}" srcOrd="0" destOrd="0" parTransId="{BD327484-7326-4AAF-83FB-681A3E75CE44}" sibTransId="{BDC157EE-F7D6-4C67-B980-0A78F9D6FF43}"/>
    <dgm:cxn modelId="{67C0F8AB-D874-4D45-B6DC-55EA91BA0986}" type="presOf" srcId="{E0326D0E-C148-4C2C-BF4A-112CA07262DB}" destId="{54626600-6B45-4EDE-B542-A9F3F975912E}" srcOrd="0" destOrd="0" presId="urn:microsoft.com/office/officeart/2005/8/layout/vList2"/>
    <dgm:cxn modelId="{B3C92CAD-3A07-43D7-86AC-DE0360AD3C5B}" srcId="{6F9CDCC7-D4D7-42F8-8961-13714E9EA1B9}" destId="{BDF0977D-6DBE-4B89-82C4-9BFE1A4CA321}" srcOrd="2" destOrd="0" parTransId="{08DEAAE0-5F48-4993-A7B5-4AB9253645E3}" sibTransId="{17742F89-9398-48D0-8C4A-7F72CF350462}"/>
    <dgm:cxn modelId="{348F65B6-CE54-4685-BD02-1AC186063551}" srcId="{6F9CDCC7-D4D7-42F8-8961-13714E9EA1B9}" destId="{E0326D0E-C148-4C2C-BF4A-112CA07262DB}" srcOrd="3" destOrd="0" parTransId="{C2204477-6155-4213-A078-09B7DA009ACC}" sibTransId="{5333BE07-A320-44F3-9BFE-38C2396102A2}"/>
    <dgm:cxn modelId="{CC1007E0-E5A3-4C1A-9CCB-6FBFB97DAE68}" srcId="{6F9CDCC7-D4D7-42F8-8961-13714E9EA1B9}" destId="{BA65F97C-BDC7-4875-BD50-9DAAED5CB48A}" srcOrd="1" destOrd="0" parTransId="{49940DC8-2585-4F0C-9D67-DD2F3A9E9387}" sibTransId="{FC7C9208-A3DE-49C7-824A-17E25CAA9FE0}"/>
    <dgm:cxn modelId="{EE58A0FE-04AD-48C8-8124-DBD00D5C79AE}" type="presOf" srcId="{A00E0C86-B67D-48A8-8D4D-B79D8D5BB472}" destId="{9DED706A-E148-4164-B6B7-FBA088F9FA71}" srcOrd="0" destOrd="0" presId="urn:microsoft.com/office/officeart/2005/8/layout/vList2"/>
    <dgm:cxn modelId="{FA91D2AA-F616-43F7-B7AF-05AF97AAEDB1}" type="presParOf" srcId="{FE7EACFB-FF75-4174-B541-22741E29C599}" destId="{9DED706A-E148-4164-B6B7-FBA088F9FA71}" srcOrd="0" destOrd="0" presId="urn:microsoft.com/office/officeart/2005/8/layout/vList2"/>
    <dgm:cxn modelId="{D3745F6C-322C-4E07-99AD-AB0F4C26B756}" type="presParOf" srcId="{FE7EACFB-FF75-4174-B541-22741E29C599}" destId="{34D4A7E0-4368-4CF8-ABB7-093EA09F8772}" srcOrd="1" destOrd="0" presId="urn:microsoft.com/office/officeart/2005/8/layout/vList2"/>
    <dgm:cxn modelId="{18A7F429-5ECB-4C95-B66D-CCCD4927B286}" type="presParOf" srcId="{FE7EACFB-FF75-4174-B541-22741E29C599}" destId="{FC058E3E-AA8F-4ACA-9AB1-46B25252E9CA}" srcOrd="2" destOrd="0" presId="urn:microsoft.com/office/officeart/2005/8/layout/vList2"/>
    <dgm:cxn modelId="{EEACA475-024D-485A-B665-033B47BD5886}" type="presParOf" srcId="{FE7EACFB-FF75-4174-B541-22741E29C599}" destId="{6C8347DB-C657-4EA2-8048-D7233046E010}" srcOrd="3" destOrd="0" presId="urn:microsoft.com/office/officeart/2005/8/layout/vList2"/>
    <dgm:cxn modelId="{9BD04154-3FFC-4BA9-9A9B-AEC5DDAF0FAE}" type="presParOf" srcId="{FE7EACFB-FF75-4174-B541-22741E29C599}" destId="{AE178B5F-C611-49AF-A9A8-065FFD8AB077}" srcOrd="4" destOrd="0" presId="urn:microsoft.com/office/officeart/2005/8/layout/vList2"/>
    <dgm:cxn modelId="{41F9842C-E3BB-4FC7-AB08-1FAC2B197ABD}" type="presParOf" srcId="{FE7EACFB-FF75-4174-B541-22741E29C599}" destId="{67F7B3C8-850A-4C67-AFD6-7BC6622512BF}" srcOrd="5" destOrd="0" presId="urn:microsoft.com/office/officeart/2005/8/layout/vList2"/>
    <dgm:cxn modelId="{2BD86F19-E178-4ED0-AC52-DE9BDC9A7EB1}" type="presParOf" srcId="{FE7EACFB-FF75-4174-B541-22741E29C599}" destId="{54626600-6B45-4EDE-B542-A9F3F975912E}" srcOrd="6" destOrd="0" presId="urn:microsoft.com/office/officeart/2005/8/layout/vList2"/>
    <dgm:cxn modelId="{5FC9C973-48E5-4729-AF8A-21F78F2F0316}" type="presParOf" srcId="{FE7EACFB-FF75-4174-B541-22741E29C599}" destId="{73E3BDFE-CC30-4711-AE76-D6966A1FED10}" srcOrd="7" destOrd="0" presId="urn:microsoft.com/office/officeart/2005/8/layout/vList2"/>
    <dgm:cxn modelId="{7450FAAD-DA60-4D23-8AD4-F181A42D41CB}" type="presParOf" srcId="{FE7EACFB-FF75-4174-B541-22741E29C599}" destId="{86555DC3-97A2-4AF4-BA38-FF4BB1FF8CF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021A9D-FE32-4277-953B-CF2CE392449E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7C743D3-A37C-4DD7-88B5-5F7FCD2BD7D8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No Smoking</a:t>
          </a:r>
          <a:endParaRPr lang="en-US" dirty="0">
            <a:solidFill>
              <a:schemeClr val="tx1"/>
            </a:solidFill>
          </a:endParaRPr>
        </a:p>
      </dgm:t>
    </dgm:pt>
    <dgm:pt modelId="{C21CEBB5-EC3A-4DBD-8389-95F3196E66D4}" type="parTrans" cxnId="{B2077B87-1351-455F-95CE-67D6D32DEB41}">
      <dgm:prSet/>
      <dgm:spPr/>
      <dgm:t>
        <a:bodyPr/>
        <a:lstStyle/>
        <a:p>
          <a:endParaRPr lang="en-US"/>
        </a:p>
      </dgm:t>
    </dgm:pt>
    <dgm:pt modelId="{591AEDAD-8EE4-4200-BD00-5ECBE833EA03}" type="sibTrans" cxnId="{B2077B87-1351-455F-95CE-67D6D32DEB41}">
      <dgm:prSet/>
      <dgm:spPr/>
      <dgm:t>
        <a:bodyPr/>
        <a:lstStyle/>
        <a:p>
          <a:endParaRPr lang="en-US"/>
        </a:p>
      </dgm:t>
    </dgm:pt>
    <dgm:pt modelId="{93A1FE57-1AC4-4E53-9FEA-AA23491357C6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No Pets</a:t>
          </a:r>
          <a:endParaRPr lang="en-US" dirty="0">
            <a:solidFill>
              <a:schemeClr val="tx1"/>
            </a:solidFill>
          </a:endParaRPr>
        </a:p>
      </dgm:t>
    </dgm:pt>
    <dgm:pt modelId="{BF71D8DA-6E7A-4B23-8949-309FAA8119F2}" type="parTrans" cxnId="{C9782B81-9764-4C93-AE2A-8CF16D3CD698}">
      <dgm:prSet/>
      <dgm:spPr/>
      <dgm:t>
        <a:bodyPr/>
        <a:lstStyle/>
        <a:p>
          <a:endParaRPr lang="en-US"/>
        </a:p>
      </dgm:t>
    </dgm:pt>
    <dgm:pt modelId="{1AD27DCA-8873-4DCC-B5D8-C5FF1BF62549}" type="sibTrans" cxnId="{C9782B81-9764-4C93-AE2A-8CF16D3CD698}">
      <dgm:prSet/>
      <dgm:spPr/>
      <dgm:t>
        <a:bodyPr/>
        <a:lstStyle/>
        <a:p>
          <a:endParaRPr lang="en-US"/>
        </a:p>
      </dgm:t>
    </dgm:pt>
    <dgm:pt modelId="{C9F0CBD4-5130-4DE7-B77F-81DD60960AE2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Sometimes no children under 12, or youth under 18</a:t>
          </a:r>
          <a:endParaRPr lang="en-US" dirty="0">
            <a:solidFill>
              <a:schemeClr val="tx1"/>
            </a:solidFill>
          </a:endParaRPr>
        </a:p>
      </dgm:t>
    </dgm:pt>
    <dgm:pt modelId="{629AC466-99F2-4D73-9124-88D941164399}" type="parTrans" cxnId="{B9D2244A-54B3-4149-8E71-16F42C6BAA16}">
      <dgm:prSet/>
      <dgm:spPr/>
      <dgm:t>
        <a:bodyPr/>
        <a:lstStyle/>
        <a:p>
          <a:endParaRPr lang="en-US"/>
        </a:p>
      </dgm:t>
    </dgm:pt>
    <dgm:pt modelId="{1B47EF28-25D9-426B-B0E2-12BCD2F12D45}" type="sibTrans" cxnId="{B9D2244A-54B3-4149-8E71-16F42C6BAA16}">
      <dgm:prSet/>
      <dgm:spPr/>
      <dgm:t>
        <a:bodyPr/>
        <a:lstStyle/>
        <a:p>
          <a:endParaRPr lang="en-US"/>
        </a:p>
      </dgm:t>
    </dgm:pt>
    <dgm:pt modelId="{AC25FE7E-BDD5-4D25-89E0-80231AC8C1C0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Limit number of nights, usually 2 or 3, or negotiable</a:t>
          </a:r>
          <a:endParaRPr lang="en-US" dirty="0">
            <a:solidFill>
              <a:schemeClr val="tx1"/>
            </a:solidFill>
          </a:endParaRPr>
        </a:p>
      </dgm:t>
    </dgm:pt>
    <dgm:pt modelId="{76E8BE52-04AF-4EC4-B605-DD92AC50242B}" type="parTrans" cxnId="{95C7DF54-41F2-4471-9F5E-5C129A321B8E}">
      <dgm:prSet/>
      <dgm:spPr/>
      <dgm:t>
        <a:bodyPr/>
        <a:lstStyle/>
        <a:p>
          <a:endParaRPr lang="en-US"/>
        </a:p>
      </dgm:t>
    </dgm:pt>
    <dgm:pt modelId="{B3FCE94A-DA69-4D4B-9E63-75D6B8554499}" type="sibTrans" cxnId="{95C7DF54-41F2-4471-9F5E-5C129A321B8E}">
      <dgm:prSet/>
      <dgm:spPr/>
      <dgm:t>
        <a:bodyPr/>
        <a:lstStyle/>
        <a:p>
          <a:endParaRPr lang="en-US"/>
        </a:p>
      </dgm:t>
    </dgm:pt>
    <dgm:pt modelId="{C6634EF3-6C15-4352-9B4D-EC9C831C8648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Checkout time – 11:00 am</a:t>
          </a:r>
          <a:endParaRPr lang="en-US" dirty="0">
            <a:solidFill>
              <a:schemeClr val="tx1"/>
            </a:solidFill>
          </a:endParaRPr>
        </a:p>
      </dgm:t>
    </dgm:pt>
    <dgm:pt modelId="{376F5A0B-5E98-47DE-8C57-99C3CCE65CA4}" type="parTrans" cxnId="{3CE64F99-4A1C-4E27-B001-0E8A42934CCB}">
      <dgm:prSet/>
      <dgm:spPr/>
      <dgm:t>
        <a:bodyPr/>
        <a:lstStyle/>
        <a:p>
          <a:endParaRPr lang="en-US"/>
        </a:p>
      </dgm:t>
    </dgm:pt>
    <dgm:pt modelId="{75EC3C27-9995-43DB-B740-6FFF8AC7DA82}" type="sibTrans" cxnId="{3CE64F99-4A1C-4E27-B001-0E8A42934CCB}">
      <dgm:prSet/>
      <dgm:spPr/>
      <dgm:t>
        <a:bodyPr/>
        <a:lstStyle/>
        <a:p>
          <a:endParaRPr lang="en-US"/>
        </a:p>
      </dgm:t>
    </dgm:pt>
    <dgm:pt modelId="{CC519E0D-68FF-4137-A5CA-8F037C06926E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Sometimes host has pets, so check</a:t>
          </a:r>
          <a:endParaRPr lang="en-US" dirty="0">
            <a:solidFill>
              <a:schemeClr val="tx1"/>
            </a:solidFill>
          </a:endParaRPr>
        </a:p>
      </dgm:t>
    </dgm:pt>
    <dgm:pt modelId="{A42FE706-DFBA-416E-B785-BEE0A4F784B6}" type="parTrans" cxnId="{E9A675B0-22AB-43A1-B50F-3D29F932DEE9}">
      <dgm:prSet/>
      <dgm:spPr/>
      <dgm:t>
        <a:bodyPr/>
        <a:lstStyle/>
        <a:p>
          <a:endParaRPr lang="en-US"/>
        </a:p>
      </dgm:t>
    </dgm:pt>
    <dgm:pt modelId="{084EF77D-F502-453C-81D2-76658B9AE3FB}" type="sibTrans" cxnId="{E9A675B0-22AB-43A1-B50F-3D29F932DEE9}">
      <dgm:prSet/>
      <dgm:spPr/>
      <dgm:t>
        <a:bodyPr/>
        <a:lstStyle/>
        <a:p>
          <a:endParaRPr lang="en-US"/>
        </a:p>
      </dgm:t>
    </dgm:pt>
    <dgm:pt modelId="{3AA1543C-7E16-4D9A-A1AC-3E69AD846414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No heavy fragrance</a:t>
          </a:r>
          <a:endParaRPr lang="en-US" dirty="0">
            <a:solidFill>
              <a:schemeClr val="tx1"/>
            </a:solidFill>
          </a:endParaRPr>
        </a:p>
      </dgm:t>
    </dgm:pt>
    <dgm:pt modelId="{82180A95-48CA-402E-A603-91577F1E2A20}" type="parTrans" cxnId="{30CC7C34-93E6-4D05-BDED-F38361F61B75}">
      <dgm:prSet/>
      <dgm:spPr/>
      <dgm:t>
        <a:bodyPr/>
        <a:lstStyle/>
        <a:p>
          <a:endParaRPr lang="en-US"/>
        </a:p>
      </dgm:t>
    </dgm:pt>
    <dgm:pt modelId="{EEC21FF4-7444-466E-9940-1FDA15356C43}" type="sibTrans" cxnId="{30CC7C34-93E6-4D05-BDED-F38361F61B75}">
      <dgm:prSet/>
      <dgm:spPr/>
      <dgm:t>
        <a:bodyPr/>
        <a:lstStyle/>
        <a:p>
          <a:endParaRPr lang="en-US"/>
        </a:p>
      </dgm:t>
    </dgm:pt>
    <dgm:pt modelId="{C249B148-8DF6-4982-8AFC-3C5872E54DB2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Note if handicap accessible, stairs</a:t>
          </a:r>
          <a:endParaRPr lang="en-US" dirty="0">
            <a:solidFill>
              <a:schemeClr val="tx1"/>
            </a:solidFill>
          </a:endParaRPr>
        </a:p>
      </dgm:t>
    </dgm:pt>
    <dgm:pt modelId="{D58F25C0-46A0-459E-88C8-8D593A13F80E}" type="parTrans" cxnId="{53C4EF69-2DBE-46A6-B220-EF89527F6940}">
      <dgm:prSet/>
      <dgm:spPr/>
      <dgm:t>
        <a:bodyPr/>
        <a:lstStyle/>
        <a:p>
          <a:endParaRPr lang="en-US"/>
        </a:p>
      </dgm:t>
    </dgm:pt>
    <dgm:pt modelId="{04D5F4D2-19DD-4D0D-A67D-53B1CA3F9E46}" type="sibTrans" cxnId="{53C4EF69-2DBE-46A6-B220-EF89527F6940}">
      <dgm:prSet/>
      <dgm:spPr/>
      <dgm:t>
        <a:bodyPr/>
        <a:lstStyle/>
        <a:p>
          <a:endParaRPr lang="en-US"/>
        </a:p>
      </dgm:t>
    </dgm:pt>
    <dgm:pt modelId="{F6DD241D-3778-4D64-B5F9-1873C6AF4318}" type="pres">
      <dgm:prSet presAssocID="{D4021A9D-FE32-4277-953B-CF2CE392449E}" presName="diagram" presStyleCnt="0">
        <dgm:presLayoutVars>
          <dgm:dir/>
          <dgm:resizeHandles val="exact"/>
        </dgm:presLayoutVars>
      </dgm:prSet>
      <dgm:spPr/>
    </dgm:pt>
    <dgm:pt modelId="{48247F0A-12E6-470F-9488-3C1171B066C0}" type="pres">
      <dgm:prSet presAssocID="{C7C743D3-A37C-4DD7-88B5-5F7FCD2BD7D8}" presName="node" presStyleLbl="node1" presStyleIdx="0" presStyleCnt="8">
        <dgm:presLayoutVars>
          <dgm:bulletEnabled val="1"/>
        </dgm:presLayoutVars>
      </dgm:prSet>
      <dgm:spPr/>
    </dgm:pt>
    <dgm:pt modelId="{8CC03FC4-A9E5-4BDA-BB87-78B519637CD5}" type="pres">
      <dgm:prSet presAssocID="{591AEDAD-8EE4-4200-BD00-5ECBE833EA03}" presName="sibTrans" presStyleCnt="0"/>
      <dgm:spPr/>
    </dgm:pt>
    <dgm:pt modelId="{4CEF0721-DDB9-443B-B86B-8A6F73B06A42}" type="pres">
      <dgm:prSet presAssocID="{93A1FE57-1AC4-4E53-9FEA-AA23491357C6}" presName="node" presStyleLbl="node1" presStyleIdx="1" presStyleCnt="8" custLinFactNeighborX="-2034" custLinFactNeighborY="-1193">
        <dgm:presLayoutVars>
          <dgm:bulletEnabled val="1"/>
        </dgm:presLayoutVars>
      </dgm:prSet>
      <dgm:spPr/>
    </dgm:pt>
    <dgm:pt modelId="{367C1DDC-011B-4D23-8352-DAA98259D20B}" type="pres">
      <dgm:prSet presAssocID="{1AD27DCA-8873-4DCC-B5D8-C5FF1BF62549}" presName="sibTrans" presStyleCnt="0"/>
      <dgm:spPr/>
    </dgm:pt>
    <dgm:pt modelId="{885E86E1-3B16-4805-B083-42D57E19E836}" type="pres">
      <dgm:prSet presAssocID="{C9F0CBD4-5130-4DE7-B77F-81DD60960AE2}" presName="node" presStyleLbl="node1" presStyleIdx="2" presStyleCnt="8">
        <dgm:presLayoutVars>
          <dgm:bulletEnabled val="1"/>
        </dgm:presLayoutVars>
      </dgm:prSet>
      <dgm:spPr/>
    </dgm:pt>
    <dgm:pt modelId="{A1C67719-24BE-486C-BD65-41709E2B20B7}" type="pres">
      <dgm:prSet presAssocID="{1B47EF28-25D9-426B-B0E2-12BCD2F12D45}" presName="sibTrans" presStyleCnt="0"/>
      <dgm:spPr/>
    </dgm:pt>
    <dgm:pt modelId="{2C161036-3888-4031-9179-9AE2AC761D7C}" type="pres">
      <dgm:prSet presAssocID="{AC25FE7E-BDD5-4D25-89E0-80231AC8C1C0}" presName="node" presStyleLbl="node1" presStyleIdx="3" presStyleCnt="8">
        <dgm:presLayoutVars>
          <dgm:bulletEnabled val="1"/>
        </dgm:presLayoutVars>
      </dgm:prSet>
      <dgm:spPr/>
    </dgm:pt>
    <dgm:pt modelId="{BE977024-D345-40D2-97DE-79326A20C04F}" type="pres">
      <dgm:prSet presAssocID="{B3FCE94A-DA69-4D4B-9E63-75D6B8554499}" presName="sibTrans" presStyleCnt="0"/>
      <dgm:spPr/>
    </dgm:pt>
    <dgm:pt modelId="{C9BA21FC-8900-4EA3-8A01-659EDB8D9CDF}" type="pres">
      <dgm:prSet presAssocID="{C6634EF3-6C15-4352-9B4D-EC9C831C8648}" presName="node" presStyleLbl="node1" presStyleIdx="4" presStyleCnt="8">
        <dgm:presLayoutVars>
          <dgm:bulletEnabled val="1"/>
        </dgm:presLayoutVars>
      </dgm:prSet>
      <dgm:spPr/>
    </dgm:pt>
    <dgm:pt modelId="{B2229F69-07CB-48E0-9B73-37A7A3512146}" type="pres">
      <dgm:prSet presAssocID="{75EC3C27-9995-43DB-B740-6FFF8AC7DA82}" presName="sibTrans" presStyleCnt="0"/>
      <dgm:spPr/>
    </dgm:pt>
    <dgm:pt modelId="{84FD9DD7-7482-4649-A8A3-9E88EB15CD3F}" type="pres">
      <dgm:prSet presAssocID="{CC519E0D-68FF-4137-A5CA-8F037C06926E}" presName="node" presStyleLbl="node1" presStyleIdx="5" presStyleCnt="8">
        <dgm:presLayoutVars>
          <dgm:bulletEnabled val="1"/>
        </dgm:presLayoutVars>
      </dgm:prSet>
      <dgm:spPr/>
    </dgm:pt>
    <dgm:pt modelId="{E16D1F16-8F36-405F-B08D-B5DB1D81706D}" type="pres">
      <dgm:prSet presAssocID="{084EF77D-F502-453C-81D2-76658B9AE3FB}" presName="sibTrans" presStyleCnt="0"/>
      <dgm:spPr/>
    </dgm:pt>
    <dgm:pt modelId="{4DEF02CA-6E03-49C6-97C8-056A0C523D97}" type="pres">
      <dgm:prSet presAssocID="{3AA1543C-7E16-4D9A-A1AC-3E69AD846414}" presName="node" presStyleLbl="node1" presStyleIdx="6" presStyleCnt="8">
        <dgm:presLayoutVars>
          <dgm:bulletEnabled val="1"/>
        </dgm:presLayoutVars>
      </dgm:prSet>
      <dgm:spPr/>
    </dgm:pt>
    <dgm:pt modelId="{E4FD9277-4FEE-4F58-AEC5-767DB1E0A2B3}" type="pres">
      <dgm:prSet presAssocID="{EEC21FF4-7444-466E-9940-1FDA15356C43}" presName="sibTrans" presStyleCnt="0"/>
      <dgm:spPr/>
    </dgm:pt>
    <dgm:pt modelId="{2CDAC7B7-DAEF-4E9F-AF9A-9A891BFFE4E7}" type="pres">
      <dgm:prSet presAssocID="{C249B148-8DF6-4982-8AFC-3C5872E54DB2}" presName="node" presStyleLbl="node1" presStyleIdx="7" presStyleCnt="8">
        <dgm:presLayoutVars>
          <dgm:bulletEnabled val="1"/>
        </dgm:presLayoutVars>
      </dgm:prSet>
      <dgm:spPr/>
    </dgm:pt>
  </dgm:ptLst>
  <dgm:cxnLst>
    <dgm:cxn modelId="{8F604F24-620E-418D-9F50-A1A06E5E0E69}" type="presOf" srcId="{AC25FE7E-BDD5-4D25-89E0-80231AC8C1C0}" destId="{2C161036-3888-4031-9179-9AE2AC761D7C}" srcOrd="0" destOrd="0" presId="urn:microsoft.com/office/officeart/2005/8/layout/default"/>
    <dgm:cxn modelId="{373A1B31-429C-41C0-8FF6-5E2FB0960146}" type="presOf" srcId="{3AA1543C-7E16-4D9A-A1AC-3E69AD846414}" destId="{4DEF02CA-6E03-49C6-97C8-056A0C523D97}" srcOrd="0" destOrd="0" presId="urn:microsoft.com/office/officeart/2005/8/layout/default"/>
    <dgm:cxn modelId="{30CC7C34-93E6-4D05-BDED-F38361F61B75}" srcId="{D4021A9D-FE32-4277-953B-CF2CE392449E}" destId="{3AA1543C-7E16-4D9A-A1AC-3E69AD846414}" srcOrd="6" destOrd="0" parTransId="{82180A95-48CA-402E-A603-91577F1E2A20}" sibTransId="{EEC21FF4-7444-466E-9940-1FDA15356C43}"/>
    <dgm:cxn modelId="{53C4EF69-2DBE-46A6-B220-EF89527F6940}" srcId="{D4021A9D-FE32-4277-953B-CF2CE392449E}" destId="{C249B148-8DF6-4982-8AFC-3C5872E54DB2}" srcOrd="7" destOrd="0" parTransId="{D58F25C0-46A0-459E-88C8-8D593A13F80E}" sibTransId="{04D5F4D2-19DD-4D0D-A67D-53B1CA3F9E46}"/>
    <dgm:cxn modelId="{B9D2244A-54B3-4149-8E71-16F42C6BAA16}" srcId="{D4021A9D-FE32-4277-953B-CF2CE392449E}" destId="{C9F0CBD4-5130-4DE7-B77F-81DD60960AE2}" srcOrd="2" destOrd="0" parTransId="{629AC466-99F2-4D73-9124-88D941164399}" sibTransId="{1B47EF28-25D9-426B-B0E2-12BCD2F12D45}"/>
    <dgm:cxn modelId="{EB703E4C-C66D-4079-9994-B2D167C6E40B}" type="presOf" srcId="{C9F0CBD4-5130-4DE7-B77F-81DD60960AE2}" destId="{885E86E1-3B16-4805-B083-42D57E19E836}" srcOrd="0" destOrd="0" presId="urn:microsoft.com/office/officeart/2005/8/layout/default"/>
    <dgm:cxn modelId="{F96AC94D-0BB1-4772-9E64-FFEE427DD719}" type="presOf" srcId="{C249B148-8DF6-4982-8AFC-3C5872E54DB2}" destId="{2CDAC7B7-DAEF-4E9F-AF9A-9A891BFFE4E7}" srcOrd="0" destOrd="0" presId="urn:microsoft.com/office/officeart/2005/8/layout/default"/>
    <dgm:cxn modelId="{023A506F-1E90-44AA-B16B-1403084C0ABF}" type="presOf" srcId="{CC519E0D-68FF-4137-A5CA-8F037C06926E}" destId="{84FD9DD7-7482-4649-A8A3-9E88EB15CD3F}" srcOrd="0" destOrd="0" presId="urn:microsoft.com/office/officeart/2005/8/layout/default"/>
    <dgm:cxn modelId="{95C7DF54-41F2-4471-9F5E-5C129A321B8E}" srcId="{D4021A9D-FE32-4277-953B-CF2CE392449E}" destId="{AC25FE7E-BDD5-4D25-89E0-80231AC8C1C0}" srcOrd="3" destOrd="0" parTransId="{76E8BE52-04AF-4EC4-B605-DD92AC50242B}" sibTransId="{B3FCE94A-DA69-4D4B-9E63-75D6B8554499}"/>
    <dgm:cxn modelId="{C9782B81-9764-4C93-AE2A-8CF16D3CD698}" srcId="{D4021A9D-FE32-4277-953B-CF2CE392449E}" destId="{93A1FE57-1AC4-4E53-9FEA-AA23491357C6}" srcOrd="1" destOrd="0" parTransId="{BF71D8DA-6E7A-4B23-8949-309FAA8119F2}" sibTransId="{1AD27DCA-8873-4DCC-B5D8-C5FF1BF62549}"/>
    <dgm:cxn modelId="{B2077B87-1351-455F-95CE-67D6D32DEB41}" srcId="{D4021A9D-FE32-4277-953B-CF2CE392449E}" destId="{C7C743D3-A37C-4DD7-88B5-5F7FCD2BD7D8}" srcOrd="0" destOrd="0" parTransId="{C21CEBB5-EC3A-4DBD-8389-95F3196E66D4}" sibTransId="{591AEDAD-8EE4-4200-BD00-5ECBE833EA03}"/>
    <dgm:cxn modelId="{3CE64F99-4A1C-4E27-B001-0E8A42934CCB}" srcId="{D4021A9D-FE32-4277-953B-CF2CE392449E}" destId="{C6634EF3-6C15-4352-9B4D-EC9C831C8648}" srcOrd="4" destOrd="0" parTransId="{376F5A0B-5E98-47DE-8C57-99C3CCE65CA4}" sibTransId="{75EC3C27-9995-43DB-B740-6FFF8AC7DA82}"/>
    <dgm:cxn modelId="{803ED4A1-1181-4F93-96B3-AA63645C7B21}" type="presOf" srcId="{C7C743D3-A37C-4DD7-88B5-5F7FCD2BD7D8}" destId="{48247F0A-12E6-470F-9488-3C1171B066C0}" srcOrd="0" destOrd="0" presId="urn:microsoft.com/office/officeart/2005/8/layout/default"/>
    <dgm:cxn modelId="{8C8465A6-C35B-4973-8F26-442749BE8E48}" type="presOf" srcId="{C6634EF3-6C15-4352-9B4D-EC9C831C8648}" destId="{C9BA21FC-8900-4EA3-8A01-659EDB8D9CDF}" srcOrd="0" destOrd="0" presId="urn:microsoft.com/office/officeart/2005/8/layout/default"/>
    <dgm:cxn modelId="{E9A675B0-22AB-43A1-B50F-3D29F932DEE9}" srcId="{D4021A9D-FE32-4277-953B-CF2CE392449E}" destId="{CC519E0D-68FF-4137-A5CA-8F037C06926E}" srcOrd="5" destOrd="0" parTransId="{A42FE706-DFBA-416E-B785-BEE0A4F784B6}" sibTransId="{084EF77D-F502-453C-81D2-76658B9AE3FB}"/>
    <dgm:cxn modelId="{C31E76BC-6582-4FB6-A328-7FECC10AA61F}" type="presOf" srcId="{D4021A9D-FE32-4277-953B-CF2CE392449E}" destId="{F6DD241D-3778-4D64-B5F9-1873C6AF4318}" srcOrd="0" destOrd="0" presId="urn:microsoft.com/office/officeart/2005/8/layout/default"/>
    <dgm:cxn modelId="{C21DC7CC-4770-48D6-9D0E-F2579B92A967}" type="presOf" srcId="{93A1FE57-1AC4-4E53-9FEA-AA23491357C6}" destId="{4CEF0721-DDB9-443B-B86B-8A6F73B06A42}" srcOrd="0" destOrd="0" presId="urn:microsoft.com/office/officeart/2005/8/layout/default"/>
    <dgm:cxn modelId="{A88E0A2D-25E3-49F2-80E4-E16D9FB7ED9B}" type="presParOf" srcId="{F6DD241D-3778-4D64-B5F9-1873C6AF4318}" destId="{48247F0A-12E6-470F-9488-3C1171B066C0}" srcOrd="0" destOrd="0" presId="urn:microsoft.com/office/officeart/2005/8/layout/default"/>
    <dgm:cxn modelId="{AA1FD9E0-716A-401F-9ACF-2796F049C0B3}" type="presParOf" srcId="{F6DD241D-3778-4D64-B5F9-1873C6AF4318}" destId="{8CC03FC4-A9E5-4BDA-BB87-78B519637CD5}" srcOrd="1" destOrd="0" presId="urn:microsoft.com/office/officeart/2005/8/layout/default"/>
    <dgm:cxn modelId="{B7709D73-B5D4-4017-B679-2DEFDCF45682}" type="presParOf" srcId="{F6DD241D-3778-4D64-B5F9-1873C6AF4318}" destId="{4CEF0721-DDB9-443B-B86B-8A6F73B06A42}" srcOrd="2" destOrd="0" presId="urn:microsoft.com/office/officeart/2005/8/layout/default"/>
    <dgm:cxn modelId="{07C11CDE-6FF6-4DAF-810F-865EDA68F2E3}" type="presParOf" srcId="{F6DD241D-3778-4D64-B5F9-1873C6AF4318}" destId="{367C1DDC-011B-4D23-8352-DAA98259D20B}" srcOrd="3" destOrd="0" presId="urn:microsoft.com/office/officeart/2005/8/layout/default"/>
    <dgm:cxn modelId="{AA3852A5-7D7B-4A4C-820D-1966AE83021C}" type="presParOf" srcId="{F6DD241D-3778-4D64-B5F9-1873C6AF4318}" destId="{885E86E1-3B16-4805-B083-42D57E19E836}" srcOrd="4" destOrd="0" presId="urn:microsoft.com/office/officeart/2005/8/layout/default"/>
    <dgm:cxn modelId="{AB2F90D9-5D23-4D60-BE04-5DB2764DB6C1}" type="presParOf" srcId="{F6DD241D-3778-4D64-B5F9-1873C6AF4318}" destId="{A1C67719-24BE-486C-BD65-41709E2B20B7}" srcOrd="5" destOrd="0" presId="urn:microsoft.com/office/officeart/2005/8/layout/default"/>
    <dgm:cxn modelId="{202F9C9E-D31F-4414-B0FA-92A0BCE84E67}" type="presParOf" srcId="{F6DD241D-3778-4D64-B5F9-1873C6AF4318}" destId="{2C161036-3888-4031-9179-9AE2AC761D7C}" srcOrd="6" destOrd="0" presId="urn:microsoft.com/office/officeart/2005/8/layout/default"/>
    <dgm:cxn modelId="{2EA601C0-C558-49D5-9E14-A75A86C3804E}" type="presParOf" srcId="{F6DD241D-3778-4D64-B5F9-1873C6AF4318}" destId="{BE977024-D345-40D2-97DE-79326A20C04F}" srcOrd="7" destOrd="0" presId="urn:microsoft.com/office/officeart/2005/8/layout/default"/>
    <dgm:cxn modelId="{A0D37D0B-B7ED-4FF1-8353-5AB7895DA82D}" type="presParOf" srcId="{F6DD241D-3778-4D64-B5F9-1873C6AF4318}" destId="{C9BA21FC-8900-4EA3-8A01-659EDB8D9CDF}" srcOrd="8" destOrd="0" presId="urn:microsoft.com/office/officeart/2005/8/layout/default"/>
    <dgm:cxn modelId="{2078DA04-0A7D-4BD7-AFD6-EA355FF2E3FA}" type="presParOf" srcId="{F6DD241D-3778-4D64-B5F9-1873C6AF4318}" destId="{B2229F69-07CB-48E0-9B73-37A7A3512146}" srcOrd="9" destOrd="0" presId="urn:microsoft.com/office/officeart/2005/8/layout/default"/>
    <dgm:cxn modelId="{B28F7FC8-C19E-46AA-88F2-88E4BB2812CB}" type="presParOf" srcId="{F6DD241D-3778-4D64-B5F9-1873C6AF4318}" destId="{84FD9DD7-7482-4649-A8A3-9E88EB15CD3F}" srcOrd="10" destOrd="0" presId="urn:microsoft.com/office/officeart/2005/8/layout/default"/>
    <dgm:cxn modelId="{2F88BE6F-B987-4FE9-9DE2-689484F9D5BF}" type="presParOf" srcId="{F6DD241D-3778-4D64-B5F9-1873C6AF4318}" destId="{E16D1F16-8F36-405F-B08D-B5DB1D81706D}" srcOrd="11" destOrd="0" presId="urn:microsoft.com/office/officeart/2005/8/layout/default"/>
    <dgm:cxn modelId="{EE9FC0FA-6340-41CC-A4F0-B08A3B712830}" type="presParOf" srcId="{F6DD241D-3778-4D64-B5F9-1873C6AF4318}" destId="{4DEF02CA-6E03-49C6-97C8-056A0C523D97}" srcOrd="12" destOrd="0" presId="urn:microsoft.com/office/officeart/2005/8/layout/default"/>
    <dgm:cxn modelId="{DDCAA12A-E0F9-4F00-BBBA-9512D1AEFFEF}" type="presParOf" srcId="{F6DD241D-3778-4D64-B5F9-1873C6AF4318}" destId="{E4FD9277-4FEE-4F58-AEC5-767DB1E0A2B3}" srcOrd="13" destOrd="0" presId="urn:microsoft.com/office/officeart/2005/8/layout/default"/>
    <dgm:cxn modelId="{D190BA00-1BB1-4589-8407-535E16EAE103}" type="presParOf" srcId="{F6DD241D-3778-4D64-B5F9-1873C6AF4318}" destId="{2CDAC7B7-DAEF-4E9F-AF9A-9A891BFFE4E7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150EFBD-F9AE-427D-B91D-F40C09366CE1}" type="doc">
      <dgm:prSet loTypeId="urn:microsoft.com/office/officeart/2005/8/layout/vProcess5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93C0B20-BCE3-4E5B-889F-8778C8EE1E75}">
      <dgm:prSet custT="1"/>
      <dgm:spPr/>
      <dgm:t>
        <a:bodyPr/>
        <a:lstStyle/>
        <a:p>
          <a:r>
            <a:rPr lang="en-US" sz="3200" dirty="0">
              <a:solidFill>
                <a:schemeClr val="tx1"/>
              </a:solidFill>
            </a:rPr>
            <a:t>Things to do to get started: </a:t>
          </a:r>
          <a:br>
            <a:rPr lang="en-US" sz="3200" dirty="0">
              <a:solidFill>
                <a:schemeClr val="tx1"/>
              </a:solidFill>
            </a:rPr>
          </a:br>
          <a:r>
            <a:rPr lang="en-US" sz="3200" dirty="0">
              <a:solidFill>
                <a:schemeClr val="tx1"/>
              </a:solidFill>
            </a:rPr>
            <a:t>Guidelines for P.E.O. Bed and Breakfast </a:t>
          </a:r>
        </a:p>
      </dgm:t>
    </dgm:pt>
    <dgm:pt modelId="{D2685997-E973-495C-B785-06721A0EF55C}" type="sibTrans" cxnId="{0E935F15-E0F9-49F1-B361-7BCDEC718122}">
      <dgm:prSet/>
      <dgm:spPr/>
      <dgm:t>
        <a:bodyPr/>
        <a:lstStyle/>
        <a:p>
          <a:endParaRPr lang="en-US"/>
        </a:p>
      </dgm:t>
    </dgm:pt>
    <dgm:pt modelId="{04948269-E7CB-4F99-B572-798C800FE71B}" type="parTrans" cxnId="{0E935F15-E0F9-49F1-B361-7BCDEC718122}">
      <dgm:prSet/>
      <dgm:spPr/>
      <dgm:t>
        <a:bodyPr/>
        <a:lstStyle/>
        <a:p>
          <a:endParaRPr lang="en-US"/>
        </a:p>
      </dgm:t>
    </dgm:pt>
    <dgm:pt modelId="{14E2723F-3289-44A8-8640-F2BC6242BE54}">
      <dgm:prSet custT="1"/>
      <dgm:spPr/>
      <dgm:t>
        <a:bodyPr/>
        <a:lstStyle/>
        <a:p>
          <a:r>
            <a:rPr lang="en-US" sz="3200" dirty="0">
              <a:solidFill>
                <a:schemeClr val="tx1"/>
              </a:solidFill>
            </a:rPr>
            <a:t>Coordinator information for host homes</a:t>
          </a:r>
        </a:p>
      </dgm:t>
    </dgm:pt>
    <dgm:pt modelId="{1C1F31F3-DD16-4FF9-8160-F17A4B15BE65}" type="sibTrans" cxnId="{42C5F887-7408-45CA-AD70-48673C8B6476}">
      <dgm:prSet/>
      <dgm:spPr/>
      <dgm:t>
        <a:bodyPr/>
        <a:lstStyle/>
        <a:p>
          <a:endParaRPr lang="en-US"/>
        </a:p>
      </dgm:t>
    </dgm:pt>
    <dgm:pt modelId="{6929727C-77F5-483A-9FFD-257E031E1597}" type="parTrans" cxnId="{42C5F887-7408-45CA-AD70-48673C8B6476}">
      <dgm:prSet/>
      <dgm:spPr/>
      <dgm:t>
        <a:bodyPr/>
        <a:lstStyle/>
        <a:p>
          <a:endParaRPr lang="en-US"/>
        </a:p>
      </dgm:t>
    </dgm:pt>
    <dgm:pt modelId="{851E76BB-0A87-4106-B2E0-63D1A3238712}">
      <dgm:prSet custT="1"/>
      <dgm:spPr/>
      <dgm:t>
        <a:bodyPr/>
        <a:lstStyle/>
        <a:p>
          <a:r>
            <a:rPr lang="en-US" sz="3200" dirty="0">
              <a:solidFill>
                <a:schemeClr val="tx1"/>
              </a:solidFill>
            </a:rPr>
            <a:t>Coordinator information </a:t>
          </a:r>
          <a:r>
            <a:rPr lang="en-US" sz="3200">
              <a:solidFill>
                <a:schemeClr val="tx1"/>
              </a:solidFill>
            </a:rPr>
            <a:t>for helpers</a:t>
          </a:r>
          <a:endParaRPr lang="en-US" sz="3200" dirty="0">
            <a:solidFill>
              <a:schemeClr val="tx1"/>
            </a:solidFill>
          </a:endParaRPr>
        </a:p>
      </dgm:t>
    </dgm:pt>
    <dgm:pt modelId="{F4AEB5F5-2229-429A-9CD2-B563B0167E82}" type="sibTrans" cxnId="{CC664A54-71D1-403C-A2A4-9A1D3C51BD17}">
      <dgm:prSet/>
      <dgm:spPr/>
      <dgm:t>
        <a:bodyPr/>
        <a:lstStyle/>
        <a:p>
          <a:endParaRPr lang="en-US"/>
        </a:p>
      </dgm:t>
    </dgm:pt>
    <dgm:pt modelId="{7BB0F4BB-6A51-43C2-9C2F-477EF4E24AC3}" type="parTrans" cxnId="{CC664A54-71D1-403C-A2A4-9A1D3C51BD17}">
      <dgm:prSet/>
      <dgm:spPr/>
      <dgm:t>
        <a:bodyPr/>
        <a:lstStyle/>
        <a:p>
          <a:endParaRPr lang="en-US"/>
        </a:p>
      </dgm:t>
    </dgm:pt>
    <dgm:pt modelId="{2278AFB3-DFD5-4B5A-9A84-92DCFB9ED4AC}">
      <dgm:prSet custT="1"/>
      <dgm:spPr/>
      <dgm:t>
        <a:bodyPr/>
        <a:lstStyle/>
        <a:p>
          <a:r>
            <a:rPr lang="en-US" sz="3600" dirty="0">
              <a:solidFill>
                <a:schemeClr val="tx1"/>
              </a:solidFill>
            </a:rPr>
            <a:t>P.E.O. Bed &amp; Breakfast Log – lists guest information and ledger sheets</a:t>
          </a:r>
        </a:p>
      </dgm:t>
    </dgm:pt>
    <dgm:pt modelId="{08A74BE8-2135-44F7-A605-45B127F94DBA}" type="sibTrans" cxnId="{BF6D956B-5A13-48F9-9BD0-41ECC44BAC2A}">
      <dgm:prSet/>
      <dgm:spPr/>
      <dgm:t>
        <a:bodyPr/>
        <a:lstStyle/>
        <a:p>
          <a:endParaRPr lang="en-US"/>
        </a:p>
      </dgm:t>
    </dgm:pt>
    <dgm:pt modelId="{972F1143-2757-419D-A801-8B21C90849E4}" type="parTrans" cxnId="{BF6D956B-5A13-48F9-9BD0-41ECC44BAC2A}">
      <dgm:prSet/>
      <dgm:spPr/>
      <dgm:t>
        <a:bodyPr/>
        <a:lstStyle/>
        <a:p>
          <a:endParaRPr lang="en-US"/>
        </a:p>
      </dgm:t>
    </dgm:pt>
    <dgm:pt modelId="{5F193910-C355-4651-B004-BB5C46129378}" type="pres">
      <dgm:prSet presAssocID="{5150EFBD-F9AE-427D-B91D-F40C09366CE1}" presName="outerComposite" presStyleCnt="0">
        <dgm:presLayoutVars>
          <dgm:chMax val="5"/>
          <dgm:dir/>
          <dgm:resizeHandles val="exact"/>
        </dgm:presLayoutVars>
      </dgm:prSet>
      <dgm:spPr/>
    </dgm:pt>
    <dgm:pt modelId="{12A48FFE-7BCA-4F5B-B685-ED2F4AC6D342}" type="pres">
      <dgm:prSet presAssocID="{5150EFBD-F9AE-427D-B91D-F40C09366CE1}" presName="dummyMaxCanvas" presStyleCnt="0">
        <dgm:presLayoutVars/>
      </dgm:prSet>
      <dgm:spPr/>
    </dgm:pt>
    <dgm:pt modelId="{F375CEC8-82A5-4F73-8384-5991A7936361}" type="pres">
      <dgm:prSet presAssocID="{5150EFBD-F9AE-427D-B91D-F40C09366CE1}" presName="FourNodes_1" presStyleLbl="node1" presStyleIdx="0" presStyleCnt="4" custScaleX="109324" custScaleY="84605" custLinFactNeighborX="5978" custLinFactNeighborY="3623">
        <dgm:presLayoutVars>
          <dgm:bulletEnabled val="1"/>
        </dgm:presLayoutVars>
      </dgm:prSet>
      <dgm:spPr/>
    </dgm:pt>
    <dgm:pt modelId="{4C10AE11-A18A-4A8C-9E87-9954C9A13B6B}" type="pres">
      <dgm:prSet presAssocID="{5150EFBD-F9AE-427D-B91D-F40C09366CE1}" presName="FourNodes_2" presStyleLbl="node1" presStyleIdx="1" presStyleCnt="4" custScaleX="109278" custLinFactNeighborX="121" custLinFactNeighborY="-691">
        <dgm:presLayoutVars>
          <dgm:bulletEnabled val="1"/>
        </dgm:presLayoutVars>
      </dgm:prSet>
      <dgm:spPr/>
    </dgm:pt>
    <dgm:pt modelId="{75706069-BED0-4302-9F15-037C9758062F}" type="pres">
      <dgm:prSet presAssocID="{5150EFBD-F9AE-427D-B91D-F40C09366CE1}" presName="FourNodes_3" presStyleLbl="node1" presStyleIdx="2" presStyleCnt="4" custLinFactNeighborX="-3323" custLinFactNeighborY="3260">
        <dgm:presLayoutVars>
          <dgm:bulletEnabled val="1"/>
        </dgm:presLayoutVars>
      </dgm:prSet>
      <dgm:spPr/>
    </dgm:pt>
    <dgm:pt modelId="{8BD3AB38-D934-4977-85FD-4DEFF5F488D7}" type="pres">
      <dgm:prSet presAssocID="{5150EFBD-F9AE-427D-B91D-F40C09366CE1}" presName="FourNodes_4" presStyleLbl="node1" presStyleIdx="3" presStyleCnt="4" custScaleX="101368" custScaleY="89690" custLinFactNeighborX="3447" custLinFactNeighborY="8272">
        <dgm:presLayoutVars>
          <dgm:bulletEnabled val="1"/>
        </dgm:presLayoutVars>
      </dgm:prSet>
      <dgm:spPr/>
    </dgm:pt>
    <dgm:pt modelId="{3F68CB8D-1166-4B76-86E9-09FE26778BF1}" type="pres">
      <dgm:prSet presAssocID="{5150EFBD-F9AE-427D-B91D-F40C09366CE1}" presName="FourConn_1-2" presStyleLbl="fgAccFollowNode1" presStyleIdx="0" presStyleCnt="3">
        <dgm:presLayoutVars>
          <dgm:bulletEnabled val="1"/>
        </dgm:presLayoutVars>
      </dgm:prSet>
      <dgm:spPr/>
    </dgm:pt>
    <dgm:pt modelId="{4E3AFF3E-E26C-4CBC-B519-1D408B4CA090}" type="pres">
      <dgm:prSet presAssocID="{5150EFBD-F9AE-427D-B91D-F40C09366CE1}" presName="FourConn_2-3" presStyleLbl="fgAccFollowNode1" presStyleIdx="1" presStyleCnt="3">
        <dgm:presLayoutVars>
          <dgm:bulletEnabled val="1"/>
        </dgm:presLayoutVars>
      </dgm:prSet>
      <dgm:spPr/>
    </dgm:pt>
    <dgm:pt modelId="{A1C702C4-578C-4883-934B-843594035841}" type="pres">
      <dgm:prSet presAssocID="{5150EFBD-F9AE-427D-B91D-F40C09366CE1}" presName="FourConn_3-4" presStyleLbl="fgAccFollowNode1" presStyleIdx="2" presStyleCnt="3">
        <dgm:presLayoutVars>
          <dgm:bulletEnabled val="1"/>
        </dgm:presLayoutVars>
      </dgm:prSet>
      <dgm:spPr/>
    </dgm:pt>
    <dgm:pt modelId="{77023D0E-2980-4817-9CF2-0A18D0D543B9}" type="pres">
      <dgm:prSet presAssocID="{5150EFBD-F9AE-427D-B91D-F40C09366CE1}" presName="FourNodes_1_text" presStyleLbl="node1" presStyleIdx="3" presStyleCnt="4">
        <dgm:presLayoutVars>
          <dgm:bulletEnabled val="1"/>
        </dgm:presLayoutVars>
      </dgm:prSet>
      <dgm:spPr/>
    </dgm:pt>
    <dgm:pt modelId="{66E2E3B8-C665-4585-B183-700B675CE3EC}" type="pres">
      <dgm:prSet presAssocID="{5150EFBD-F9AE-427D-B91D-F40C09366CE1}" presName="FourNodes_2_text" presStyleLbl="node1" presStyleIdx="3" presStyleCnt="4">
        <dgm:presLayoutVars>
          <dgm:bulletEnabled val="1"/>
        </dgm:presLayoutVars>
      </dgm:prSet>
      <dgm:spPr/>
    </dgm:pt>
    <dgm:pt modelId="{9B8A04C6-2BAE-4B2B-A52A-BB43BA20B5D6}" type="pres">
      <dgm:prSet presAssocID="{5150EFBD-F9AE-427D-B91D-F40C09366CE1}" presName="FourNodes_3_text" presStyleLbl="node1" presStyleIdx="3" presStyleCnt="4">
        <dgm:presLayoutVars>
          <dgm:bulletEnabled val="1"/>
        </dgm:presLayoutVars>
      </dgm:prSet>
      <dgm:spPr/>
    </dgm:pt>
    <dgm:pt modelId="{3EB4E5F4-08AA-4586-B601-56947ADD4E27}" type="pres">
      <dgm:prSet presAssocID="{5150EFBD-F9AE-427D-B91D-F40C09366CE1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E7FE6F0D-377D-43B6-B88B-1E58C516B1E8}" type="presOf" srcId="{2278AFB3-DFD5-4B5A-9A84-92DCFB9ED4AC}" destId="{3EB4E5F4-08AA-4586-B601-56947ADD4E27}" srcOrd="1" destOrd="0" presId="urn:microsoft.com/office/officeart/2005/8/layout/vProcess5"/>
    <dgm:cxn modelId="{0E935F15-E0F9-49F1-B361-7BCDEC718122}" srcId="{5150EFBD-F9AE-427D-B91D-F40C09366CE1}" destId="{593C0B20-BCE3-4E5B-889F-8778C8EE1E75}" srcOrd="0" destOrd="0" parTransId="{04948269-E7CB-4F99-B572-798C800FE71B}" sibTransId="{D2685997-E973-495C-B785-06721A0EF55C}"/>
    <dgm:cxn modelId="{6326F328-9239-464C-B3F0-9393254F7DF5}" type="presOf" srcId="{851E76BB-0A87-4106-B2E0-63D1A3238712}" destId="{9B8A04C6-2BAE-4B2B-A52A-BB43BA20B5D6}" srcOrd="1" destOrd="0" presId="urn:microsoft.com/office/officeart/2005/8/layout/vProcess5"/>
    <dgm:cxn modelId="{BF6D956B-5A13-48F9-9BD0-41ECC44BAC2A}" srcId="{5150EFBD-F9AE-427D-B91D-F40C09366CE1}" destId="{2278AFB3-DFD5-4B5A-9A84-92DCFB9ED4AC}" srcOrd="3" destOrd="0" parTransId="{972F1143-2757-419D-A801-8B21C90849E4}" sibTransId="{08A74BE8-2135-44F7-A605-45B127F94DBA}"/>
    <dgm:cxn modelId="{0C2C886C-C4AF-4176-BF5D-4C3287A68459}" type="presOf" srcId="{D2685997-E973-495C-B785-06721A0EF55C}" destId="{3F68CB8D-1166-4B76-86E9-09FE26778BF1}" srcOrd="0" destOrd="0" presId="urn:microsoft.com/office/officeart/2005/8/layout/vProcess5"/>
    <dgm:cxn modelId="{CC664A54-71D1-403C-A2A4-9A1D3C51BD17}" srcId="{5150EFBD-F9AE-427D-B91D-F40C09366CE1}" destId="{851E76BB-0A87-4106-B2E0-63D1A3238712}" srcOrd="2" destOrd="0" parTransId="{7BB0F4BB-6A51-43C2-9C2F-477EF4E24AC3}" sibTransId="{F4AEB5F5-2229-429A-9CD2-B563B0167E82}"/>
    <dgm:cxn modelId="{D2DD687E-A372-49CA-A794-0BDBD1F94AD1}" type="presOf" srcId="{593C0B20-BCE3-4E5B-889F-8778C8EE1E75}" destId="{77023D0E-2980-4817-9CF2-0A18D0D543B9}" srcOrd="1" destOrd="0" presId="urn:microsoft.com/office/officeart/2005/8/layout/vProcess5"/>
    <dgm:cxn modelId="{C7F1F07E-CA00-44D7-8838-8F54B94D25C6}" type="presOf" srcId="{851E76BB-0A87-4106-B2E0-63D1A3238712}" destId="{75706069-BED0-4302-9F15-037C9758062F}" srcOrd="0" destOrd="0" presId="urn:microsoft.com/office/officeart/2005/8/layout/vProcess5"/>
    <dgm:cxn modelId="{42C5F887-7408-45CA-AD70-48673C8B6476}" srcId="{5150EFBD-F9AE-427D-B91D-F40C09366CE1}" destId="{14E2723F-3289-44A8-8640-F2BC6242BE54}" srcOrd="1" destOrd="0" parTransId="{6929727C-77F5-483A-9FFD-257E031E1597}" sibTransId="{1C1F31F3-DD16-4FF9-8160-F17A4B15BE65}"/>
    <dgm:cxn modelId="{75FD75B1-8B4F-4FA3-9A52-1251D115EC0B}" type="presOf" srcId="{1C1F31F3-DD16-4FF9-8160-F17A4B15BE65}" destId="{4E3AFF3E-E26C-4CBC-B519-1D408B4CA090}" srcOrd="0" destOrd="0" presId="urn:microsoft.com/office/officeart/2005/8/layout/vProcess5"/>
    <dgm:cxn modelId="{BF0604B2-D957-427E-920C-8FFE9712E72B}" type="presOf" srcId="{F4AEB5F5-2229-429A-9CD2-B563B0167E82}" destId="{A1C702C4-578C-4883-934B-843594035841}" srcOrd="0" destOrd="0" presId="urn:microsoft.com/office/officeart/2005/8/layout/vProcess5"/>
    <dgm:cxn modelId="{DCAAF9BB-5B2A-4656-A5B0-CB19F1C38D29}" type="presOf" srcId="{2278AFB3-DFD5-4B5A-9A84-92DCFB9ED4AC}" destId="{8BD3AB38-D934-4977-85FD-4DEFF5F488D7}" srcOrd="0" destOrd="0" presId="urn:microsoft.com/office/officeart/2005/8/layout/vProcess5"/>
    <dgm:cxn modelId="{2D72C6CC-8CC4-45BC-856A-272789E490D7}" type="presOf" srcId="{14E2723F-3289-44A8-8640-F2BC6242BE54}" destId="{4C10AE11-A18A-4A8C-9E87-9954C9A13B6B}" srcOrd="0" destOrd="0" presId="urn:microsoft.com/office/officeart/2005/8/layout/vProcess5"/>
    <dgm:cxn modelId="{C42D3ED8-7D25-4267-B8DC-F6227CB5DC8F}" type="presOf" srcId="{593C0B20-BCE3-4E5B-889F-8778C8EE1E75}" destId="{F375CEC8-82A5-4F73-8384-5991A7936361}" srcOrd="0" destOrd="0" presId="urn:microsoft.com/office/officeart/2005/8/layout/vProcess5"/>
    <dgm:cxn modelId="{76C069DB-154B-4880-B32B-7A9DE4DB096D}" type="presOf" srcId="{5150EFBD-F9AE-427D-B91D-F40C09366CE1}" destId="{5F193910-C355-4651-B004-BB5C46129378}" srcOrd="0" destOrd="0" presId="urn:microsoft.com/office/officeart/2005/8/layout/vProcess5"/>
    <dgm:cxn modelId="{06E7FFF3-4F18-457E-8044-38694A348CF4}" type="presOf" srcId="{14E2723F-3289-44A8-8640-F2BC6242BE54}" destId="{66E2E3B8-C665-4585-B183-700B675CE3EC}" srcOrd="1" destOrd="0" presId="urn:microsoft.com/office/officeart/2005/8/layout/vProcess5"/>
    <dgm:cxn modelId="{D87FFEF0-3832-4244-BA54-CF040FC51EDE}" type="presParOf" srcId="{5F193910-C355-4651-B004-BB5C46129378}" destId="{12A48FFE-7BCA-4F5B-B685-ED2F4AC6D342}" srcOrd="0" destOrd="0" presId="urn:microsoft.com/office/officeart/2005/8/layout/vProcess5"/>
    <dgm:cxn modelId="{96CF6187-0EBB-4592-B0CC-BC8BE0FC3AE7}" type="presParOf" srcId="{5F193910-C355-4651-B004-BB5C46129378}" destId="{F375CEC8-82A5-4F73-8384-5991A7936361}" srcOrd="1" destOrd="0" presId="urn:microsoft.com/office/officeart/2005/8/layout/vProcess5"/>
    <dgm:cxn modelId="{5DF62F0C-B202-4B60-A9E9-82792A51968E}" type="presParOf" srcId="{5F193910-C355-4651-B004-BB5C46129378}" destId="{4C10AE11-A18A-4A8C-9E87-9954C9A13B6B}" srcOrd="2" destOrd="0" presId="urn:microsoft.com/office/officeart/2005/8/layout/vProcess5"/>
    <dgm:cxn modelId="{715EC3CF-C283-4AAC-A870-2AFB19AF9BED}" type="presParOf" srcId="{5F193910-C355-4651-B004-BB5C46129378}" destId="{75706069-BED0-4302-9F15-037C9758062F}" srcOrd="3" destOrd="0" presId="urn:microsoft.com/office/officeart/2005/8/layout/vProcess5"/>
    <dgm:cxn modelId="{9401BC19-7BCD-4950-934E-D94DB6411E9D}" type="presParOf" srcId="{5F193910-C355-4651-B004-BB5C46129378}" destId="{8BD3AB38-D934-4977-85FD-4DEFF5F488D7}" srcOrd="4" destOrd="0" presId="urn:microsoft.com/office/officeart/2005/8/layout/vProcess5"/>
    <dgm:cxn modelId="{6ED82250-A755-4F88-95A8-787869318A3C}" type="presParOf" srcId="{5F193910-C355-4651-B004-BB5C46129378}" destId="{3F68CB8D-1166-4B76-86E9-09FE26778BF1}" srcOrd="5" destOrd="0" presId="urn:microsoft.com/office/officeart/2005/8/layout/vProcess5"/>
    <dgm:cxn modelId="{FEDEE921-6ACF-4C51-A631-3302E7764D81}" type="presParOf" srcId="{5F193910-C355-4651-B004-BB5C46129378}" destId="{4E3AFF3E-E26C-4CBC-B519-1D408B4CA090}" srcOrd="6" destOrd="0" presId="urn:microsoft.com/office/officeart/2005/8/layout/vProcess5"/>
    <dgm:cxn modelId="{625610B3-7400-418A-BC42-711A09E04CC4}" type="presParOf" srcId="{5F193910-C355-4651-B004-BB5C46129378}" destId="{A1C702C4-578C-4883-934B-843594035841}" srcOrd="7" destOrd="0" presId="urn:microsoft.com/office/officeart/2005/8/layout/vProcess5"/>
    <dgm:cxn modelId="{7A2B11C5-91F2-4550-A787-869A2C84295C}" type="presParOf" srcId="{5F193910-C355-4651-B004-BB5C46129378}" destId="{77023D0E-2980-4817-9CF2-0A18D0D543B9}" srcOrd="8" destOrd="0" presId="urn:microsoft.com/office/officeart/2005/8/layout/vProcess5"/>
    <dgm:cxn modelId="{7ABC176B-2288-492E-ABED-EDDAE0570B58}" type="presParOf" srcId="{5F193910-C355-4651-B004-BB5C46129378}" destId="{66E2E3B8-C665-4585-B183-700B675CE3EC}" srcOrd="9" destOrd="0" presId="urn:microsoft.com/office/officeart/2005/8/layout/vProcess5"/>
    <dgm:cxn modelId="{2B13AE77-96C0-4993-A451-CD231AA7B094}" type="presParOf" srcId="{5F193910-C355-4651-B004-BB5C46129378}" destId="{9B8A04C6-2BAE-4B2B-A52A-BB43BA20B5D6}" srcOrd="10" destOrd="0" presId="urn:microsoft.com/office/officeart/2005/8/layout/vProcess5"/>
    <dgm:cxn modelId="{D970B436-A388-4C20-AFEA-BFBB141A1DB4}" type="presParOf" srcId="{5F193910-C355-4651-B004-BB5C46129378}" destId="{3EB4E5F4-08AA-4586-B601-56947ADD4E27}" srcOrd="11" destOrd="0" presId="urn:microsoft.com/office/officeart/2005/8/layout/vProcess5"/>
  </dgm:cxnLst>
  <dgm:bg>
    <a:gradFill>
      <a:gsLst>
        <a:gs pos="0">
          <a:srgbClr val="FFC000"/>
        </a:gs>
        <a:gs pos="74000">
          <a:schemeClr val="accent4">
            <a:lumMod val="45000"/>
            <a:lumOff val="55000"/>
          </a:schemeClr>
        </a:gs>
        <a:gs pos="83000">
          <a:schemeClr val="accent4">
            <a:lumMod val="45000"/>
            <a:lumOff val="55000"/>
          </a:schemeClr>
        </a:gs>
        <a:gs pos="100000">
          <a:schemeClr val="accent4">
            <a:lumMod val="30000"/>
            <a:lumOff val="70000"/>
          </a:schemeClr>
        </a:gs>
      </a:gsLst>
      <a:lin ang="5400000" scaled="1"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15488E-82CD-4528-A873-E109AE204B75}">
      <dsp:nvSpPr>
        <dsp:cNvPr id="0" name=""/>
        <dsp:cNvSpPr/>
      </dsp:nvSpPr>
      <dsp:spPr>
        <a:xfrm>
          <a:off x="1089" y="126891"/>
          <a:ext cx="2449703" cy="980005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Started in 1981</a:t>
          </a:r>
        </a:p>
      </dsp:txBody>
      <dsp:txXfrm>
        <a:off x="1089" y="126891"/>
        <a:ext cx="2449703" cy="980005"/>
      </dsp:txXfrm>
    </dsp:sp>
    <dsp:sp modelId="{C29E9274-7820-48F7-A401-B9EA1EA9FB7E}">
      <dsp:nvSpPr>
        <dsp:cNvPr id="0" name=""/>
        <dsp:cNvSpPr/>
      </dsp:nvSpPr>
      <dsp:spPr>
        <a:xfrm>
          <a:off x="2614127" y="126891"/>
          <a:ext cx="3347503" cy="980005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Now over 700 chapters participate</a:t>
          </a:r>
        </a:p>
      </dsp:txBody>
      <dsp:txXfrm>
        <a:off x="2614127" y="126891"/>
        <a:ext cx="3347503" cy="980005"/>
      </dsp:txXfrm>
    </dsp:sp>
    <dsp:sp modelId="{AE4826AE-122F-4529-98A6-98891B2A23E5}">
      <dsp:nvSpPr>
        <dsp:cNvPr id="0" name=""/>
        <dsp:cNvSpPr/>
      </dsp:nvSpPr>
      <dsp:spPr>
        <a:xfrm>
          <a:off x="0" y="1151875"/>
          <a:ext cx="5962713" cy="4112877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</a:rPr>
            <a:t>BENEFITS</a:t>
          </a:r>
          <a:endParaRPr lang="en-US" sz="3600" kern="1200" dirty="0">
            <a:solidFill>
              <a:schemeClr val="tx1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chemeClr val="tx1"/>
              </a:solidFill>
            </a:rPr>
            <a:t>New friendships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chemeClr val="tx1"/>
              </a:solidFill>
            </a:rPr>
            <a:t>Fun to meet and visit with other P.E.O. sisters about their chapter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chemeClr val="tx1"/>
              </a:solidFill>
            </a:rPr>
            <a:t>Raise funds for projects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chemeClr val="tx1"/>
              </a:solidFill>
            </a:rPr>
            <a:t>Provide convenient and reasonably priced lodging 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600" kern="1200" dirty="0"/>
        </a:p>
      </dsp:txBody>
      <dsp:txXfrm>
        <a:off x="0" y="1151875"/>
        <a:ext cx="5962713" cy="41128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A3FCB0-97B5-42CE-9CB6-2D430E25B930}">
      <dsp:nvSpPr>
        <dsp:cNvPr id="0" name=""/>
        <dsp:cNvSpPr/>
      </dsp:nvSpPr>
      <dsp:spPr>
        <a:xfrm rot="5400000">
          <a:off x="2682532" y="-653172"/>
          <a:ext cx="1563094" cy="3260310"/>
        </a:xfrm>
        <a:prstGeom prst="round2SameRect">
          <a:avLst/>
        </a:prstGeom>
        <a:solidFill>
          <a:srgbClr val="FFC00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/>
            <a:t>Bread item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/>
            <a:t>Cereal, fruit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/>
            <a:t>Drinks</a:t>
          </a:r>
          <a:endParaRPr lang="en-US" sz="2800" kern="1200" dirty="0"/>
        </a:p>
      </dsp:txBody>
      <dsp:txXfrm rot="-5400000">
        <a:off x="1833924" y="271740"/>
        <a:ext cx="3184006" cy="1410486"/>
      </dsp:txXfrm>
    </dsp:sp>
    <dsp:sp modelId="{69F689DC-431D-406A-B080-B83055371F61}">
      <dsp:nvSpPr>
        <dsp:cNvPr id="0" name=""/>
        <dsp:cNvSpPr/>
      </dsp:nvSpPr>
      <dsp:spPr>
        <a:xfrm>
          <a:off x="0" y="48"/>
          <a:ext cx="1833924" cy="19538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baseline="0" dirty="0">
              <a:solidFill>
                <a:schemeClr val="accent4">
                  <a:lumMod val="60000"/>
                  <a:lumOff val="40000"/>
                </a:schemeClr>
              </a:solidFill>
            </a:rPr>
            <a:t>Simple meal</a:t>
          </a:r>
          <a:endParaRPr lang="en-US" sz="3500" kern="1200" baseline="0" dirty="0">
            <a:solidFill>
              <a:schemeClr val="accent4">
                <a:lumMod val="60000"/>
                <a:lumOff val="40000"/>
              </a:schemeClr>
            </a:solidFill>
          </a:endParaRPr>
        </a:p>
      </dsp:txBody>
      <dsp:txXfrm>
        <a:off x="89525" y="89573"/>
        <a:ext cx="1654874" cy="1774818"/>
      </dsp:txXfrm>
    </dsp:sp>
    <dsp:sp modelId="{CF7CB9AB-7AE2-42F5-8430-F89E73007598}">
      <dsp:nvSpPr>
        <dsp:cNvPr id="0" name=""/>
        <dsp:cNvSpPr/>
      </dsp:nvSpPr>
      <dsp:spPr>
        <a:xfrm rot="5400000">
          <a:off x="2531303" y="1398389"/>
          <a:ext cx="1865553" cy="3260310"/>
        </a:xfrm>
        <a:prstGeom prst="round2SameRect">
          <a:avLst/>
        </a:prstGeom>
        <a:solidFill>
          <a:srgbClr val="FFC00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/>
            <a:t>Quiche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/>
            <a:t>Casserole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/>
            <a:t>Eggs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/>
            <a:t>Drinks</a:t>
          </a:r>
          <a:endParaRPr lang="en-US" sz="2800" kern="1200" dirty="0"/>
        </a:p>
      </dsp:txBody>
      <dsp:txXfrm rot="-5400000">
        <a:off x="1833925" y="2186837"/>
        <a:ext cx="3169241" cy="1683415"/>
      </dsp:txXfrm>
    </dsp:sp>
    <dsp:sp modelId="{E462FB2F-F919-464D-A67C-C4E6BDF8188E}">
      <dsp:nvSpPr>
        <dsp:cNvPr id="0" name=""/>
        <dsp:cNvSpPr/>
      </dsp:nvSpPr>
      <dsp:spPr>
        <a:xfrm>
          <a:off x="0" y="2051610"/>
          <a:ext cx="1833924" cy="19538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baseline="0" dirty="0">
              <a:solidFill>
                <a:schemeClr val="accent4">
                  <a:lumMod val="60000"/>
                  <a:lumOff val="40000"/>
                </a:schemeClr>
              </a:solidFill>
            </a:rPr>
            <a:t>Cooked meal</a:t>
          </a:r>
          <a:endParaRPr lang="en-US" sz="3500" kern="1200" baseline="0" dirty="0">
            <a:solidFill>
              <a:schemeClr val="accent4">
                <a:lumMod val="60000"/>
                <a:lumOff val="40000"/>
              </a:schemeClr>
            </a:solidFill>
          </a:endParaRPr>
        </a:p>
      </dsp:txBody>
      <dsp:txXfrm>
        <a:off x="89525" y="2141135"/>
        <a:ext cx="1654874" cy="17748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D706A-E148-4164-B6B7-FBA088F9FA71}">
      <dsp:nvSpPr>
        <dsp:cNvPr id="0" name=""/>
        <dsp:cNvSpPr/>
      </dsp:nvSpPr>
      <dsp:spPr>
        <a:xfrm>
          <a:off x="0" y="17925"/>
          <a:ext cx="6729686" cy="992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Regular rates – compare with other chapters in the area</a:t>
          </a:r>
        </a:p>
      </dsp:txBody>
      <dsp:txXfrm>
        <a:off x="48433" y="66358"/>
        <a:ext cx="6632820" cy="895294"/>
      </dsp:txXfrm>
    </dsp:sp>
    <dsp:sp modelId="{FC058E3E-AA8F-4ACA-9AB1-46B25252E9CA}">
      <dsp:nvSpPr>
        <dsp:cNvPr id="0" name=""/>
        <dsp:cNvSpPr/>
      </dsp:nvSpPr>
      <dsp:spPr>
        <a:xfrm>
          <a:off x="0" y="1162726"/>
          <a:ext cx="6729686" cy="9921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Charge more for special events, football, homecoming and graduation weekends</a:t>
          </a:r>
        </a:p>
      </dsp:txBody>
      <dsp:txXfrm>
        <a:off x="48433" y="1211159"/>
        <a:ext cx="6632820" cy="895294"/>
      </dsp:txXfrm>
    </dsp:sp>
    <dsp:sp modelId="{AE178B5F-C611-49AF-A9A8-065FFD8AB077}">
      <dsp:nvSpPr>
        <dsp:cNvPr id="0" name=""/>
        <dsp:cNvSpPr/>
      </dsp:nvSpPr>
      <dsp:spPr>
        <a:xfrm>
          <a:off x="0" y="2307526"/>
          <a:ext cx="6729686" cy="9921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Rates for single or double</a:t>
          </a:r>
        </a:p>
      </dsp:txBody>
      <dsp:txXfrm>
        <a:off x="48433" y="2355959"/>
        <a:ext cx="6632820" cy="895294"/>
      </dsp:txXfrm>
    </dsp:sp>
    <dsp:sp modelId="{54626600-6B45-4EDE-B542-A9F3F975912E}">
      <dsp:nvSpPr>
        <dsp:cNvPr id="0" name=""/>
        <dsp:cNvSpPr/>
      </dsp:nvSpPr>
      <dsp:spPr>
        <a:xfrm>
          <a:off x="0" y="3452326"/>
          <a:ext cx="6729686" cy="9921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May request pre-payment</a:t>
          </a:r>
        </a:p>
      </dsp:txBody>
      <dsp:txXfrm>
        <a:off x="48433" y="3500759"/>
        <a:ext cx="6632820" cy="895294"/>
      </dsp:txXfrm>
    </dsp:sp>
    <dsp:sp modelId="{86555DC3-97A2-4AF4-BA38-FF4BB1FF8CF6}">
      <dsp:nvSpPr>
        <dsp:cNvPr id="0" name=""/>
        <dsp:cNvSpPr/>
      </dsp:nvSpPr>
      <dsp:spPr>
        <a:xfrm>
          <a:off x="0" y="4597126"/>
          <a:ext cx="6729686" cy="9921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Provide full refund until 48 hours before scheduled arrival, things happen </a:t>
          </a:r>
        </a:p>
      </dsp:txBody>
      <dsp:txXfrm>
        <a:off x="48433" y="4645559"/>
        <a:ext cx="6632820" cy="8952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47F0A-12E6-470F-9488-3C1171B066C0}">
      <dsp:nvSpPr>
        <dsp:cNvPr id="0" name=""/>
        <dsp:cNvSpPr/>
      </dsp:nvSpPr>
      <dsp:spPr>
        <a:xfrm>
          <a:off x="3109" y="753743"/>
          <a:ext cx="2466488" cy="14798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</a:rPr>
            <a:t>No Smoking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3109" y="753743"/>
        <a:ext cx="2466488" cy="1479893"/>
      </dsp:txXfrm>
    </dsp:sp>
    <dsp:sp modelId="{4CEF0721-DDB9-443B-B86B-8A6F73B06A42}">
      <dsp:nvSpPr>
        <dsp:cNvPr id="0" name=""/>
        <dsp:cNvSpPr/>
      </dsp:nvSpPr>
      <dsp:spPr>
        <a:xfrm>
          <a:off x="2666078" y="736088"/>
          <a:ext cx="2466488" cy="147989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</a:rPr>
            <a:t>No Pets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2666078" y="736088"/>
        <a:ext cx="2466488" cy="1479893"/>
      </dsp:txXfrm>
    </dsp:sp>
    <dsp:sp modelId="{885E86E1-3B16-4805-B083-42D57E19E836}">
      <dsp:nvSpPr>
        <dsp:cNvPr id="0" name=""/>
        <dsp:cNvSpPr/>
      </dsp:nvSpPr>
      <dsp:spPr>
        <a:xfrm>
          <a:off x="5429384" y="753743"/>
          <a:ext cx="2466488" cy="147989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</a:rPr>
            <a:t>Sometimes no children under 12, or youth under 18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5429384" y="753743"/>
        <a:ext cx="2466488" cy="1479893"/>
      </dsp:txXfrm>
    </dsp:sp>
    <dsp:sp modelId="{2C161036-3888-4031-9179-9AE2AC761D7C}">
      <dsp:nvSpPr>
        <dsp:cNvPr id="0" name=""/>
        <dsp:cNvSpPr/>
      </dsp:nvSpPr>
      <dsp:spPr>
        <a:xfrm>
          <a:off x="8142522" y="753743"/>
          <a:ext cx="2466488" cy="14798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</a:rPr>
            <a:t>Limit number of nights, usually 2 or 3, or negotiable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8142522" y="753743"/>
        <a:ext cx="2466488" cy="1479893"/>
      </dsp:txXfrm>
    </dsp:sp>
    <dsp:sp modelId="{C9BA21FC-8900-4EA3-8A01-659EDB8D9CDF}">
      <dsp:nvSpPr>
        <dsp:cNvPr id="0" name=""/>
        <dsp:cNvSpPr/>
      </dsp:nvSpPr>
      <dsp:spPr>
        <a:xfrm>
          <a:off x="3109" y="2480285"/>
          <a:ext cx="2466488" cy="147989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</a:rPr>
            <a:t>Checkout time – 11:00 am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3109" y="2480285"/>
        <a:ext cx="2466488" cy="1479893"/>
      </dsp:txXfrm>
    </dsp:sp>
    <dsp:sp modelId="{84FD9DD7-7482-4649-A8A3-9E88EB15CD3F}">
      <dsp:nvSpPr>
        <dsp:cNvPr id="0" name=""/>
        <dsp:cNvSpPr/>
      </dsp:nvSpPr>
      <dsp:spPr>
        <a:xfrm>
          <a:off x="2716246" y="2480285"/>
          <a:ext cx="2466488" cy="14798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</a:rPr>
            <a:t>Sometimes host has pets, so check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2716246" y="2480285"/>
        <a:ext cx="2466488" cy="1479893"/>
      </dsp:txXfrm>
    </dsp:sp>
    <dsp:sp modelId="{4DEF02CA-6E03-49C6-97C8-056A0C523D97}">
      <dsp:nvSpPr>
        <dsp:cNvPr id="0" name=""/>
        <dsp:cNvSpPr/>
      </dsp:nvSpPr>
      <dsp:spPr>
        <a:xfrm>
          <a:off x="5429384" y="2480285"/>
          <a:ext cx="2466488" cy="147989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</a:rPr>
            <a:t>No heavy fragrance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5429384" y="2480285"/>
        <a:ext cx="2466488" cy="1479893"/>
      </dsp:txXfrm>
    </dsp:sp>
    <dsp:sp modelId="{2CDAC7B7-DAEF-4E9F-AF9A-9A891BFFE4E7}">
      <dsp:nvSpPr>
        <dsp:cNvPr id="0" name=""/>
        <dsp:cNvSpPr/>
      </dsp:nvSpPr>
      <dsp:spPr>
        <a:xfrm>
          <a:off x="8142522" y="2480285"/>
          <a:ext cx="2466488" cy="147989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</a:rPr>
            <a:t>Note if handicap accessible, stairs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8142522" y="2480285"/>
        <a:ext cx="2466488" cy="14798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5CEC8-82A5-4F73-8384-5991A7936361}">
      <dsp:nvSpPr>
        <dsp:cNvPr id="0" name=""/>
        <dsp:cNvSpPr/>
      </dsp:nvSpPr>
      <dsp:spPr>
        <a:xfrm>
          <a:off x="280192" y="143224"/>
          <a:ext cx="9268320" cy="107040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Things to do to get started: </a:t>
          </a:r>
          <a:br>
            <a:rPr lang="en-US" sz="3200" kern="1200" dirty="0">
              <a:solidFill>
                <a:schemeClr val="tx1"/>
              </a:solidFill>
            </a:rPr>
          </a:br>
          <a:r>
            <a:rPr lang="en-US" sz="3200" kern="1200" dirty="0">
              <a:solidFill>
                <a:schemeClr val="tx1"/>
              </a:solidFill>
            </a:rPr>
            <a:t>Guidelines for P.E.O. Bed and Breakfast </a:t>
          </a:r>
        </a:p>
      </dsp:txBody>
      <dsp:txXfrm>
        <a:off x="311543" y="174575"/>
        <a:ext cx="7677246" cy="1007701"/>
      </dsp:txXfrm>
    </dsp:sp>
    <dsp:sp modelId="{4C10AE11-A18A-4A8C-9E87-9954C9A13B6B}">
      <dsp:nvSpPr>
        <dsp:cNvPr id="0" name=""/>
        <dsp:cNvSpPr/>
      </dsp:nvSpPr>
      <dsp:spPr>
        <a:xfrm>
          <a:off x="495614" y="1486466"/>
          <a:ext cx="9264420" cy="126517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Coordinator information for host homes</a:t>
          </a:r>
        </a:p>
      </dsp:txBody>
      <dsp:txXfrm>
        <a:off x="532670" y="1523522"/>
        <a:ext cx="7515749" cy="1191065"/>
      </dsp:txXfrm>
    </dsp:sp>
    <dsp:sp modelId="{75706069-BED0-4302-9F15-037C9758062F}">
      <dsp:nvSpPr>
        <dsp:cNvPr id="0" name=""/>
        <dsp:cNvSpPr/>
      </dsp:nvSpPr>
      <dsp:spPr>
        <a:xfrm>
          <a:off x="1296347" y="3031663"/>
          <a:ext cx="8477846" cy="126517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Coordinator information </a:t>
          </a:r>
          <a:r>
            <a:rPr lang="en-US" sz="3200" kern="1200">
              <a:solidFill>
                <a:schemeClr val="tx1"/>
              </a:solidFill>
            </a:rPr>
            <a:t>for helpers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1333403" y="3068719"/>
        <a:ext cx="6881946" cy="1191065"/>
      </dsp:txXfrm>
    </dsp:sp>
    <dsp:sp modelId="{8BD3AB38-D934-4977-85FD-4DEFF5F488D7}">
      <dsp:nvSpPr>
        <dsp:cNvPr id="0" name=""/>
        <dsp:cNvSpPr/>
      </dsp:nvSpPr>
      <dsp:spPr>
        <a:xfrm>
          <a:off x="2230097" y="4616067"/>
          <a:ext cx="8593823" cy="113473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tx1"/>
              </a:solidFill>
            </a:rPr>
            <a:t>P.E.O. Bed &amp; Breakfast Log – lists guest information and ledger sheets</a:t>
          </a:r>
        </a:p>
      </dsp:txBody>
      <dsp:txXfrm>
        <a:off x="2263332" y="4649302"/>
        <a:ext cx="6974005" cy="1068267"/>
      </dsp:txXfrm>
    </dsp:sp>
    <dsp:sp modelId="{3F68CB8D-1166-4B76-86E9-09FE26778BF1}">
      <dsp:nvSpPr>
        <dsp:cNvPr id="0" name=""/>
        <dsp:cNvSpPr/>
      </dsp:nvSpPr>
      <dsp:spPr>
        <a:xfrm>
          <a:off x="7824105" y="969010"/>
          <a:ext cx="822365" cy="82236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009137" y="969010"/>
        <a:ext cx="452301" cy="618830"/>
      </dsp:txXfrm>
    </dsp:sp>
    <dsp:sp modelId="{4E3AFF3E-E26C-4CBC-B519-1D408B4CA090}">
      <dsp:nvSpPr>
        <dsp:cNvPr id="0" name=""/>
        <dsp:cNvSpPr/>
      </dsp:nvSpPr>
      <dsp:spPr>
        <a:xfrm>
          <a:off x="8534125" y="2464219"/>
          <a:ext cx="822365" cy="82236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719157" y="2464219"/>
        <a:ext cx="452301" cy="618830"/>
      </dsp:txXfrm>
    </dsp:sp>
    <dsp:sp modelId="{A1C702C4-578C-4883-934B-843594035841}">
      <dsp:nvSpPr>
        <dsp:cNvPr id="0" name=""/>
        <dsp:cNvSpPr/>
      </dsp:nvSpPr>
      <dsp:spPr>
        <a:xfrm>
          <a:off x="9233547" y="3959429"/>
          <a:ext cx="822365" cy="82236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418579" y="3959429"/>
        <a:ext cx="452301" cy="618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36ECB22-D3DE-FAB7-2017-E155527C71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57B724-1124-260F-37BD-A6C81B9E4B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87A1F8D0-20F8-44A3-9A7B-51D1FA394C0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2086D0-988E-3BA8-6E25-16972BBD5A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ED874D-1616-624D-1C54-DB1FD1EE54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2E249754-DCEA-47F3-B382-4406DC11F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85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9B386515-D18E-4254-B95B-A7BBD137AFBB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BCF0BB58-CFE0-4180-ABE0-FD91255BE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17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0BB58-CFE0-4180-ABE0-FD91255BEC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15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0BB58-CFE0-4180-ABE0-FD91255BEC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44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0BB58-CFE0-4180-ABE0-FD91255BEC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58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0BB58-CFE0-4180-ABE0-FD91255BEC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69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7EB2D-02AF-4217-978D-0A6EECAF4A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59CB05-48AA-497E-889B-F79BDC165B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7868B-AE76-408E-8810-D7D269017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24E1D-B285-46C3-9E06-8F991A41A0CB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2E990-7A47-4912-9564-20333E39C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A0C9D-B2B7-4821-BD48-E2802102E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F5B07-A8B5-459A-AA97-7F462E638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38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11312-49DF-4619-81B6-7E766B98B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8E099D-FA87-4F2D-A00F-4220A91A2D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84DCB-372F-45D5-ABA6-91286D1F1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24E1D-B285-46C3-9E06-8F991A41A0CB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1B618-BEDC-4A8A-96B7-C343EEFE3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CF235-3D4F-49B9-B702-E1E10DA87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F5B07-A8B5-459A-AA97-7F462E638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55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8FE1C-B08C-40CE-BD00-26374318D0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F38B3-E1CC-45AE-857B-BEA3F2691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E5936-3341-40E8-9634-C5E7259E4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24E1D-B285-46C3-9E06-8F991A41A0CB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BACEF-D0F4-405E-AF60-35274679E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2A884-0EC3-46A0-9814-6FE1C94C7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F5B07-A8B5-459A-AA97-7F462E638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70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301F4-3466-48D5-86E1-4C0BB3364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674BA-9938-46DC-BEBC-1D3B26012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7EB61-1F29-4495-92CF-5BE871C24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24E1D-B285-46C3-9E06-8F991A41A0CB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3826C-82C1-4A8B-A4B2-F46D55E8E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A7A33-0625-4F42-9C60-D319F6C25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F5B07-A8B5-459A-AA97-7F462E638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12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95A75-D8B7-4A6D-ACCC-8B4C18C38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6B495-55EA-45C3-B512-559D35599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29B93-432B-4291-BB12-C49EE2F89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24E1D-B285-46C3-9E06-8F991A41A0CB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12533-DEBF-451B-8F83-2C87773AF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76607-1417-4626-9695-607900A14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F5B07-A8B5-459A-AA97-7F462E638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44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985EC-61A0-48F4-A0E0-EB5F9589E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FA143-D6CB-49FE-9363-280AFD048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3828B5-386E-45EA-A7BC-18ED2C1CE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8FC604-A00C-4FBB-AD12-BFB54C784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24E1D-B285-46C3-9E06-8F991A41A0CB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C0A8-7F46-47FE-9F5D-E4C480CAF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235F8-8373-45CC-885E-FB15EA587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F5B07-A8B5-459A-AA97-7F462E638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88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AB574-F10B-4789-8E46-6DC65C804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D9210-8B26-4836-B09D-CFD13B70D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825FD-3B95-46F1-9037-7C92D8EAC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AF759A-EC7F-4056-864D-91338365F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8EB0A0-C538-440C-9AE8-31976AF8B0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07EB16-EEF9-4243-AE15-45ECE6358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24E1D-B285-46C3-9E06-8F991A41A0CB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0A8626-8064-4627-8B83-9A50DC26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31843A-E672-40E1-9908-5FC1795ED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F5B07-A8B5-459A-AA97-7F462E638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89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2F5A1-EC50-44B7-A883-D4877C24C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5DC740-E1AE-426A-9EC5-6CA96510E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24E1D-B285-46C3-9E06-8F991A41A0CB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8C68F-092B-438D-81AF-F32DE5AE8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0212D-745A-414D-A7EA-8C4593B6B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F5B07-A8B5-459A-AA97-7F462E638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32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349C6-BCC3-481A-8763-9279A4089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24E1D-B285-46C3-9E06-8F991A41A0CB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D12F1E-83A5-46DE-BA30-89600F4D4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58E37-C533-4E9D-B5B6-FC564174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F5B07-A8B5-459A-AA97-7F462E638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8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35404-34FD-4930-8C6E-9527D5091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3C8AF-A3A8-4378-8AE1-632728364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DF387E-D918-4688-AEAE-EADBEEA10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EE325-8020-4BF6-8D26-0A6960F84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24E1D-B285-46C3-9E06-8F991A41A0CB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CEEAC5-070A-46A3-9737-03181C6C3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AECCAF-3B44-4430-AE81-FD0FA3C0B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F5B07-A8B5-459A-AA97-7F462E638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9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70B1-188F-4D9E-ACEB-6CF8703F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897387-B650-4E2F-B018-152E37AB9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695D10-2CA3-434F-B95B-185C746F9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FA5729-E56E-4491-A035-F92191DBA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24E1D-B285-46C3-9E06-8F991A41A0CB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957D7-7CEB-4026-8224-76BDF770E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A379F-239A-43ED-9C89-B8277922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F5B07-A8B5-459A-AA97-7F462E638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60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476">
              <a:srgbClr val="DCC05E"/>
            </a:gs>
            <a:gs pos="51134">
              <a:srgbClr val="C5C09E"/>
            </a:gs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B18E2F-BD11-4485-8D9C-0E1050DE9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F1E57-5D7E-415D-88C9-7C0EB9AE6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16294-7CDA-41F8-884E-0E2A39837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24E1D-B285-46C3-9E06-8F991A41A0CB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2FA67-0FB5-4E05-A18D-4AF9AA6FEB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8C1E3-F19B-424D-A249-A8F06A48BD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F5B07-A8B5-459A-AA97-7F462E638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77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osbornehousebandb/6899867810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mailto:gaylee.bonney@gmail.com" TargetMode="External"/><Relationship Id="rId3" Type="http://schemas.openxmlformats.org/officeDocument/2006/relationships/image" Target="../media/image13.png"/><Relationship Id="rId7" Type="http://schemas.openxmlformats.org/officeDocument/2006/relationships/hyperlink" Target="mailto:Vicki.kolb46@gmail.com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rsdag@aol.com" TargetMode="External"/><Relationship Id="rId5" Type="http://schemas.openxmlformats.org/officeDocument/2006/relationships/hyperlink" Target="mailto:mlgambino@live.com" TargetMode="External"/><Relationship Id="rId4" Type="http://schemas.openxmlformats.org/officeDocument/2006/relationships/hyperlink" Target="mailto:macorbin08@gmail.com" TargetMode="External"/><Relationship Id="rId9" Type="http://schemas.openxmlformats.org/officeDocument/2006/relationships/hyperlink" Target="mailto:lemmethnk84@yahoo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Rectangle">
            <a:extLst>
              <a:ext uri="{FF2B5EF4-FFF2-40B4-BE49-F238E27FC236}">
                <a16:creationId xmlns:a16="http://schemas.microsoft.com/office/drawing/2014/main" id="{D4906370-1564-49FA-A802-58546B392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White and yellow petals">
            <a:extLst>
              <a:ext uri="{FF2B5EF4-FFF2-40B4-BE49-F238E27FC236}">
                <a16:creationId xmlns:a16="http://schemas.microsoft.com/office/drawing/2014/main" id="{3D331F61-8561-6C74-1C60-E814384BBC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9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6" b="143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F640709-BDFD-453B-B75D-6212E7A8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11500" y="370600"/>
            <a:ext cx="5923842" cy="5923842"/>
          </a:xfrm>
          <a:prstGeom prst="ellipse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9D12C6-BEC9-4BA2-82CE-BA6B8A36E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7192" y="695739"/>
            <a:ext cx="5037616" cy="3319104"/>
          </a:xfrm>
        </p:spPr>
        <p:txBody>
          <a:bodyPr>
            <a:normAutofit/>
          </a:bodyPr>
          <a:lstStyle/>
          <a:p>
            <a:r>
              <a:rPr lang="en-US" sz="6600" b="1" dirty="0">
                <a:latin typeface="+mn-lt"/>
              </a:rPr>
              <a:t>P.E.O. </a:t>
            </a:r>
            <a:br>
              <a:rPr lang="en-US" sz="6600" b="1" dirty="0">
                <a:latin typeface="+mn-lt"/>
              </a:rPr>
            </a:br>
            <a:r>
              <a:rPr lang="en-US" sz="6600" b="1" dirty="0">
                <a:latin typeface="+mn-lt"/>
              </a:rPr>
              <a:t>BED AND BREAKFASTS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D1820-B863-4507-9CE7-54CC0AAA2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7192" y="4106918"/>
            <a:ext cx="5037616" cy="2187524"/>
          </a:xfrm>
        </p:spPr>
        <p:txBody>
          <a:bodyPr>
            <a:normAutofit/>
          </a:bodyPr>
          <a:lstStyle/>
          <a:p>
            <a:r>
              <a:rPr lang="en-US" sz="2800" b="1" dirty="0"/>
              <a:t>SUGGESTIONS FOR PLANNING</a:t>
            </a:r>
          </a:p>
          <a:p>
            <a:r>
              <a:rPr lang="en-US" sz="2800" b="1" dirty="0"/>
              <a:t> AND HOSTING</a:t>
            </a:r>
          </a:p>
          <a:p>
            <a:r>
              <a:rPr lang="en-US" b="1" dirty="0"/>
              <a:t>Presented by:  Marilyn Corbin</a:t>
            </a:r>
          </a:p>
          <a:p>
            <a:r>
              <a:rPr lang="en-US" b="1" dirty="0"/>
              <a:t> GU/KS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B4019478-3FDC-438C-8848-1D7DA864A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366740" flipV="1">
            <a:off x="2607299" y="8363"/>
            <a:ext cx="6816262" cy="6816262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E406479-1D57-4209-B128-3C8174624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3400" y="4609861"/>
            <a:ext cx="873032" cy="8493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43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EC9FA8-8463-531C-4F0B-7244CE544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47981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BREAKFAST OPTIONS: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Check on dietary needs</a:t>
            </a: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D3FD79F7-6FBC-09CE-DECC-C8642265B0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9177219"/>
              </p:ext>
            </p:extLst>
          </p:nvPr>
        </p:nvGraphicFramePr>
        <p:xfrm>
          <a:off x="838200" y="2171435"/>
          <a:ext cx="5094235" cy="4005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Oval 18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Bowl of granola with yogurt and berries">
            <a:extLst>
              <a:ext uri="{FF2B5EF4-FFF2-40B4-BE49-F238E27FC236}">
                <a16:creationId xmlns:a16="http://schemas.microsoft.com/office/drawing/2014/main" id="{BE3A485B-CA50-3A30-98B2-04FCF12EA8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2" b="4"/>
          <a:stretch/>
        </p:blipFill>
        <p:spPr>
          <a:xfrm>
            <a:off x="6497747" y="221381"/>
            <a:ext cx="3657600" cy="3520810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Top view of bacon and eggs on a plate">
            <a:extLst>
              <a:ext uri="{FF2B5EF4-FFF2-40B4-BE49-F238E27FC236}">
                <a16:creationId xmlns:a16="http://schemas.microsoft.com/office/drawing/2014/main" id="{02A27102-5E90-67DC-2FA8-D37834664A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1" r="3" b="2"/>
          <a:stretch/>
        </p:blipFill>
        <p:spPr>
          <a:xfrm>
            <a:off x="8107377" y="3546674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0112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1F6BF70-C7D1-4AF9-8DB4-BEEB8A9C3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B3638E-CDD9-4669-99C0-0DD091A1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58" y="386266"/>
            <a:ext cx="4148199" cy="2433320"/>
          </a:xfrm>
        </p:spPr>
        <p:txBody>
          <a:bodyPr anchor="ctr">
            <a:noAutofit/>
          </a:bodyPr>
          <a:lstStyle/>
          <a:p>
            <a:pPr algn="ctr"/>
            <a:r>
              <a:rPr lang="en-US" sz="4800" b="1" dirty="0">
                <a:latin typeface="+mn-lt"/>
              </a:rPr>
              <a:t>EACH CHAPTER SETS THEIR RATES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66A8B6-1F6E-4FCC-93B9-B9986B6F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576" y="5945955"/>
            <a:ext cx="12109423" cy="525780"/>
            <a:chOff x="82576" y="5945955"/>
            <a:chExt cx="12109423" cy="52578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AF7C4FD-65AD-4BBE-886A-D2E923F94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103361" y="6131892"/>
              <a:ext cx="524256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A8278B-6DF7-481F-B1FA-FFE7D6C3C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5998176" y="277912"/>
              <a:ext cx="524256" cy="118633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CACCCB8-1357-46A2-8FC1-A92772AF07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3880102"/>
              </p:ext>
            </p:extLst>
          </p:nvPr>
        </p:nvGraphicFramePr>
        <p:xfrm>
          <a:off x="5133706" y="386265"/>
          <a:ext cx="6729686" cy="5607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90A10F00-1DBE-68CE-5E08-03735CC623D9}"/>
              </a:ext>
            </a:extLst>
          </p:cNvPr>
          <p:cNvSpPr/>
          <p:nvPr/>
        </p:nvSpPr>
        <p:spPr>
          <a:xfrm>
            <a:off x="1109243" y="3429000"/>
            <a:ext cx="2971186" cy="182604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Consider Dynamic Pricing 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BB1C476F-BB33-2F68-671B-EF96648217D9}"/>
              </a:ext>
            </a:extLst>
          </p:cNvPr>
          <p:cNvSpPr/>
          <p:nvPr/>
        </p:nvSpPr>
        <p:spPr>
          <a:xfrm rot="3236944">
            <a:off x="3731509" y="1832816"/>
            <a:ext cx="822397" cy="203645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11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BD934-9420-4151-B808-DC0AA826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</a:rPr>
              <a:t>RESTRICTIONS</a:t>
            </a:r>
          </a:p>
        </p:txBody>
      </p:sp>
      <p:sp>
        <p:nvSpPr>
          <p:cNvPr id="4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Content Placeholder 2">
            <a:extLst>
              <a:ext uri="{FF2B5EF4-FFF2-40B4-BE49-F238E27FC236}">
                <a16:creationId xmlns:a16="http://schemas.microsoft.com/office/drawing/2014/main" id="{74680018-ABBA-DCBC-8212-132C7C38D1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497680"/>
              </p:ext>
            </p:extLst>
          </p:nvPr>
        </p:nvGraphicFramePr>
        <p:xfrm>
          <a:off x="838200" y="1463040"/>
          <a:ext cx="10612120" cy="4713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9462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E6E906-FAB0-F422-C95A-A596B7928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51797"/>
            <a:ext cx="4368602" cy="1235761"/>
          </a:xfrm>
        </p:spPr>
        <p:txBody>
          <a:bodyPr anchor="b">
            <a:normAutofit/>
          </a:bodyPr>
          <a:lstStyle/>
          <a:p>
            <a:r>
              <a:rPr lang="en-US" sz="4800" b="1" dirty="0">
                <a:latin typeface="+mn-lt"/>
              </a:rPr>
              <a:t>SUMMARY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9492C-14AD-BE5C-0AF0-9AAD5BD6D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91" y="2126973"/>
            <a:ext cx="4832588" cy="46339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Set up a committee for organizing chapter’s plan for hosting a P.E.O. B &amp; B</a:t>
            </a:r>
          </a:p>
          <a:p>
            <a:r>
              <a:rPr lang="en-US" b="1" dirty="0"/>
              <a:t>When traveling, stay in a P.E.O. B &amp; B</a:t>
            </a:r>
          </a:p>
          <a:p>
            <a:r>
              <a:rPr lang="en-US" b="1" dirty="0"/>
              <a:t>Be supportive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 descr="A picture containing text, tree, sign, outdoor&#10;&#10;Description automatically generated">
            <a:extLst>
              <a:ext uri="{FF2B5EF4-FFF2-40B4-BE49-F238E27FC236}">
                <a16:creationId xmlns:a16="http://schemas.microsoft.com/office/drawing/2014/main" id="{C737BC60-2290-20B2-B52D-D8F6473F87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907" r="1164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4959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5E4E39-9580-D5FE-2B91-A37DA8040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997527"/>
            <a:ext cx="4036334" cy="43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“THANK YOU TO P.E</a:t>
            </a:r>
            <a:r>
              <a:rPr lang="en-US" b="1" kern="1200">
                <a:solidFill>
                  <a:schemeClr val="tx1"/>
                </a:solidFill>
                <a:latin typeface="+mn-lt"/>
                <a:ea typeface="+mj-ea"/>
                <a:cs typeface="+mj-cs"/>
              </a:rPr>
              <a:t>.O. 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FOR A COMFORTABLE  AND HOMEY PLACE TO REST DURING OUR TRAVELS.”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inimalistic bedroom décor with white sheets and lamps">
            <a:extLst>
              <a:ext uri="{FF2B5EF4-FFF2-40B4-BE49-F238E27FC236}">
                <a16:creationId xmlns:a16="http://schemas.microsoft.com/office/drawing/2014/main" id="{1F0A8920-1CA2-3576-6A93-483C02B43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5922492" y="1842617"/>
            <a:ext cx="5536001" cy="311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67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blue and green striped surface&#10;&#10;Description automatically generated">
            <a:extLst>
              <a:ext uri="{FF2B5EF4-FFF2-40B4-BE49-F238E27FC236}">
                <a16:creationId xmlns:a16="http://schemas.microsoft.com/office/drawing/2014/main" id="{25C56CC2-5427-ACF4-92F9-787B549462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19FAE2-D987-13F7-68A7-4F8B38A50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0629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RESOURCES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2BC5FA2-71CE-500D-A0EA-2CDA6ECFEA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9695781"/>
              </p:ext>
            </p:extLst>
          </p:nvPr>
        </p:nvGraphicFramePr>
        <p:xfrm>
          <a:off x="838200" y="1002535"/>
          <a:ext cx="10597308" cy="5750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78635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9250D-78C5-5E30-BE94-9ABFD16F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389"/>
            <a:ext cx="10515600" cy="1260481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Don’t be afraid you can call us </a:t>
            </a:r>
            <a:br>
              <a:rPr lang="en-US" sz="3200" b="1" dirty="0"/>
            </a:br>
            <a:r>
              <a:rPr lang="en-US" sz="3200" b="1" dirty="0"/>
              <a:t>…if you have questions or we can help!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D1904-B943-1DF9-FA8A-B6846B922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664" y="5952226"/>
            <a:ext cx="9885872" cy="570635"/>
          </a:xfr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You! We can’t wait to visit your B&amp;B soon!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endParaRPr lang="en-US" dirty="0"/>
          </a:p>
        </p:txBody>
      </p:sp>
      <p:pic>
        <p:nvPicPr>
          <p:cNvPr id="5" name="Picture 4" descr="A pair of musical notes&#10;&#10;Description automatically generated">
            <a:extLst>
              <a:ext uri="{FF2B5EF4-FFF2-40B4-BE49-F238E27FC236}">
                <a16:creationId xmlns:a16="http://schemas.microsoft.com/office/drawing/2014/main" id="{B4808A33-B741-1930-4044-3240908A4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8260">
            <a:off x="2086800" y="442186"/>
            <a:ext cx="555781" cy="5348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40B257-4EAE-F8BA-9D4D-931DA1681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4500" y="373063"/>
            <a:ext cx="701101" cy="68890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A48C5CA-EC60-DEC4-0B5E-E4539BCDAE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770128"/>
              </p:ext>
            </p:extLst>
          </p:nvPr>
        </p:nvGraphicFramePr>
        <p:xfrm>
          <a:off x="1436299" y="1504870"/>
          <a:ext cx="8945592" cy="4372356"/>
        </p:xfrm>
        <a:graphic>
          <a:graphicData uri="http://schemas.openxmlformats.org/drawingml/2006/table">
            <a:tbl>
              <a:tblPr firstRow="1" firstCol="1" bandRow="1"/>
              <a:tblGrid>
                <a:gridCol w="4818432">
                  <a:extLst>
                    <a:ext uri="{9D8B030D-6E8A-4147-A177-3AD203B41FA5}">
                      <a16:colId xmlns:a16="http://schemas.microsoft.com/office/drawing/2014/main" val="441869675"/>
                    </a:ext>
                  </a:extLst>
                </a:gridCol>
                <a:gridCol w="4127160">
                  <a:extLst>
                    <a:ext uri="{9D8B030D-6E8A-4147-A177-3AD203B41FA5}">
                      <a16:colId xmlns:a16="http://schemas.microsoft.com/office/drawing/2014/main" val="1301977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Marilyn Corbin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sng" kern="100" dirty="0">
                          <a:solidFill>
                            <a:srgbClr val="467886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  <a:hlinkClick r:id="rId4"/>
                        </a:rPr>
                        <a:t>macorbin08@gmail.com</a:t>
                      </a:r>
                      <a:r>
                        <a:rPr lang="en-US" sz="1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Chapter GU, Manhattan, Kansas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814-777-6109 (cell/text)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Convention Presenter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Mary Gambino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sng" kern="100" dirty="0">
                          <a:solidFill>
                            <a:srgbClr val="467886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  <a:hlinkClick r:id="rId5"/>
                        </a:rPr>
                        <a:t>mlgambino@live.com</a:t>
                      </a:r>
                      <a:r>
                        <a:rPr lang="en-US" sz="1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Chapter FX, Kanas City, Kansas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913-485-2735 (cell/text)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Committee Member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968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Debbie Givens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sng" kern="100" dirty="0">
                          <a:solidFill>
                            <a:srgbClr val="467886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  <a:hlinkClick r:id="rId6"/>
                        </a:rPr>
                        <a:t>mrsdag@aol.com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Chapter HA, Overland Park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913-515-7911 (cell/text)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Committee Member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Vicki Kolb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sng" kern="100" dirty="0">
                          <a:solidFill>
                            <a:srgbClr val="467886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  <a:hlinkClick r:id="rId7"/>
                        </a:rPr>
                        <a:t>Vicki.kolb46@gmail.com</a:t>
                      </a:r>
                      <a:r>
                        <a:rPr lang="en-US" sz="1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Chapter HA, Overland Park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913-220-5574 (cell/text)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Committee Member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0702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Gay Lee Ludwig-Bonney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sng" kern="100" dirty="0">
                          <a:solidFill>
                            <a:srgbClr val="467886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  <a:hlinkClick r:id="rId8"/>
                        </a:rPr>
                        <a:t>gaylee.bonney@gmail.com</a:t>
                      </a:r>
                      <a:r>
                        <a:rPr lang="en-US" sz="1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Chapter HE, Greater Kansas City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913-449-9092 (cell/text)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Convention Presenter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Debbie </a:t>
                      </a:r>
                      <a:r>
                        <a:rPr lang="en-US" sz="1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Vesel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sng" kern="100" dirty="0">
                          <a:solidFill>
                            <a:srgbClr val="467886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  <a:hlinkClick r:id="rId9"/>
                        </a:rPr>
                        <a:t>lemmethnk84@yahoo.com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Chapter EL, Shawnee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913-406-7257 (cell/text)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Convention Presenter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1980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7701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5AC4F7-8844-4123-8526-B9DF6F6D6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148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</a:rPr>
              <a:t>P.E.O.  - A BED AND BREAKFAST NEAR YOU</a:t>
            </a:r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D987E9-2F5F-49F4-9747-1CE7A1C8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 lnSpcReduction="10000"/>
          </a:bodyPr>
          <a:lstStyle/>
          <a:p>
            <a:r>
              <a:rPr lang="en-US" sz="3600" b="1" dirty="0"/>
              <a:t>Purpose </a:t>
            </a:r>
          </a:p>
          <a:p>
            <a:pPr lvl="1"/>
            <a:r>
              <a:rPr lang="en-US" sz="3600" b="1" dirty="0"/>
              <a:t>To provide a welcome overnight venue for traveling sisters and partners</a:t>
            </a:r>
          </a:p>
          <a:p>
            <a:pPr lvl="1"/>
            <a:r>
              <a:rPr lang="en-US" sz="3600" b="1" dirty="0"/>
              <a:t>To enhance financial support for P.E.O. projects </a:t>
            </a:r>
          </a:p>
        </p:txBody>
      </p:sp>
    </p:spTree>
    <p:extLst>
      <p:ext uri="{BB962C8B-B14F-4D97-AF65-F5344CB8AC3E}">
        <p14:creationId xmlns:p14="http://schemas.microsoft.com/office/powerpoint/2010/main" val="2315725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DD77B92-CB36-4B20-A59A-59625E0F0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8EE137-C748-4B09-82A8-D82D256F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1463040"/>
            <a:ext cx="4140295" cy="2690949"/>
          </a:xfrm>
        </p:spPr>
        <p:txBody>
          <a:bodyPr anchor="t">
            <a:normAutofit/>
          </a:bodyPr>
          <a:lstStyle/>
          <a:p>
            <a:r>
              <a:rPr lang="en-US" sz="4800" b="1" dirty="0">
                <a:latin typeface="+mn-lt"/>
              </a:rPr>
              <a:t>BACKGROUND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DC9E6C1-A480-496D-A5C7-D385BC5407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0848625"/>
              </p:ext>
            </p:extLst>
          </p:nvPr>
        </p:nvGraphicFramePr>
        <p:xfrm>
          <a:off x="5407705" y="483476"/>
          <a:ext cx="5962720" cy="55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4809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00E96D-2AD6-464B-B040-4F7106142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33209"/>
            <a:ext cx="9758681" cy="84912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To Find the B&amp;B Listing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DADAC-1C3E-436E-97E2-F3DC5FC88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082336"/>
            <a:ext cx="5701419" cy="541053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b="1" dirty="0"/>
              <a:t>Go to peointernational.org</a:t>
            </a:r>
          </a:p>
          <a:p>
            <a:r>
              <a:rPr lang="en-US" sz="3600" b="1" dirty="0"/>
              <a:t> On the right side, click on the magnifying glass and enter “B&amp;B listing”</a:t>
            </a:r>
          </a:p>
          <a:p>
            <a:r>
              <a:rPr lang="en-US" sz="3600" b="1" dirty="0"/>
              <a:t>Listing is updated every day</a:t>
            </a:r>
          </a:p>
          <a:p>
            <a:pPr marL="0" indent="0">
              <a:buNone/>
            </a:pPr>
            <a:endParaRPr lang="en-US" sz="3600" b="1" dirty="0"/>
          </a:p>
          <a:p>
            <a:endParaRPr lang="en-US" sz="3600" b="1" dirty="0"/>
          </a:p>
          <a:p>
            <a:endParaRPr lang="en-US" sz="3600" b="1" dirty="0"/>
          </a:p>
          <a:p>
            <a:endParaRPr lang="en-US" sz="36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BCA055-0D22-451A-B5D3-9F96467DE0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r="66"/>
          <a:stretch/>
        </p:blipFill>
        <p:spPr>
          <a:xfrm>
            <a:off x="8041842" y="233209"/>
            <a:ext cx="4170219" cy="4164139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34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CF7B99-DCF3-1792-2168-B507967D3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7" y="4144511"/>
            <a:ext cx="11980906" cy="259962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7E43730E-4EDE-0ADE-B470-1EE9061F0EDD}"/>
              </a:ext>
            </a:extLst>
          </p:cNvPr>
          <p:cNvSpPr/>
          <p:nvPr/>
        </p:nvSpPr>
        <p:spPr>
          <a:xfrm rot="4393653">
            <a:off x="10665177" y="5564893"/>
            <a:ext cx="543464" cy="11803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55F11BB-B569-7374-8869-D42EA65B1842}"/>
              </a:ext>
            </a:extLst>
          </p:cNvPr>
          <p:cNvSpPr/>
          <p:nvPr/>
        </p:nvSpPr>
        <p:spPr>
          <a:xfrm>
            <a:off x="9885872" y="6116128"/>
            <a:ext cx="552090" cy="46939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98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00E96D-2AD6-464B-B040-4F7106142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758681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 P.E.O. BED AND BREAKFAST NEAR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DADAC-1C3E-436E-97E2-F3DC5FC88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470991"/>
            <a:ext cx="5701419" cy="502188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3600" b="1" dirty="0"/>
              <a:t>Clean and comfortable </a:t>
            </a:r>
          </a:p>
          <a:p>
            <a:r>
              <a:rPr lang="en-US" sz="3600" b="1" dirty="0"/>
              <a:t>Restful setting</a:t>
            </a:r>
          </a:p>
          <a:p>
            <a:r>
              <a:rPr lang="en-US" sz="3600" b="1" dirty="0"/>
              <a:t>Easy access to highways and main streets</a:t>
            </a:r>
          </a:p>
          <a:p>
            <a:r>
              <a:rPr lang="en-US" sz="3600" b="1" dirty="0"/>
              <a:t>Welcoming P.E.O. sister</a:t>
            </a:r>
          </a:p>
          <a:p>
            <a:r>
              <a:rPr lang="en-US" sz="3600" b="1" dirty="0"/>
              <a:t>Most guests are passing though the area or traveling for a specific reason </a:t>
            </a:r>
          </a:p>
        </p:txBody>
      </p:sp>
      <p:pic>
        <p:nvPicPr>
          <p:cNvPr id="5" name="Content Placeholder 4" descr="A comfortable and welcoming home &#10;&#10;">
            <a:extLst>
              <a:ext uri="{FF2B5EF4-FFF2-40B4-BE49-F238E27FC236}">
                <a16:creationId xmlns:a16="http://schemas.microsoft.com/office/drawing/2014/main" id="{2FBCA055-0D22-451A-B5D3-9F96467DE0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" r="16703"/>
          <a:stretch/>
        </p:blipFill>
        <p:spPr>
          <a:xfrm>
            <a:off x="6643450" y="1317540"/>
            <a:ext cx="5548549" cy="5540459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34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68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3B3F8-50C9-7807-2263-ACBB31760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548640"/>
            <a:ext cx="4670097" cy="5644927"/>
          </a:xfrm>
        </p:spPr>
        <p:txBody>
          <a:bodyPr>
            <a:normAutofit lnSpcReduction="10000"/>
          </a:bodyPr>
          <a:lstStyle/>
          <a:p>
            <a:r>
              <a:rPr lang="en-US" sz="4000" b="1" dirty="0"/>
              <a:t>Have you ever stayed in a P.E.O. Bed and Breakfast? </a:t>
            </a:r>
          </a:p>
          <a:p>
            <a:pPr marL="0" indent="0">
              <a:buNone/>
            </a:pPr>
            <a:r>
              <a:rPr lang="en-US" sz="3600" dirty="0"/>
              <a:t>	</a:t>
            </a:r>
          </a:p>
          <a:p>
            <a:pPr marL="0" indent="0">
              <a:buNone/>
            </a:pPr>
            <a:r>
              <a:rPr lang="en-US" sz="3600" dirty="0"/>
              <a:t>Where? </a:t>
            </a:r>
          </a:p>
          <a:p>
            <a:pPr marL="0" indent="0">
              <a:buNone/>
            </a:pPr>
            <a:r>
              <a:rPr lang="en-US" sz="3600" dirty="0"/>
              <a:t>Each one is different.</a:t>
            </a:r>
          </a:p>
          <a:p>
            <a:pPr marL="0" indent="0">
              <a:buNone/>
            </a:pPr>
            <a:r>
              <a:rPr lang="en-US" sz="3600" dirty="0"/>
              <a:t>Maine</a:t>
            </a:r>
          </a:p>
          <a:p>
            <a:pPr marL="0" indent="0">
              <a:buNone/>
            </a:pPr>
            <a:r>
              <a:rPr lang="en-US" sz="3600" dirty="0"/>
              <a:t>Alaska </a:t>
            </a:r>
          </a:p>
          <a:p>
            <a:pPr marL="0" indent="0">
              <a:buNone/>
            </a:pPr>
            <a:r>
              <a:rPr lang="en-US" sz="3600" dirty="0"/>
              <a:t>Virginia </a:t>
            </a:r>
          </a:p>
          <a:p>
            <a:pPr marL="0" indent="0">
              <a:buNone/>
            </a:pPr>
            <a:r>
              <a:rPr lang="en-US" sz="3600" dirty="0"/>
              <a:t>Canada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6" name="Picture 5" descr="White and yellow flowers">
            <a:extLst>
              <a:ext uri="{FF2B5EF4-FFF2-40B4-BE49-F238E27FC236}">
                <a16:creationId xmlns:a16="http://schemas.microsoft.com/office/drawing/2014/main" id="{82F76A56-26E1-9269-B182-DA9DDBDBF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" r="26075" b="-1"/>
          <a:stretch/>
        </p:blipFill>
        <p:spPr>
          <a:xfrm>
            <a:off x="5080958" y="10"/>
            <a:ext cx="7109519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62933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4ECD8-2ED2-4D96-ADE0-C1F8A1CC7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94" y="537003"/>
            <a:ext cx="5330615" cy="21841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dirty="0">
                <a:latin typeface="+mn-lt"/>
              </a:rPr>
              <a:t>Available only to active P.E.O.s, BILs or travel friend companions</a:t>
            </a:r>
            <a:br>
              <a:rPr lang="en-US" sz="4400" b="1" dirty="0">
                <a:latin typeface="+mn-lt"/>
              </a:rPr>
            </a:br>
            <a:endParaRPr lang="en-US" sz="4400" b="1" dirty="0">
              <a:latin typeface="+mn-l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56F29-D219-49AF-9A20-0753D7F85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5195" y="2532777"/>
            <a:ext cx="5210717" cy="3788220"/>
          </a:xfrm>
        </p:spPr>
        <p:txBody>
          <a:bodyPr vert="horz" lIns="91440" tIns="45720" rIns="91440" bIns="45720" rtlCol="0" anchor="ctr">
            <a:noAutofit/>
          </a:bodyPr>
          <a:lstStyle/>
          <a:p>
            <a:endParaRPr lang="en-US" sz="3600" b="1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b="1" dirty="0"/>
              <a:t>If needed, request separate rooms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b="1" dirty="0"/>
              <a:t>Request the type of sleeping and meal arrangements needed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b="1" dirty="0"/>
              <a:t>Private bathrooms are often preferred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couple of women smiling&#10;&#10;Description automatically generated with low confidence">
            <a:extLst>
              <a:ext uri="{FF2B5EF4-FFF2-40B4-BE49-F238E27FC236}">
                <a16:creationId xmlns:a16="http://schemas.microsoft.com/office/drawing/2014/main" id="{76CBABBB-B776-4E67-BC6A-D19AC22BE71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3" r="2" b="6945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75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783122-2D30-4C17-B652-87799B1AE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725" y="1396686"/>
            <a:ext cx="4373402" cy="4064628"/>
          </a:xfrm>
        </p:spPr>
        <p:txBody>
          <a:bodyPr>
            <a:normAutofit/>
          </a:bodyPr>
          <a:lstStyle/>
          <a:p>
            <a:r>
              <a:rPr lang="en-US" b="1" dirty="0"/>
              <a:t>ORGANIZING AND COMMUNICATION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4722A-B4F9-41AE-AC74-7F3DB717C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127" y="395780"/>
            <a:ext cx="6593684" cy="60664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/>
              <a:t>B&amp;B Coordinator</a:t>
            </a:r>
          </a:p>
          <a:p>
            <a:r>
              <a:rPr lang="en-US" b="1" dirty="0"/>
              <a:t>Advertise on P.E.O. website</a:t>
            </a:r>
          </a:p>
          <a:p>
            <a:pPr lvl="1"/>
            <a:r>
              <a:rPr lang="en-US" b="1" dirty="0"/>
              <a:t>Mention community highlights, or events</a:t>
            </a:r>
          </a:p>
          <a:p>
            <a:pPr lvl="1"/>
            <a:r>
              <a:rPr lang="en-US" b="1" dirty="0"/>
              <a:t>List months your B&amp;B is </a:t>
            </a:r>
            <a:r>
              <a:rPr lang="en-US" b="1" u="sng" dirty="0"/>
              <a:t>not</a:t>
            </a:r>
            <a:r>
              <a:rPr lang="en-US" b="1" dirty="0"/>
              <a:t> available</a:t>
            </a:r>
          </a:p>
          <a:p>
            <a:pPr lvl="1"/>
            <a:r>
              <a:rPr lang="en-US" b="1" dirty="0"/>
              <a:t>Room rate(s)</a:t>
            </a:r>
          </a:p>
          <a:p>
            <a:pPr lvl="1"/>
            <a:r>
              <a:rPr lang="en-US" b="1" dirty="0"/>
              <a:t>Plan for </a:t>
            </a:r>
          </a:p>
          <a:p>
            <a:pPr lvl="2"/>
            <a:r>
              <a:rPr lang="en-US" sz="2400" b="1" dirty="0"/>
              <a:t>Liability insurance  - $60 per year</a:t>
            </a:r>
          </a:p>
          <a:p>
            <a:pPr lvl="2"/>
            <a:r>
              <a:rPr lang="en-US" sz="2400" b="1" dirty="0"/>
              <a:t> $25 for each additional contact listed</a:t>
            </a:r>
          </a:p>
          <a:p>
            <a:r>
              <a:rPr lang="en-US" b="1" dirty="0"/>
              <a:t>Manage reservations</a:t>
            </a:r>
          </a:p>
          <a:p>
            <a:pPr lvl="1"/>
            <a:r>
              <a:rPr lang="en-US" b="1" dirty="0"/>
              <a:t>Communicate with guests, share phone numbers</a:t>
            </a:r>
          </a:p>
          <a:p>
            <a:pPr lvl="1"/>
            <a:r>
              <a:rPr lang="en-US" b="1" dirty="0"/>
              <a:t>Communicate with hostess</a:t>
            </a:r>
          </a:p>
          <a:p>
            <a:pPr lvl="1"/>
            <a:r>
              <a:rPr lang="en-US" b="1" dirty="0"/>
              <a:t>Budget income for projects</a:t>
            </a:r>
          </a:p>
          <a:p>
            <a:pPr lvl="2"/>
            <a:r>
              <a:rPr lang="en-US" b="1" dirty="0"/>
              <a:t>Net profit must go to the 501 c(3) projects</a:t>
            </a:r>
          </a:p>
        </p:txBody>
      </p:sp>
    </p:spTree>
    <p:extLst>
      <p:ext uri="{BB962C8B-B14F-4D97-AF65-F5344CB8AC3E}">
        <p14:creationId xmlns:p14="http://schemas.microsoft.com/office/powerpoint/2010/main" val="4013468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7A9883-10BB-4BEE-86D7-757F16D40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621" y="1396686"/>
            <a:ext cx="4288219" cy="40646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b="1" kern="1200" dirty="0">
                <a:latin typeface="+mj-lt"/>
                <a:ea typeface="+mj-ea"/>
                <a:cs typeface="+mj-cs"/>
              </a:rPr>
              <a:t>CONSIDERATIONS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8F90-8706-4A39-B617-8DE682D1A5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6673" y="472967"/>
            <a:ext cx="7332280" cy="5989254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4600" b="1" dirty="0"/>
              <a:t>PLANNING</a:t>
            </a:r>
          </a:p>
          <a:p>
            <a:pPr marL="457200" lvl="1" indent="0">
              <a:buNone/>
            </a:pPr>
            <a:endParaRPr lang="en-US" sz="4200" b="1" dirty="0"/>
          </a:p>
          <a:p>
            <a:pPr lvl="1"/>
            <a:r>
              <a:rPr lang="en-US" sz="4600" b="1" dirty="0"/>
              <a:t>Chapter must vote to sponsor B &amp; B</a:t>
            </a:r>
          </a:p>
          <a:p>
            <a:pPr lvl="1"/>
            <a:r>
              <a:rPr lang="en-US" sz="4600" b="1" dirty="0"/>
              <a:t>Determine homes and volunteers</a:t>
            </a:r>
          </a:p>
          <a:p>
            <a:pPr lvl="1"/>
            <a:r>
              <a:rPr lang="en-US" sz="4600" b="1" dirty="0"/>
              <a:t>Discuss with hostess</a:t>
            </a:r>
          </a:p>
          <a:p>
            <a:pPr lvl="2"/>
            <a:r>
              <a:rPr lang="en-US" sz="4200" b="1" dirty="0"/>
              <a:t>Provide guidance/preview</a:t>
            </a:r>
          </a:p>
          <a:p>
            <a:pPr lvl="2"/>
            <a:r>
              <a:rPr lang="en-US" sz="4200" b="1" dirty="0"/>
              <a:t>Food arrangements</a:t>
            </a:r>
          </a:p>
          <a:p>
            <a:pPr lvl="3"/>
            <a:r>
              <a:rPr lang="en-US" sz="4000" b="1" dirty="0"/>
              <a:t>Sisters may provide food</a:t>
            </a:r>
          </a:p>
          <a:p>
            <a:pPr lvl="1"/>
            <a:r>
              <a:rPr lang="en-US" sz="4600" b="1" dirty="0"/>
              <a:t>Share responsibilities</a:t>
            </a:r>
          </a:p>
          <a:p>
            <a:pPr lvl="2"/>
            <a:r>
              <a:rPr lang="en-US" sz="4600" b="1" dirty="0"/>
              <a:t> Use checklists</a:t>
            </a:r>
          </a:p>
          <a:p>
            <a:pPr lvl="2"/>
            <a:r>
              <a:rPr lang="en-US" sz="4600" b="1" dirty="0"/>
              <a:t> Cleaning protocol</a:t>
            </a:r>
          </a:p>
          <a:p>
            <a:pPr marL="685800" lvl="2" indent="0">
              <a:buNone/>
            </a:pPr>
            <a:r>
              <a:rPr lang="en-US" sz="4600" b="1" dirty="0"/>
              <a:t>	    Assist with cleaning and laundry</a:t>
            </a:r>
          </a:p>
          <a:p>
            <a:pPr marL="685800" lvl="2" indent="0">
              <a:buNone/>
            </a:pPr>
            <a:r>
              <a:rPr lang="en-US" sz="4600" b="1" dirty="0"/>
              <a:t> </a:t>
            </a:r>
          </a:p>
          <a:p>
            <a:pPr marL="685800" lvl="2" indent="0">
              <a:buNone/>
            </a:pPr>
            <a:r>
              <a:rPr lang="en-US" sz="4600" b="1" dirty="0"/>
              <a:t>Welcome guests especially on busy weekends and in summer  </a:t>
            </a:r>
          </a:p>
          <a:p>
            <a:pPr marL="914400"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975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772</Words>
  <Application>Microsoft Office PowerPoint</Application>
  <PresentationFormat>Widescreen</PresentationFormat>
  <Paragraphs>149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Office Theme</vt:lpstr>
      <vt:lpstr>P.E.O.  BED AND BREAKFASTS</vt:lpstr>
      <vt:lpstr>P.E.O.  - A BED AND BREAKFAST NEAR YOU</vt:lpstr>
      <vt:lpstr>BACKGROUND</vt:lpstr>
      <vt:lpstr>To Find the B&amp;B Listing</vt:lpstr>
      <vt:lpstr>A P.E.O. BED AND BREAKFAST NEAR YOU</vt:lpstr>
      <vt:lpstr>PowerPoint Presentation</vt:lpstr>
      <vt:lpstr>Available only to active P.E.O.s, BILs or travel friend companions </vt:lpstr>
      <vt:lpstr>ORGANIZING AND COMMUNICATION</vt:lpstr>
      <vt:lpstr>  CONSIDERATIONS </vt:lpstr>
      <vt:lpstr>BREAKFAST OPTIONS: Check on dietary needs</vt:lpstr>
      <vt:lpstr>EACH CHAPTER SETS THEIR RATES </vt:lpstr>
      <vt:lpstr>RESTRICTIONS</vt:lpstr>
      <vt:lpstr>SUMMARY</vt:lpstr>
      <vt:lpstr>“THANK YOU TO P.E.O. FOR A COMFORTABLE  AND HOMEY PLACE TO REST DURING OUR TRAVELS.”</vt:lpstr>
      <vt:lpstr>RESOURCES</vt:lpstr>
      <vt:lpstr>Don’t be afraid you can call us  …if you have questions or we can help!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PEO  BED AND BREAKFASTS</dc:title>
  <dc:creator>Marilyn Corbin</dc:creator>
  <cp:lastModifiedBy>Kasey Griffith</cp:lastModifiedBy>
  <cp:revision>30</cp:revision>
  <cp:lastPrinted>2024-03-28T19:26:50Z</cp:lastPrinted>
  <dcterms:created xsi:type="dcterms:W3CDTF">2021-11-21T21:36:40Z</dcterms:created>
  <dcterms:modified xsi:type="dcterms:W3CDTF">2024-08-21T18:46:47Z</dcterms:modified>
</cp:coreProperties>
</file>