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7" r:id="rId3"/>
    <p:sldId id="258" r:id="rId4"/>
    <p:sldId id="259" r:id="rId5"/>
    <p:sldId id="272" r:id="rId6"/>
    <p:sldId id="273" r:id="rId7"/>
    <p:sldId id="274" r:id="rId8"/>
    <p:sldId id="275" r:id="rId9"/>
    <p:sldId id="276" r:id="rId10"/>
    <p:sldId id="260" r:id="rId11"/>
    <p:sldId id="261" r:id="rId12"/>
    <p:sldId id="266" r:id="rId13"/>
    <p:sldId id="264" r:id="rId14"/>
    <p:sldId id="263" r:id="rId15"/>
    <p:sldId id="268" r:id="rId16"/>
    <p:sldId id="269" r:id="rId17"/>
    <p:sldId id="262" r:id="rId18"/>
    <p:sldId id="267" r:id="rId19"/>
    <p:sldId id="271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1FE1CF"/>
    <a:srgbClr val="E21EC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238" autoAdjust="0"/>
  </p:normalViewPr>
  <p:slideViewPr>
    <p:cSldViewPr snapToGrid="0">
      <p:cViewPr varScale="1">
        <p:scale>
          <a:sx n="77" d="100"/>
          <a:sy n="77" d="100"/>
        </p:scale>
        <p:origin x="91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64752-A09E-4928-AC0F-EF0A19573C0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B335B-D5C2-4EE3-87CD-49E11F14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1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plays while the board exits the dais and Jan and Susan get set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47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4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82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55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2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44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00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85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94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7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53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4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4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1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48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96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B335B-D5C2-4EE3-87CD-49E11F146E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0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E96E-B608-3907-26A4-577545D99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2DE7C-5E1E-B256-D614-E9CAF8A40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6B25F-1AFB-DE64-A276-F3C7D29A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B5BAE-CE24-0C53-2183-8ADED0D0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82230-EE9B-4F1C-AC5C-EA891FC2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7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1B0A-9E41-2751-0DE2-1596E0B2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A4E95-499E-665B-F653-1CAE0BB3B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70919-5135-5025-5512-27B84A4A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A4B66-F655-13B2-A63E-A3CD7113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9E3EB-128B-DD44-5761-DF0C5D8A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FA636-9E2E-3F59-69C0-61986D1E1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08BA2-7FF7-38EF-6E58-0C04E1050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F813-BF94-2657-90AD-7F313C0D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29CE-F75F-CD47-6918-3BD6A7D4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2D587-366C-640B-AAE7-D1E368F8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8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42FE-B1AE-736B-BAAB-CDA4A801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46EB8-D918-A597-00CD-52AEDFFA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C1EB2-A2FE-EADF-0F50-BC39808D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B153E-9564-AE9B-6275-D6D95476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C91B7-A316-4355-3FD3-5A3E4E68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6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0B9C-E955-C096-5C0B-1463E87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20DE-A413-222C-2B41-A729FAAD0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ECA56-EFA7-5F59-0472-D3819B82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8F01A-21C9-FBAB-2D50-EDC05B23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C6C5-6AC7-1680-9D11-63685C25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3923-B4F8-AD0B-C920-967C10A3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80E16-E5BD-0517-9D16-3A2167507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98AD2-79BD-DD65-698D-8781B74F5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F8AB8-9179-D486-64D0-EBA0C4FC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CB1F5-624A-D011-0D79-ACD39754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7949-C800-F2F6-707F-72A5AF9F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6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9C63-DD2E-78D7-75BD-C43F10EE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490D-2C7C-B733-BB53-9380659AF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9937-8BFD-781B-A172-2CEA9CA23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CDC0D-D859-1E8D-A3ED-7343A9E48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02514-EB84-5370-94E9-634F4B438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FBC81-39BA-F480-B447-FEEF2270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EBA77-07F8-5CD8-5B64-9CECE9A7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5A6CA-9E98-1632-A16E-2BA1B421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3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AD1E-B241-46E4-A99F-6AF8960B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F66F3-4A73-5B49-DCB5-4FC352FE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60FE5-5D39-292B-E4CF-9C33F5C7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9D02E-CC40-7D10-B6D6-B7E6D74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F2C401-DA64-F276-E857-ADD95CA7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F7009-13E1-4F47-4502-D5A29952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C96A6-7E3D-3D6E-23E3-9D57ACE1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6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333C-042F-5102-EBF8-5B943998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3306-B1F5-9B1A-0ED3-5610DD2A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2F47-1B58-4A85-6A4E-DC753A43B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6A7B7-E188-5EA4-ED98-C3723EA0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13205-99AE-02A3-BEBE-BB5E1599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C73E0-981B-1A48-7168-2B240072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3C49-BA81-D271-67E8-7D67432C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D29EF2-33E9-7F2A-404C-135DEC874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2EEBE-3874-D21F-E91A-D566023EC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55882-E9FB-C90F-CB29-F823E64F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C029D-1EB6-958C-152A-4818BF69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7195-6380-1FB9-8B6D-CAC59421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8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B710C-2899-9CDC-E256-A13595F2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1B8C6-EDDB-0104-A5BC-80C64038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BAA7-EAC5-50F3-54E3-109129489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22583-7089-440D-892F-338B9C072BF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DF972-CEBB-47B9-1215-27E89A63C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859D3-173D-FBE8-740C-85E560C8B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9D5A-8118-472F-B4BC-D2D358CD1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9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AC0FBD-0641-D82A-AA68-72755972FA75}"/>
              </a:ext>
            </a:extLst>
          </p:cNvPr>
          <p:cNvSpPr txBox="1"/>
          <p:nvPr/>
        </p:nvSpPr>
        <p:spPr>
          <a:xfrm>
            <a:off x="864079" y="1473318"/>
            <a:ext cx="1046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The Member Journey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7B945-C53E-36E3-D113-72AA91FAC861}"/>
              </a:ext>
            </a:extLst>
          </p:cNvPr>
          <p:cNvSpPr txBox="1"/>
          <p:nvPr/>
        </p:nvSpPr>
        <p:spPr>
          <a:xfrm>
            <a:off x="999584" y="3352441"/>
            <a:ext cx="1019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Period of Instruction- </a:t>
            </a:r>
            <a:r>
              <a:rPr lang="en-US" sz="3200" dirty="0">
                <a:solidFill>
                  <a:schemeClr val="bg1"/>
                </a:solidFill>
              </a:rPr>
              <a:t>Convention</a:t>
            </a:r>
            <a:r>
              <a:rPr lang="en-US" sz="2800" dirty="0">
                <a:solidFill>
                  <a:schemeClr val="bg1"/>
                </a:solidFill>
              </a:rPr>
              <a:t> of Kansas State Chapter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9207D-ADCB-9C2D-3EA3-1C0F328D9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4" y="4804970"/>
            <a:ext cx="3950898" cy="15901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D60574-893F-5548-DEE8-01C1D29511CC}"/>
              </a:ext>
            </a:extLst>
          </p:cNvPr>
          <p:cNvSpPr/>
          <p:nvPr/>
        </p:nvSpPr>
        <p:spPr>
          <a:xfrm>
            <a:off x="0" y="-26267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1 You've Got a Friend in Me">
            <a:hlinkClick r:id="" action="ppaction://media"/>
            <a:extLst>
              <a:ext uri="{FF2B5EF4-FFF2-40B4-BE49-F238E27FC236}">
                <a16:creationId xmlns:a16="http://schemas.microsoft.com/office/drawing/2014/main" id="{1CC39EE7-24AD-2A02-EBA3-DF9AF308C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3120" y="5781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34794E-DCE0-61C3-B82B-6ACAD188F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F290EA-DDFB-1AAA-B410-AA605362C00B}"/>
              </a:ext>
            </a:extLst>
          </p:cNvPr>
          <p:cNvSpPr txBox="1"/>
          <p:nvPr/>
        </p:nvSpPr>
        <p:spPr>
          <a:xfrm>
            <a:off x="1520404" y="897949"/>
            <a:ext cx="97629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AWARENESS: What Are Your Touchpoints?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9B27F-C1D7-22FF-F80B-080F7A302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87" y="1933483"/>
            <a:ext cx="2803585" cy="4224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1B76E-BC18-CA07-66B5-4B01A58F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9" y="1794295"/>
            <a:ext cx="5549201" cy="36768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2522BB-70D5-495C-1124-C17F537FD0A4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8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21521B-8F5C-8318-D035-71E7E73A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5A875A-B81F-FF4B-1CCA-546A88474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828">
            <a:off x="8407419" y="1847786"/>
            <a:ext cx="2505425" cy="3458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AD492-C8C6-C4FB-5831-72E25833E349}"/>
              </a:ext>
            </a:extLst>
          </p:cNvPr>
          <p:cNvSpPr txBox="1"/>
          <p:nvPr/>
        </p:nvSpPr>
        <p:spPr>
          <a:xfrm>
            <a:off x="989162" y="534667"/>
            <a:ext cx="10213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INVITATION: What Are Your Touchpoints?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B213CF-84EC-93C8-9876-53849F256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18" y="1596359"/>
            <a:ext cx="3954055" cy="241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D0DB67-A5A0-952D-99D8-F5600767D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590">
            <a:off x="663551" y="2130744"/>
            <a:ext cx="2722031" cy="3504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549AD-5E20-5D02-75D8-964D66D10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998">
            <a:off x="2955266" y="3406323"/>
            <a:ext cx="1765232" cy="2787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9D14C7-B0DA-6F57-CFE3-BE56C9A87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10" y="3429000"/>
            <a:ext cx="2429809" cy="29803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595F5-C715-0E3F-1B44-E2E8F97DB373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2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65880-16E1-71DA-A286-033AECE6D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7704A5-DDF2-F00F-02B0-598AA209829D}"/>
              </a:ext>
            </a:extLst>
          </p:cNvPr>
          <p:cNvSpPr txBox="1"/>
          <p:nvPr/>
        </p:nvSpPr>
        <p:spPr>
          <a:xfrm>
            <a:off x="1370474" y="526211"/>
            <a:ext cx="9135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INITIATION: What Are Your Touchpoints?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87E83-5E6D-F94A-09FC-957161AA0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4" y="1637755"/>
            <a:ext cx="5414776" cy="406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DD4D9-8F02-C852-DD46-8FB3EBDDD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9" y="1637756"/>
            <a:ext cx="5414776" cy="4061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811C6C-26EA-9EE7-9CA0-73AD7F2BA7BB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0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6DCBB-1A38-D13A-A899-BDF9009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DB025-BDA2-3927-AB12-C28CC228D1CE}"/>
              </a:ext>
            </a:extLst>
          </p:cNvPr>
          <p:cNvSpPr txBox="1"/>
          <p:nvPr/>
        </p:nvSpPr>
        <p:spPr>
          <a:xfrm>
            <a:off x="750498" y="604650"/>
            <a:ext cx="108434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ONBOARDING: What Are Your Touchpoints?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F6B6C-B121-55AB-CF88-1724C152F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16" y="1667726"/>
            <a:ext cx="4369885" cy="2362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53880-70B5-E608-03E8-AF6A1602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8" y="1374091"/>
            <a:ext cx="3583826" cy="2600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5257D0-2EAB-DED2-0912-750D8C0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04" y="4323569"/>
            <a:ext cx="5393094" cy="1949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1D2A39-01BE-8911-FA81-DC1A300A3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58" y="4043414"/>
            <a:ext cx="3524944" cy="2509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D1972D-D740-9B7C-8947-45663D83F38B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0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21A1D-C832-7894-7765-7D145E1CB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49F856-75BD-9584-242E-B7B9016B2741}"/>
              </a:ext>
            </a:extLst>
          </p:cNvPr>
          <p:cNvSpPr txBox="1"/>
          <p:nvPr/>
        </p:nvSpPr>
        <p:spPr>
          <a:xfrm>
            <a:off x="1069676" y="836763"/>
            <a:ext cx="993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GROWTH: What Are Your Touchpoints?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83E973-EE06-741A-712E-C8DF0B8FC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36" y="2597757"/>
            <a:ext cx="3041374" cy="4055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5A429E-818B-D00A-1BA4-ACC3C0993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439">
            <a:off x="470452" y="1935227"/>
            <a:ext cx="5625548" cy="2600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B683B5-605A-1843-BCD6-186C53619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567">
            <a:off x="7374925" y="2179408"/>
            <a:ext cx="3755076" cy="28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AE02E-F7C8-029B-EB91-A8FB508BE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72C68A-8838-CC5B-E9BC-C9741FF8A2D2}"/>
              </a:ext>
            </a:extLst>
          </p:cNvPr>
          <p:cNvSpPr txBox="1"/>
          <p:nvPr/>
        </p:nvSpPr>
        <p:spPr>
          <a:xfrm>
            <a:off x="655606" y="380364"/>
            <a:ext cx="7246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#2 Experiences Can Be Shaped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7039D-6101-9FA0-6D04-584A6170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1" y="2401330"/>
            <a:ext cx="5099867" cy="3021497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0C97E4B-58CD-ED0F-B960-C2AC4D3FD6DE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51" y="1220638"/>
            <a:ext cx="5846163" cy="538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5A305F-22AC-A9FF-6ED8-692255345444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9A1F2-D699-4C6B-CCB5-CE4EE8C2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6D014B-62AE-093C-6416-A6267FE852C8}"/>
              </a:ext>
            </a:extLst>
          </p:cNvPr>
          <p:cNvSpPr txBox="1"/>
          <p:nvPr/>
        </p:nvSpPr>
        <p:spPr>
          <a:xfrm>
            <a:off x="1002821" y="673662"/>
            <a:ext cx="83399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Elements of the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B5C62-1E58-514D-B4E9-E26A4D7F4813}"/>
              </a:ext>
            </a:extLst>
          </p:cNvPr>
          <p:cNvSpPr txBox="1"/>
          <p:nvPr/>
        </p:nvSpPr>
        <p:spPr>
          <a:xfrm>
            <a:off x="1002821" y="2099580"/>
            <a:ext cx="6094562" cy="27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Emotion</a:t>
            </a:r>
            <a:endParaRPr lang="en-US" sz="40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Connection</a:t>
            </a:r>
            <a:endParaRPr lang="en-US" sz="40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Authenticity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496A0-10BB-D15C-CB6E-C7F49C80B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3103"/>
            <a:ext cx="3889513" cy="4861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2E7CD6-6399-51D0-6E45-045F248CB514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05F36-E54A-A3ED-B398-4F9124ABF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55D964-298A-4850-9DFD-DC245722D143}"/>
              </a:ext>
            </a:extLst>
          </p:cNvPr>
          <p:cNvSpPr txBox="1"/>
          <p:nvPr/>
        </p:nvSpPr>
        <p:spPr>
          <a:xfrm>
            <a:off x="775317" y="353163"/>
            <a:ext cx="77543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#3 Everyone Needs to Belong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6F1BF-15B9-A7D4-7FF7-4F7AADBFCA60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77C3E-2667-BB91-836A-9F612C3ED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0" y="1423630"/>
            <a:ext cx="5894312" cy="4517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9C7B9-E5D9-71F6-99BB-6E5A16799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51" y="2884932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CED53E-544C-55CD-42AF-3F89EBDC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221">
            <a:off x="8168640" y="544068"/>
            <a:ext cx="3069037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07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0B0A94-42A6-C005-4892-9684244C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B10E45-7511-8830-F13D-176A1CB0F828}"/>
              </a:ext>
            </a:extLst>
          </p:cNvPr>
          <p:cNvSpPr txBox="1"/>
          <p:nvPr/>
        </p:nvSpPr>
        <p:spPr>
          <a:xfrm>
            <a:off x="762000" y="533400"/>
            <a:ext cx="1061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Personalize and Customize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7ED65-4036-D631-3020-B899BEF7BCCE}"/>
              </a:ext>
            </a:extLst>
          </p:cNvPr>
          <p:cNvSpPr txBox="1"/>
          <p:nvPr/>
        </p:nvSpPr>
        <p:spPr>
          <a:xfrm>
            <a:off x="401350" y="1521749"/>
            <a:ext cx="598116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Include names where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Encourage relationship-building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Get ideas from the Every Sister is a VIP resource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A member should feel individual  and special.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41C834-D9E4-E238-2196-4259FA4CE33B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55DAF-7279-6016-0C3B-178784BC0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7" y="1298790"/>
            <a:ext cx="4190425" cy="330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69105-EB2A-FD04-A2D1-52CBE9BFB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08" y="4403758"/>
            <a:ext cx="1920842" cy="19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8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1D2E8-2AC3-1BD4-8941-2539AFD92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A33A9-A7CB-4C5A-C2BA-B04FFD811F2C}"/>
              </a:ext>
            </a:extLst>
          </p:cNvPr>
          <p:cNvSpPr>
            <a:spLocks noGrp="1"/>
          </p:cNvSpPr>
          <p:nvPr/>
        </p:nvSpPr>
        <p:spPr>
          <a:xfrm>
            <a:off x="544902" y="1213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CBCB3-6A74-4D9E-5298-5A87BEF2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72" y="376702"/>
            <a:ext cx="5418826" cy="406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E7DF7E-0328-90FA-2F00-ECB83A8A659E}"/>
              </a:ext>
            </a:extLst>
          </p:cNvPr>
          <p:cNvSpPr>
            <a:spLocks noGrp="1"/>
          </p:cNvSpPr>
          <p:nvPr/>
        </p:nvSpPr>
        <p:spPr>
          <a:xfrm>
            <a:off x="705929" y="1835614"/>
            <a:ext cx="10515600" cy="43599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Talk about each part.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Identify the touchpoints.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Shape the experience with: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Emotion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Connection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Authenticity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Create belonging with personalization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F8924-9EB4-FDDA-96D6-4EC0270DD85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AC0FBD-0641-D82A-AA68-72755972FA75}"/>
              </a:ext>
            </a:extLst>
          </p:cNvPr>
          <p:cNvSpPr txBox="1"/>
          <p:nvPr/>
        </p:nvSpPr>
        <p:spPr>
          <a:xfrm>
            <a:off x="864079" y="1473318"/>
            <a:ext cx="1046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The Member Journey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7B945-C53E-36E3-D113-72AA91FAC861}"/>
              </a:ext>
            </a:extLst>
          </p:cNvPr>
          <p:cNvSpPr txBox="1"/>
          <p:nvPr/>
        </p:nvSpPr>
        <p:spPr>
          <a:xfrm>
            <a:off x="999584" y="3352441"/>
            <a:ext cx="1019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Period of Instruction- </a:t>
            </a:r>
            <a:r>
              <a:rPr lang="en-US" sz="3200" dirty="0">
                <a:solidFill>
                  <a:schemeClr val="bg1"/>
                </a:solidFill>
              </a:rPr>
              <a:t>Convention</a:t>
            </a:r>
            <a:r>
              <a:rPr lang="en-US" sz="2800" dirty="0">
                <a:solidFill>
                  <a:schemeClr val="bg1"/>
                </a:solidFill>
              </a:rPr>
              <a:t> of Kansas State Chapter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9207D-ADCB-9C2D-3EA3-1C0F328D9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4" y="4804970"/>
            <a:ext cx="3950898" cy="15901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D60574-893F-5548-DEE8-01C1D29511CC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75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E031EA-5FE7-732B-004B-C6C4DA69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D4ECA-B9C4-2882-786B-8BA326323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23" y="302434"/>
            <a:ext cx="6088480" cy="6003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8E9ADC-3E6B-281D-080C-E261335B0CDF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5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1CDD8C-B7F9-3F9D-0632-FE4E29564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0BEF7-9C66-14DD-1DAD-0926D0635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203923"/>
            <a:ext cx="8452427" cy="633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710F1-B560-BFD3-84FF-7FC1F8DFD8D0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5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E0062-D070-B01D-A2A7-61DF65E0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F9983B-38FA-839C-68E7-C4EB2AD6DB2C}"/>
              </a:ext>
            </a:extLst>
          </p:cNvPr>
          <p:cNvSpPr txBox="1"/>
          <p:nvPr/>
        </p:nvSpPr>
        <p:spPr>
          <a:xfrm>
            <a:off x="762000" y="533400"/>
            <a:ext cx="1061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#1 Members Have Choices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40F8D-233A-C58B-4806-5E8372CE9808}"/>
              </a:ext>
            </a:extLst>
          </p:cNvPr>
          <p:cNvSpPr txBox="1"/>
          <p:nvPr/>
        </p:nvSpPr>
        <p:spPr>
          <a:xfrm>
            <a:off x="1766079" y="1549735"/>
            <a:ext cx="9458325" cy="143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Awareness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want to be part of this organization?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459FA-A886-85D2-743B-A11BF34752E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1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E0062-D070-B01D-A2A7-61DF65E0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F9983B-38FA-839C-68E7-C4EB2AD6DB2C}"/>
              </a:ext>
            </a:extLst>
          </p:cNvPr>
          <p:cNvSpPr txBox="1"/>
          <p:nvPr/>
        </p:nvSpPr>
        <p:spPr>
          <a:xfrm>
            <a:off x="762000" y="533400"/>
            <a:ext cx="1061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#1 Members Have Choices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40F8D-233A-C58B-4806-5E8372CE9808}"/>
              </a:ext>
            </a:extLst>
          </p:cNvPr>
          <p:cNvSpPr txBox="1"/>
          <p:nvPr/>
        </p:nvSpPr>
        <p:spPr>
          <a:xfrm>
            <a:off x="1766079" y="1549735"/>
            <a:ext cx="9458325" cy="143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Awareness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want to be part of this organization?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Invitation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accept?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459FA-A886-85D2-743B-A11BF34752E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3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E0062-D070-B01D-A2A7-61DF65E0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F9983B-38FA-839C-68E7-C4EB2AD6DB2C}"/>
              </a:ext>
            </a:extLst>
          </p:cNvPr>
          <p:cNvSpPr txBox="1"/>
          <p:nvPr/>
        </p:nvSpPr>
        <p:spPr>
          <a:xfrm>
            <a:off x="762000" y="533400"/>
            <a:ext cx="1061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#1 Members Have Choices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40F8D-233A-C58B-4806-5E8372CE9808}"/>
              </a:ext>
            </a:extLst>
          </p:cNvPr>
          <p:cNvSpPr txBox="1"/>
          <p:nvPr/>
        </p:nvSpPr>
        <p:spPr>
          <a:xfrm>
            <a:off x="1766079" y="1549735"/>
            <a:ext cx="9458325" cy="220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Awareness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want to be part of this organization?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Invitation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accept?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Initiation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Did I make the right choice?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459FA-A886-85D2-743B-A11BF34752E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8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E0062-D070-B01D-A2A7-61DF65E0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F9983B-38FA-839C-68E7-C4EB2AD6DB2C}"/>
              </a:ext>
            </a:extLst>
          </p:cNvPr>
          <p:cNvSpPr txBox="1"/>
          <p:nvPr/>
        </p:nvSpPr>
        <p:spPr>
          <a:xfrm>
            <a:off x="762000" y="533400"/>
            <a:ext cx="1061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#1 Members Have Choices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40F8D-233A-C58B-4806-5E8372CE9808}"/>
              </a:ext>
            </a:extLst>
          </p:cNvPr>
          <p:cNvSpPr txBox="1"/>
          <p:nvPr/>
        </p:nvSpPr>
        <p:spPr>
          <a:xfrm>
            <a:off x="1766079" y="1549735"/>
            <a:ext cx="9458325" cy="298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Awareness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want to be part of this organization?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Invitation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accept?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Initiation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Did I make the right choice?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Onboarding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Will I get involved?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459FA-A886-85D2-743B-A11BF34752E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8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E0062-D070-B01D-A2A7-61DF65E0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F9983B-38FA-839C-68E7-C4EB2AD6DB2C}"/>
              </a:ext>
            </a:extLst>
          </p:cNvPr>
          <p:cNvSpPr txBox="1"/>
          <p:nvPr/>
        </p:nvSpPr>
        <p:spPr>
          <a:xfrm>
            <a:off x="762000" y="533400"/>
            <a:ext cx="1061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#1 Members Have Choices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40F8D-233A-C58B-4806-5E8372CE9808}"/>
              </a:ext>
            </a:extLst>
          </p:cNvPr>
          <p:cNvSpPr txBox="1"/>
          <p:nvPr/>
        </p:nvSpPr>
        <p:spPr>
          <a:xfrm>
            <a:off x="1766079" y="1549735"/>
            <a:ext cx="9458325" cy="375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Awareness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want to be part of this organization?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Invitation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Do I accept?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Initiation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Did I make the right choice?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Onboarding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Will I get involved?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Growth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		Will I stay?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459FA-A886-85D2-743B-A11BF34752E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E0062-D070-B01D-A2A7-61DF65E0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B459FA-A886-85D2-743B-A11BF34752E7}"/>
              </a:ext>
            </a:extLst>
          </p:cNvPr>
          <p:cNvSpPr/>
          <p:nvPr/>
        </p:nvSpPr>
        <p:spPr>
          <a:xfrm>
            <a:off x="0" y="0"/>
            <a:ext cx="12192000" cy="6757416"/>
          </a:xfrm>
          <a:prstGeom prst="rect">
            <a:avLst/>
          </a:prstGeom>
          <a:noFill/>
          <a:ln w="317500">
            <a:solidFill>
              <a:srgbClr val="1FE1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56132-3990-90BB-CA3E-2B83C05C7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13" y="193813"/>
            <a:ext cx="6470374" cy="637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5011</TotalTime>
  <Words>339</Words>
  <Application>Microsoft Office PowerPoint</Application>
  <PresentationFormat>Widescreen</PresentationFormat>
  <Paragraphs>72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Guevel</dc:creator>
  <cp:lastModifiedBy>Jan Guevel</cp:lastModifiedBy>
  <cp:revision>30</cp:revision>
  <dcterms:created xsi:type="dcterms:W3CDTF">2024-02-13T22:46:24Z</dcterms:created>
  <dcterms:modified xsi:type="dcterms:W3CDTF">2024-05-24T12:48:43Z</dcterms:modified>
</cp:coreProperties>
</file>